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850B999-8784-44A2-9468-D0ABC142FAF3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52982B8-9097-4ED4-92C2-5A4D97A377D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Health Information Systems &amp; Medical Record </a:t>
            </a:r>
            <a:r>
              <a:rPr lang="en-GB" dirty="0" smtClean="0"/>
              <a:t>Keeping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Alistair Tough</a:t>
            </a:r>
          </a:p>
          <a:p>
            <a:r>
              <a:rPr lang="en-GB" dirty="0" smtClean="0"/>
              <a:t>Information </a:t>
            </a:r>
            <a:r>
              <a:rPr lang="en-GB" dirty="0" smtClean="0"/>
              <a:t>Studies</a:t>
            </a:r>
          </a:p>
          <a:p>
            <a:r>
              <a:rPr lang="en-GB" dirty="0" smtClean="0"/>
              <a:t>University of Glasgow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Integrated systems that will:</a:t>
            </a:r>
          </a:p>
          <a:p>
            <a:r>
              <a:rPr lang="en-GB" dirty="0" smtClean="0"/>
              <a:t>Support immediate patient care</a:t>
            </a:r>
          </a:p>
          <a:p>
            <a:r>
              <a:rPr lang="en-GB" dirty="0" smtClean="0"/>
              <a:t>And continuing care</a:t>
            </a:r>
          </a:p>
          <a:p>
            <a:r>
              <a:rPr lang="en-GB" dirty="0" smtClean="0"/>
              <a:t>Provide management information (at several levels)</a:t>
            </a:r>
          </a:p>
          <a:p>
            <a:r>
              <a:rPr lang="en-GB" dirty="0" smtClean="0"/>
              <a:t>Including stats for the Ministry</a:t>
            </a:r>
          </a:p>
          <a:p>
            <a:r>
              <a:rPr lang="en-GB" dirty="0" smtClean="0"/>
              <a:t>Enable medical and epidemiological research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in Malawi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SWAp</a:t>
            </a:r>
            <a:r>
              <a:rPr lang="en-GB" dirty="0" smtClean="0"/>
              <a:t> flop – full range of IT systems unsustainable – crashed c. 2014</a:t>
            </a:r>
          </a:p>
          <a:p>
            <a:r>
              <a:rPr lang="en-GB" dirty="0" smtClean="0"/>
              <a:t>Islands of IT:</a:t>
            </a:r>
          </a:p>
          <a:p>
            <a:r>
              <a:rPr lang="en-GB" dirty="0" smtClean="0"/>
              <a:t>Reflecting donors interests (e.g. In HIV/AIDS)</a:t>
            </a:r>
          </a:p>
          <a:p>
            <a:r>
              <a:rPr lang="en-GB" dirty="0" smtClean="0"/>
              <a:t>And medical research priorities (e.g. Neonatal wards as QECH)</a:t>
            </a:r>
          </a:p>
          <a:p>
            <a:r>
              <a:rPr lang="en-GB" dirty="0" smtClean="0"/>
              <a:t>And administrative concerns (e.g. Lab. Management)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players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Ministry</a:t>
            </a:r>
          </a:p>
          <a:p>
            <a:r>
              <a:rPr lang="en-GB" dirty="0" smtClean="0"/>
              <a:t>Malawi-Liverpool-</a:t>
            </a:r>
            <a:r>
              <a:rPr lang="en-GB" dirty="0" err="1" smtClean="0"/>
              <a:t>Wellcome</a:t>
            </a:r>
            <a:r>
              <a:rPr lang="en-GB" dirty="0" smtClean="0"/>
              <a:t> Trust unit</a:t>
            </a:r>
          </a:p>
          <a:p>
            <a:r>
              <a:rPr lang="en-GB" dirty="0" smtClean="0"/>
              <a:t>Christian Medical Association of Malawi</a:t>
            </a:r>
          </a:p>
          <a:p>
            <a:r>
              <a:rPr lang="en-GB" dirty="0" smtClean="0"/>
              <a:t>GIZ (leading Fiscal </a:t>
            </a:r>
            <a:r>
              <a:rPr lang="en-GB" dirty="0"/>
              <a:t>A</a:t>
            </a:r>
            <a:r>
              <a:rPr lang="en-GB" dirty="0" smtClean="0"/>
              <a:t>gent mechanism</a:t>
            </a:r>
            <a:r>
              <a:rPr lang="en-GB" dirty="0" smtClean="0"/>
              <a:t>)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Way(s)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Affordable, intermediate technologies</a:t>
            </a:r>
          </a:p>
          <a:p>
            <a:r>
              <a:rPr lang="en-GB" dirty="0" smtClean="0"/>
              <a:t>Perhaps 4 alternative strategies possible (depending on stance re health passports)</a:t>
            </a:r>
          </a:p>
          <a:p>
            <a:r>
              <a:rPr lang="en-GB" dirty="0" smtClean="0"/>
              <a:t>CHAM and GIZ happy to co-operate</a:t>
            </a:r>
          </a:p>
          <a:p>
            <a:r>
              <a:rPr lang="en-GB" dirty="0" smtClean="0"/>
              <a:t>Base in capital essential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 &amp; 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4889019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150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Urban</vt:lpstr>
      <vt:lpstr>Health Information Systems &amp; Medical Record Keeping</vt:lpstr>
      <vt:lpstr>Long term objectives</vt:lpstr>
      <vt:lpstr>Findings in Malawi</vt:lpstr>
      <vt:lpstr>Key players</vt:lpstr>
      <vt:lpstr>Way(s) forward</vt:lpstr>
      <vt:lpstr>Q &amp; A</vt:lpstr>
    </vt:vector>
  </TitlesOfParts>
  <Company>NHS Greater Glasgow and 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Information Systems &amp; Medical Record Keeping</dc:title>
  <dc:creator>Alastair</dc:creator>
  <cp:lastModifiedBy>agt1c</cp:lastModifiedBy>
  <cp:revision>10</cp:revision>
  <dcterms:created xsi:type="dcterms:W3CDTF">2017-08-11T10:42:50Z</dcterms:created>
  <dcterms:modified xsi:type="dcterms:W3CDTF">2017-09-12T15:22:37Z</dcterms:modified>
</cp:coreProperties>
</file>