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62" r:id="rId2"/>
    <p:sldId id="263" r:id="rId3"/>
    <p:sldId id="264" r:id="rId4"/>
    <p:sldId id="265" r:id="rId5"/>
    <p:sldId id="266" r:id="rId6"/>
    <p:sldId id="267" r:id="rId7"/>
    <p:sldId id="277" r:id="rId8"/>
    <p:sldId id="268" r:id="rId9"/>
    <p:sldId id="269" r:id="rId10"/>
    <p:sldId id="270" r:id="rId11"/>
    <p:sldId id="271" r:id="rId12"/>
    <p:sldId id="276" r:id="rId13"/>
    <p:sldId id="272" r:id="rId14"/>
    <p:sldId id="273" r:id="rId15"/>
    <p:sldId id="274" r:id="rId16"/>
    <p:sldId id="275"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72" d="100"/>
          <a:sy n="72" d="100"/>
        </p:scale>
        <p:origin x="-462" y="-90"/>
      </p:cViewPr>
      <p:guideLst>
        <p:guide orient="horz" pos="2840"/>
        <p:guide pos="431"/>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37A89A1-05AC-422E-8646-53B040595818}" type="slidenum">
              <a:rPr lang="en-US"/>
              <a:pPr/>
              <a:t>‹#›</a:t>
            </a:fld>
            <a:endParaRPr lang="en-US"/>
          </a:p>
        </p:txBody>
      </p:sp>
    </p:spTree>
    <p:extLst>
      <p:ext uri="{BB962C8B-B14F-4D97-AF65-F5344CB8AC3E}">
        <p14:creationId xmlns:p14="http://schemas.microsoft.com/office/powerpoint/2010/main" val="4096877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563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0068FD9-5970-4F91-ABFF-35EC7D5622D3}" type="slidenum">
              <a:rPr lang="en-GB"/>
              <a:pPr/>
              <a:t>‹#›</a:t>
            </a:fld>
            <a:endParaRPr lang="en-GB"/>
          </a:p>
        </p:txBody>
      </p:sp>
    </p:spTree>
    <p:extLst>
      <p:ext uri="{BB962C8B-B14F-4D97-AF65-F5344CB8AC3E}">
        <p14:creationId xmlns:p14="http://schemas.microsoft.com/office/powerpoint/2010/main" val="15375134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A7D38B-5693-4DB0-A6C3-4725B0A90B7D}" type="slidenum">
              <a:rPr lang="en-GB"/>
              <a:pPr/>
              <a:t>1</a:t>
            </a:fld>
            <a:endParaRPr lang="en-GB"/>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C15042-9B52-4C19-8432-123612F5B1C6}" type="slidenum">
              <a:rPr lang="en-GB"/>
              <a:pPr/>
              <a:t>10</a:t>
            </a:fld>
            <a:endParaRPr lang="en-GB"/>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C15042-9B52-4C19-8432-123612F5B1C6}" type="slidenum">
              <a:rPr lang="en-GB"/>
              <a:pPr/>
              <a:t>11</a:t>
            </a:fld>
            <a:endParaRPr lang="en-GB"/>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C15042-9B52-4C19-8432-123612F5B1C6}" type="slidenum">
              <a:rPr lang="en-GB"/>
              <a:pPr/>
              <a:t>13</a:t>
            </a:fld>
            <a:endParaRPr lang="en-GB"/>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C15042-9B52-4C19-8432-123612F5B1C6}" type="slidenum">
              <a:rPr lang="en-GB"/>
              <a:pPr/>
              <a:t>14</a:t>
            </a:fld>
            <a:endParaRPr lang="en-GB"/>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C15042-9B52-4C19-8432-123612F5B1C6}" type="slidenum">
              <a:rPr lang="en-GB"/>
              <a:pPr/>
              <a:t>15</a:t>
            </a:fld>
            <a:endParaRPr lang="en-GB"/>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C15042-9B52-4C19-8432-123612F5B1C6}" type="slidenum">
              <a:rPr lang="en-GB"/>
              <a:pPr/>
              <a:t>2</a:t>
            </a:fld>
            <a:endParaRPr lang="en-GB"/>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C15042-9B52-4C19-8432-123612F5B1C6}" type="slidenum">
              <a:rPr lang="en-GB"/>
              <a:pPr/>
              <a:t>3</a:t>
            </a:fld>
            <a:endParaRPr lang="en-GB"/>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C15042-9B52-4C19-8432-123612F5B1C6}" type="slidenum">
              <a:rPr lang="en-GB"/>
              <a:pPr/>
              <a:t>4</a:t>
            </a:fld>
            <a:endParaRPr lang="en-GB"/>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C15042-9B52-4C19-8432-123612F5B1C6}" type="slidenum">
              <a:rPr lang="en-GB"/>
              <a:pPr/>
              <a:t>5</a:t>
            </a:fld>
            <a:endParaRPr lang="en-GB"/>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C15042-9B52-4C19-8432-123612F5B1C6}" type="slidenum">
              <a:rPr lang="en-GB"/>
              <a:pPr/>
              <a:t>6</a:t>
            </a:fld>
            <a:endParaRPr lang="en-GB"/>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C15042-9B52-4C19-8432-123612F5B1C6}" type="slidenum">
              <a:rPr lang="en-GB"/>
              <a:pPr/>
              <a:t>7</a:t>
            </a:fld>
            <a:endParaRPr lang="en-GB"/>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C15042-9B52-4C19-8432-123612F5B1C6}" type="slidenum">
              <a:rPr lang="en-GB"/>
              <a:pPr/>
              <a:t>8</a:t>
            </a:fld>
            <a:endParaRPr lang="en-GB"/>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C15042-9B52-4C19-8432-123612F5B1C6}" type="slidenum">
              <a:rPr lang="en-GB"/>
              <a:pPr/>
              <a:t>9</a:t>
            </a:fld>
            <a:endParaRPr lang="en-GB"/>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190" name="Rectangle 94"/>
          <p:cNvSpPr>
            <a:spLocks noChangeArrowheads="1"/>
          </p:cNvSpPr>
          <p:nvPr/>
        </p:nvSpPr>
        <p:spPr bwMode="auto">
          <a:xfrm>
            <a:off x="0" y="1936750"/>
            <a:ext cx="9144000" cy="2987675"/>
          </a:xfrm>
          <a:prstGeom prst="rect">
            <a:avLst/>
          </a:prstGeom>
          <a:solidFill>
            <a:schemeClr val="bg2"/>
          </a:solidFill>
          <a:ln w="9525">
            <a:solidFill>
              <a:schemeClr val="tx1"/>
            </a:solidFill>
            <a:miter lim="800000"/>
            <a:headEnd/>
            <a:tailEnd/>
          </a:ln>
          <a:effectLst/>
        </p:spPr>
        <p:txBody>
          <a:bodyPr wrap="none" anchor="ctr"/>
          <a:lstStyle/>
          <a:p>
            <a:endParaRPr lang="en-GB" noProof="0"/>
          </a:p>
        </p:txBody>
      </p:sp>
      <p:sp>
        <p:nvSpPr>
          <p:cNvPr id="4102" name="Rectangle 6"/>
          <p:cNvSpPr>
            <a:spLocks noGrp="1" noChangeArrowheads="1"/>
          </p:cNvSpPr>
          <p:nvPr>
            <p:ph type="ctrTitle"/>
          </p:nvPr>
        </p:nvSpPr>
        <p:spPr>
          <a:xfrm>
            <a:off x="576263" y="2062163"/>
            <a:ext cx="7920037" cy="1655762"/>
          </a:xfrm>
        </p:spPr>
        <p:txBody>
          <a:bodyPr/>
          <a:lstStyle>
            <a:lvl1pPr>
              <a:defRPr/>
            </a:lvl1pPr>
          </a:lstStyle>
          <a:p>
            <a:pPr lvl="0"/>
            <a:r>
              <a:rPr lang="en-US" noProof="0" smtClean="0"/>
              <a:t>Click to edit Master title style</a:t>
            </a:r>
            <a:endParaRPr lang="en-GB" noProof="0" dirty="0" smtClean="0"/>
          </a:p>
        </p:txBody>
      </p:sp>
      <p:sp>
        <p:nvSpPr>
          <p:cNvPr id="4103" name="Rectangle 7"/>
          <p:cNvSpPr>
            <a:spLocks noGrp="1" noChangeArrowheads="1"/>
          </p:cNvSpPr>
          <p:nvPr>
            <p:ph type="subTitle" idx="1"/>
          </p:nvPr>
        </p:nvSpPr>
        <p:spPr>
          <a:xfrm>
            <a:off x="576263" y="3754438"/>
            <a:ext cx="7920037" cy="719137"/>
          </a:xfrm>
        </p:spPr>
        <p:txBody>
          <a:bodyPr/>
          <a:lstStyle>
            <a:lvl1pPr marL="0" indent="0">
              <a:buFontTx/>
              <a:buNone/>
              <a:defRPr sz="2000">
                <a:solidFill>
                  <a:schemeClr val="tx2"/>
                </a:solidFill>
              </a:defRPr>
            </a:lvl1pPr>
          </a:lstStyle>
          <a:p>
            <a:pPr lvl="0"/>
            <a:r>
              <a:rPr lang="en-US" noProof="0" smtClean="0"/>
              <a:t>Click to edit Master subtitle style</a:t>
            </a:r>
            <a:endParaRPr lang="en-GB" noProof="0" dirty="0" smtClean="0"/>
          </a:p>
        </p:txBody>
      </p:sp>
      <p:sp>
        <p:nvSpPr>
          <p:cNvPr id="4107" name="Rectangle 11"/>
          <p:cNvSpPr>
            <a:spLocks noGrp="1" noChangeArrowheads="1"/>
          </p:cNvSpPr>
          <p:nvPr>
            <p:ph type="dt" sz="half" idx="2"/>
          </p:nvPr>
        </p:nvSpPr>
        <p:spPr>
          <a:xfrm>
            <a:off x="457200" y="6498000"/>
            <a:ext cx="2133600" cy="279400"/>
          </a:xfrm>
        </p:spPr>
        <p:txBody>
          <a:bodyPr/>
          <a:lstStyle>
            <a:lvl1pPr>
              <a:defRPr/>
            </a:lvl1pPr>
          </a:lstStyle>
          <a:p>
            <a:endParaRPr lang="en-GB" noProof="0"/>
          </a:p>
        </p:txBody>
      </p:sp>
      <p:sp>
        <p:nvSpPr>
          <p:cNvPr id="4108" name="Rectangle 12"/>
          <p:cNvSpPr>
            <a:spLocks noGrp="1" noChangeArrowheads="1"/>
          </p:cNvSpPr>
          <p:nvPr>
            <p:ph type="ftr" sz="quarter" idx="3"/>
          </p:nvPr>
        </p:nvSpPr>
        <p:spPr bwMode="auto">
          <a:xfrm>
            <a:off x="3124200" y="6498000"/>
            <a:ext cx="2895600" cy="2794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endParaRPr lang="en-GB" noProof="0" dirty="0"/>
          </a:p>
        </p:txBody>
      </p:sp>
      <p:sp>
        <p:nvSpPr>
          <p:cNvPr id="4109" name="Rectangle 13"/>
          <p:cNvSpPr>
            <a:spLocks noGrp="1" noChangeArrowheads="1"/>
          </p:cNvSpPr>
          <p:nvPr>
            <p:ph type="sldNum" sz="quarter" idx="4"/>
          </p:nvPr>
        </p:nvSpPr>
        <p:spPr>
          <a:xfrm>
            <a:off x="6553200" y="6498000"/>
            <a:ext cx="2133600" cy="279400"/>
          </a:xfrm>
        </p:spPr>
        <p:txBody>
          <a:bodyPr/>
          <a:lstStyle>
            <a:lvl1pPr>
              <a:defRPr/>
            </a:lvl1pPr>
          </a:lstStyle>
          <a:p>
            <a:fld id="{B039BD9E-1DB4-4860-B56E-0FEBC7E22329}" type="slidenum">
              <a:rPr lang="en-GB" noProof="0" smtClean="0"/>
              <a:pPr/>
              <a:t>‹#›</a:t>
            </a:fld>
            <a:endParaRPr lang="en-GB" noProof="0"/>
          </a:p>
        </p:txBody>
      </p:sp>
      <p:sp>
        <p:nvSpPr>
          <p:cNvPr id="4143" name="Freeform 47"/>
          <p:cNvSpPr>
            <a:spLocks/>
          </p:cNvSpPr>
          <p:nvPr/>
        </p:nvSpPr>
        <p:spPr bwMode="auto">
          <a:xfrm>
            <a:off x="7339013" y="3881438"/>
            <a:ext cx="9525" cy="1587"/>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noProof="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27200" y="5553336"/>
            <a:ext cx="3357003" cy="900000"/>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56679" y="5508000"/>
            <a:ext cx="3151225" cy="900000"/>
          </a:xfrm>
          <a:prstGeom prst="rect">
            <a:avLst/>
          </a:prstGeom>
        </p:spPr>
      </p:pic>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noProof="0" smtClean="0"/>
              <a:t>Click to edit Master title style</a:t>
            </a:r>
            <a:endParaRPr lang="en-GB" noProof="0"/>
          </a:p>
        </p:txBody>
      </p:sp>
      <p:sp>
        <p:nvSpPr>
          <p:cNvPr id="3" name="Picture Placeholder 2"/>
          <p:cNvSpPr>
            <a:spLocks noGrp="1"/>
          </p:cNvSpPr>
          <p:nvPr>
            <p:ph type="pic" idx="1"/>
          </p:nvPr>
        </p:nvSpPr>
        <p:spPr>
          <a:xfrm>
            <a:off x="1792288" y="1484784"/>
            <a:ext cx="5486400" cy="324279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smtClean="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noProof="0"/>
          </a:p>
        </p:txBody>
      </p:sp>
      <p:sp>
        <p:nvSpPr>
          <p:cNvPr id="6" name="Slide Number Placeholder 5"/>
          <p:cNvSpPr>
            <a:spLocks noGrp="1"/>
          </p:cNvSpPr>
          <p:nvPr>
            <p:ph type="sldNum" sz="quarter" idx="11"/>
          </p:nvPr>
        </p:nvSpPr>
        <p:spPr/>
        <p:txBody>
          <a:bodyPr/>
          <a:lstStyle>
            <a:lvl1pPr>
              <a:defRPr/>
            </a:lvl1pPr>
          </a:lstStyle>
          <a:p>
            <a:fld id="{A558CEA0-8BC9-4A90-9309-4B40099FD48B}" type="slidenum">
              <a:rPr lang="en-GB" noProof="0" smtClean="0"/>
              <a:pPr/>
              <a:t>‹#›</a:t>
            </a:fld>
            <a:endParaRPr lang="en-GB" noProof="0"/>
          </a:p>
        </p:txBody>
      </p:sp>
    </p:spTree>
    <p:extLst>
      <p:ext uri="{BB962C8B-B14F-4D97-AF65-F5344CB8AC3E}">
        <p14:creationId xmlns:p14="http://schemas.microsoft.com/office/powerpoint/2010/main" val="3406717071"/>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Vertical Text Placeholder 2"/>
          <p:cNvSpPr>
            <a:spLocks noGrp="1"/>
          </p:cNvSpPr>
          <p:nvPr>
            <p:ph type="body" orient="vert" idx="1"/>
          </p:nvPr>
        </p:nvSpPr>
        <p:spPr/>
        <p:txBody>
          <a:bodyPr vert="eaVert"/>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Date Placeholder 3"/>
          <p:cNvSpPr>
            <a:spLocks noGrp="1"/>
          </p:cNvSpPr>
          <p:nvPr>
            <p:ph type="dt" sz="half" idx="10"/>
          </p:nvPr>
        </p:nvSpPr>
        <p:spPr/>
        <p:txBody>
          <a:bodyPr/>
          <a:lstStyle>
            <a:lvl1pPr>
              <a:defRPr/>
            </a:lvl1pPr>
          </a:lstStyle>
          <a:p>
            <a:endParaRPr lang="en-GB" noProof="0"/>
          </a:p>
        </p:txBody>
      </p:sp>
      <p:sp>
        <p:nvSpPr>
          <p:cNvPr id="5" name="Slide Number Placeholder 4"/>
          <p:cNvSpPr>
            <a:spLocks noGrp="1"/>
          </p:cNvSpPr>
          <p:nvPr>
            <p:ph type="sldNum" sz="quarter" idx="11"/>
          </p:nvPr>
        </p:nvSpPr>
        <p:spPr/>
        <p:txBody>
          <a:bodyPr/>
          <a:lstStyle>
            <a:lvl1pPr>
              <a:defRPr/>
            </a:lvl1pPr>
          </a:lstStyle>
          <a:p>
            <a:fld id="{9DE0AA1C-6C5B-4A27-9AA9-6CDA70DE4CCD}" type="slidenum">
              <a:rPr lang="en-GB" noProof="0" smtClean="0"/>
              <a:pPr/>
              <a:t>‹#›</a:t>
            </a:fld>
            <a:endParaRPr lang="en-GB" noProof="0"/>
          </a:p>
        </p:txBody>
      </p:sp>
    </p:spTree>
    <p:extLst>
      <p:ext uri="{BB962C8B-B14F-4D97-AF65-F5344CB8AC3E}">
        <p14:creationId xmlns:p14="http://schemas.microsoft.com/office/powerpoint/2010/main" val="2202726810"/>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188913"/>
            <a:ext cx="2071688" cy="5437187"/>
          </a:xfrm>
        </p:spPr>
        <p:txBody>
          <a:bodyPr vert="eaVert"/>
          <a:lstStyle/>
          <a:p>
            <a:r>
              <a:rPr lang="en-US" noProof="0" smtClean="0"/>
              <a:t>Click to edit Master title style</a:t>
            </a:r>
            <a:endParaRPr lang="en-GB" noProof="0"/>
          </a:p>
        </p:txBody>
      </p:sp>
      <p:sp>
        <p:nvSpPr>
          <p:cNvPr id="3" name="Vertical Text Placeholder 2"/>
          <p:cNvSpPr>
            <a:spLocks noGrp="1"/>
          </p:cNvSpPr>
          <p:nvPr>
            <p:ph type="body" orient="vert" idx="1"/>
          </p:nvPr>
        </p:nvSpPr>
        <p:spPr>
          <a:xfrm>
            <a:off x="457200" y="188913"/>
            <a:ext cx="6067425" cy="5437187"/>
          </a:xfrm>
        </p:spPr>
        <p:txBody>
          <a:bodyPr vert="eaVert"/>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Date Placeholder 3"/>
          <p:cNvSpPr>
            <a:spLocks noGrp="1"/>
          </p:cNvSpPr>
          <p:nvPr>
            <p:ph type="dt" sz="half" idx="10"/>
          </p:nvPr>
        </p:nvSpPr>
        <p:spPr/>
        <p:txBody>
          <a:bodyPr/>
          <a:lstStyle>
            <a:lvl1pPr>
              <a:defRPr/>
            </a:lvl1pPr>
          </a:lstStyle>
          <a:p>
            <a:endParaRPr lang="en-GB" noProof="0"/>
          </a:p>
        </p:txBody>
      </p:sp>
      <p:sp>
        <p:nvSpPr>
          <p:cNvPr id="5" name="Slide Number Placeholder 4"/>
          <p:cNvSpPr>
            <a:spLocks noGrp="1"/>
          </p:cNvSpPr>
          <p:nvPr>
            <p:ph type="sldNum" sz="quarter" idx="11"/>
          </p:nvPr>
        </p:nvSpPr>
        <p:spPr/>
        <p:txBody>
          <a:bodyPr/>
          <a:lstStyle>
            <a:lvl1pPr>
              <a:defRPr/>
            </a:lvl1pPr>
          </a:lstStyle>
          <a:p>
            <a:fld id="{4240E5EB-CABA-4DC8-94BB-29AD9BDFFB0E}" type="slidenum">
              <a:rPr lang="en-GB" noProof="0" smtClean="0"/>
              <a:pPr/>
              <a:t>‹#›</a:t>
            </a:fld>
            <a:endParaRPr lang="en-GB" noProof="0"/>
          </a:p>
        </p:txBody>
      </p:sp>
    </p:spTree>
    <p:extLst>
      <p:ext uri="{BB962C8B-B14F-4D97-AF65-F5344CB8AC3E}">
        <p14:creationId xmlns:p14="http://schemas.microsoft.com/office/powerpoint/2010/main" val="2308804156"/>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noProof="0" smtClean="0"/>
              <a:t>Click to edit Master title style</a:t>
            </a:r>
            <a:endParaRPr lang="en-GB" noProof="0"/>
          </a:p>
        </p:txBody>
      </p:sp>
      <p:sp>
        <p:nvSpPr>
          <p:cNvPr id="3" name="Table Placeholder 2"/>
          <p:cNvSpPr>
            <a:spLocks noGrp="1"/>
          </p:cNvSpPr>
          <p:nvPr>
            <p:ph type="tbl" idx="1"/>
          </p:nvPr>
        </p:nvSpPr>
        <p:spPr>
          <a:xfrm>
            <a:off x="457200" y="1557338"/>
            <a:ext cx="8291513" cy="4068762"/>
          </a:xfrm>
        </p:spPr>
        <p:txBody>
          <a:bodyPr/>
          <a:lstStyle/>
          <a:p>
            <a:r>
              <a:rPr lang="en-US" noProof="0" smtClean="0"/>
              <a:t>Click icon to add table</a:t>
            </a:r>
            <a:endParaRPr lang="en-GB" noProof="0"/>
          </a:p>
        </p:txBody>
      </p:sp>
      <p:sp>
        <p:nvSpPr>
          <p:cNvPr id="4" name="Date Placeholder 3"/>
          <p:cNvSpPr>
            <a:spLocks noGrp="1"/>
          </p:cNvSpPr>
          <p:nvPr>
            <p:ph type="dt" sz="half" idx="10"/>
          </p:nvPr>
        </p:nvSpPr>
        <p:spPr>
          <a:xfrm>
            <a:off x="457200" y="6497638"/>
            <a:ext cx="2133600" cy="279400"/>
          </a:xfrm>
        </p:spPr>
        <p:txBody>
          <a:bodyPr/>
          <a:lstStyle>
            <a:lvl1pPr>
              <a:defRPr/>
            </a:lvl1pPr>
          </a:lstStyle>
          <a:p>
            <a:endParaRPr lang="en-GB" noProof="0"/>
          </a:p>
        </p:txBody>
      </p:sp>
      <p:sp>
        <p:nvSpPr>
          <p:cNvPr id="5" name="Slide Number Placeholder 4"/>
          <p:cNvSpPr>
            <a:spLocks noGrp="1"/>
          </p:cNvSpPr>
          <p:nvPr>
            <p:ph type="sldNum" sz="quarter" idx="11"/>
          </p:nvPr>
        </p:nvSpPr>
        <p:spPr>
          <a:xfrm>
            <a:off x="6552000" y="6497638"/>
            <a:ext cx="2133600" cy="279400"/>
          </a:xfrm>
        </p:spPr>
        <p:txBody>
          <a:bodyPr/>
          <a:lstStyle>
            <a:lvl1pPr>
              <a:defRPr/>
            </a:lvl1pPr>
          </a:lstStyle>
          <a:p>
            <a:fld id="{F65DB1C7-0E30-4635-ABA8-6D81FDAB1BB4}" type="slidenum">
              <a:rPr lang="en-GB" noProof="0" smtClean="0"/>
              <a:pPr/>
              <a:t>‹#›</a:t>
            </a:fld>
            <a:endParaRPr lang="en-GB" noProof="0"/>
          </a:p>
        </p:txBody>
      </p:sp>
    </p:spTree>
    <p:extLst>
      <p:ext uri="{BB962C8B-B14F-4D97-AF65-F5344CB8AC3E}">
        <p14:creationId xmlns:p14="http://schemas.microsoft.com/office/powerpoint/2010/main" val="3248324494"/>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noProof="0" smtClean="0"/>
              <a:t>Click to edit Master title style</a:t>
            </a:r>
            <a:endParaRPr lang="en-GB" noProof="0"/>
          </a:p>
        </p:txBody>
      </p:sp>
      <p:sp>
        <p:nvSpPr>
          <p:cNvPr id="3" name="Chart Placeholder 2"/>
          <p:cNvSpPr>
            <a:spLocks noGrp="1"/>
          </p:cNvSpPr>
          <p:nvPr>
            <p:ph type="chart" idx="1"/>
          </p:nvPr>
        </p:nvSpPr>
        <p:spPr>
          <a:xfrm>
            <a:off x="457200" y="1557338"/>
            <a:ext cx="8291513" cy="4068762"/>
          </a:xfrm>
        </p:spPr>
        <p:txBody>
          <a:bodyPr/>
          <a:lstStyle/>
          <a:p>
            <a:r>
              <a:rPr lang="en-US" noProof="0" smtClean="0"/>
              <a:t>Click icon to add chart</a:t>
            </a:r>
            <a:endParaRPr lang="en-GB" noProof="0"/>
          </a:p>
        </p:txBody>
      </p:sp>
      <p:sp>
        <p:nvSpPr>
          <p:cNvPr id="4" name="Date Placeholder 3"/>
          <p:cNvSpPr>
            <a:spLocks noGrp="1"/>
          </p:cNvSpPr>
          <p:nvPr>
            <p:ph type="dt" sz="half" idx="10"/>
          </p:nvPr>
        </p:nvSpPr>
        <p:spPr>
          <a:xfrm>
            <a:off x="457200" y="6497638"/>
            <a:ext cx="2133600" cy="279400"/>
          </a:xfrm>
        </p:spPr>
        <p:txBody>
          <a:bodyPr/>
          <a:lstStyle>
            <a:lvl1pPr>
              <a:defRPr/>
            </a:lvl1pPr>
          </a:lstStyle>
          <a:p>
            <a:endParaRPr lang="en-GB" noProof="0"/>
          </a:p>
        </p:txBody>
      </p:sp>
      <p:sp>
        <p:nvSpPr>
          <p:cNvPr id="5" name="Slide Number Placeholder 4"/>
          <p:cNvSpPr>
            <a:spLocks noGrp="1"/>
          </p:cNvSpPr>
          <p:nvPr>
            <p:ph type="sldNum" sz="quarter" idx="11"/>
          </p:nvPr>
        </p:nvSpPr>
        <p:spPr>
          <a:xfrm>
            <a:off x="6552000" y="6497638"/>
            <a:ext cx="2133600" cy="279400"/>
          </a:xfrm>
        </p:spPr>
        <p:txBody>
          <a:bodyPr/>
          <a:lstStyle>
            <a:lvl1pPr>
              <a:defRPr/>
            </a:lvl1pPr>
          </a:lstStyle>
          <a:p>
            <a:fld id="{64B38F7E-DE08-4849-90C3-71F73D9A21B7}" type="slidenum">
              <a:rPr lang="en-GB" noProof="0" smtClean="0"/>
              <a:pPr/>
              <a:t>‹#›</a:t>
            </a:fld>
            <a:endParaRPr lang="en-GB" noProof="0"/>
          </a:p>
        </p:txBody>
      </p:sp>
    </p:spTree>
    <p:extLst>
      <p:ext uri="{BB962C8B-B14F-4D97-AF65-F5344CB8AC3E}">
        <p14:creationId xmlns:p14="http://schemas.microsoft.com/office/powerpoint/2010/main" val="3012355074"/>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noProof="0" smtClean="0"/>
              <a:t>Click to edit Master title style</a:t>
            </a:r>
            <a:endParaRPr lang="en-GB" noProof="0"/>
          </a:p>
        </p:txBody>
      </p:sp>
      <p:sp>
        <p:nvSpPr>
          <p:cNvPr id="3" name="Text Placeholder 2"/>
          <p:cNvSpPr>
            <a:spLocks noGrp="1"/>
          </p:cNvSpPr>
          <p:nvPr>
            <p:ph type="body" sz="half" idx="1"/>
          </p:nvPr>
        </p:nvSpPr>
        <p:spPr>
          <a:xfrm>
            <a:off x="457200" y="1557338"/>
            <a:ext cx="4068763" cy="4068762"/>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Content Placeholder 3"/>
          <p:cNvSpPr>
            <a:spLocks noGrp="1"/>
          </p:cNvSpPr>
          <p:nvPr>
            <p:ph sz="half" idx="2"/>
          </p:nvPr>
        </p:nvSpPr>
        <p:spPr>
          <a:xfrm>
            <a:off x="4678363" y="1557338"/>
            <a:ext cx="4070350" cy="4068762"/>
          </a:xfrm>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5" name="Date Placeholder 4"/>
          <p:cNvSpPr>
            <a:spLocks noGrp="1"/>
          </p:cNvSpPr>
          <p:nvPr>
            <p:ph type="dt" sz="half" idx="10"/>
          </p:nvPr>
        </p:nvSpPr>
        <p:spPr>
          <a:xfrm>
            <a:off x="457200" y="6497638"/>
            <a:ext cx="2133600" cy="279400"/>
          </a:xfrm>
        </p:spPr>
        <p:txBody>
          <a:bodyPr/>
          <a:lstStyle>
            <a:lvl1pPr>
              <a:defRPr/>
            </a:lvl1pPr>
          </a:lstStyle>
          <a:p>
            <a:endParaRPr lang="en-GB" noProof="0"/>
          </a:p>
        </p:txBody>
      </p:sp>
      <p:sp>
        <p:nvSpPr>
          <p:cNvPr id="6" name="Slide Number Placeholder 5"/>
          <p:cNvSpPr>
            <a:spLocks noGrp="1"/>
          </p:cNvSpPr>
          <p:nvPr>
            <p:ph type="sldNum" sz="quarter" idx="11"/>
          </p:nvPr>
        </p:nvSpPr>
        <p:spPr>
          <a:xfrm>
            <a:off x="6552000" y="6497638"/>
            <a:ext cx="2133600" cy="279400"/>
          </a:xfrm>
        </p:spPr>
        <p:txBody>
          <a:bodyPr/>
          <a:lstStyle>
            <a:lvl1pPr>
              <a:defRPr/>
            </a:lvl1pPr>
          </a:lstStyle>
          <a:p>
            <a:fld id="{9B0CD6F9-4B1C-46C3-88B3-D56987A68E32}" type="slidenum">
              <a:rPr lang="en-GB" noProof="0" smtClean="0"/>
              <a:pPr/>
              <a:t>‹#›</a:t>
            </a:fld>
            <a:endParaRPr lang="en-GB" noProof="0"/>
          </a:p>
        </p:txBody>
      </p:sp>
    </p:spTree>
    <p:extLst>
      <p:ext uri="{BB962C8B-B14F-4D97-AF65-F5344CB8AC3E}">
        <p14:creationId xmlns:p14="http://schemas.microsoft.com/office/powerpoint/2010/main" val="332517373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vl1pPr>
          </a:lstStyle>
          <a:p>
            <a:endParaRPr lang="en-GB" noProof="0"/>
          </a:p>
        </p:txBody>
      </p:sp>
      <p:sp>
        <p:nvSpPr>
          <p:cNvPr id="5" name="Slide Number Placeholder 4"/>
          <p:cNvSpPr>
            <a:spLocks noGrp="1"/>
          </p:cNvSpPr>
          <p:nvPr>
            <p:ph type="sldNum" sz="quarter" idx="11"/>
          </p:nvPr>
        </p:nvSpPr>
        <p:spPr/>
        <p:txBody>
          <a:bodyPr/>
          <a:lstStyle>
            <a:lvl1pPr>
              <a:defRPr/>
            </a:lvl1pPr>
          </a:lstStyle>
          <a:p>
            <a:fld id="{6A71CE3D-837C-4E10-82D9-62B10EBFB9C2}" type="slidenum">
              <a:rPr lang="en-GB" noProof="0" smtClean="0"/>
              <a:pPr/>
              <a:t>‹#›</a:t>
            </a:fld>
            <a:endParaRPr lang="en-GB" noProof="0"/>
          </a:p>
        </p:txBody>
      </p:sp>
      <p:sp>
        <p:nvSpPr>
          <p:cNvPr id="7" name="Rectangle 6"/>
          <p:cNvSpPr txBox="1">
            <a:spLocks noChangeArrowheads="1"/>
          </p:cNvSpPr>
          <p:nvPr userDrawn="1"/>
        </p:nvSpPr>
        <p:spPr bwMode="auto">
          <a:xfrm>
            <a:off x="576263" y="2062163"/>
            <a:ext cx="7920037" cy="1655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cs typeface="Arial" charset="0"/>
              </a:defRPr>
            </a:lvl2pPr>
            <a:lvl3pPr algn="l" rtl="0" fontAlgn="base">
              <a:spcBef>
                <a:spcPct val="0"/>
              </a:spcBef>
              <a:spcAft>
                <a:spcPct val="0"/>
              </a:spcAft>
              <a:defRPr sz="4000">
                <a:solidFill>
                  <a:schemeClr val="tx2"/>
                </a:solidFill>
                <a:latin typeface="Arial" charset="0"/>
                <a:cs typeface="Arial" charset="0"/>
              </a:defRPr>
            </a:lvl3pPr>
            <a:lvl4pPr algn="l" rtl="0" fontAlgn="base">
              <a:spcBef>
                <a:spcPct val="0"/>
              </a:spcBef>
              <a:spcAft>
                <a:spcPct val="0"/>
              </a:spcAft>
              <a:defRPr sz="4000">
                <a:solidFill>
                  <a:schemeClr val="tx2"/>
                </a:solidFill>
                <a:latin typeface="Arial" charset="0"/>
                <a:cs typeface="Arial" charset="0"/>
              </a:defRPr>
            </a:lvl4pPr>
            <a:lvl5pPr algn="l" rtl="0" fontAlgn="base">
              <a:spcBef>
                <a:spcPct val="0"/>
              </a:spcBef>
              <a:spcAft>
                <a:spcPct val="0"/>
              </a:spcAft>
              <a:defRPr sz="4000">
                <a:solidFill>
                  <a:schemeClr val="tx2"/>
                </a:solidFill>
                <a:latin typeface="Arial" charset="0"/>
                <a:cs typeface="Arial" charset="0"/>
              </a:defRPr>
            </a:lvl5pPr>
            <a:lvl6pPr marL="457200" algn="l" rtl="0" fontAlgn="base">
              <a:spcBef>
                <a:spcPct val="0"/>
              </a:spcBef>
              <a:spcAft>
                <a:spcPct val="0"/>
              </a:spcAft>
              <a:defRPr sz="4000">
                <a:solidFill>
                  <a:schemeClr val="tx2"/>
                </a:solidFill>
                <a:latin typeface="Arial" charset="0"/>
                <a:cs typeface="Arial" charset="0"/>
              </a:defRPr>
            </a:lvl6pPr>
            <a:lvl7pPr marL="914400" algn="l" rtl="0" fontAlgn="base">
              <a:spcBef>
                <a:spcPct val="0"/>
              </a:spcBef>
              <a:spcAft>
                <a:spcPct val="0"/>
              </a:spcAft>
              <a:defRPr sz="4000">
                <a:solidFill>
                  <a:schemeClr val="tx2"/>
                </a:solidFill>
                <a:latin typeface="Arial" charset="0"/>
                <a:cs typeface="Arial" charset="0"/>
              </a:defRPr>
            </a:lvl7pPr>
            <a:lvl8pPr marL="1371600" algn="l" rtl="0" fontAlgn="base">
              <a:spcBef>
                <a:spcPct val="0"/>
              </a:spcBef>
              <a:spcAft>
                <a:spcPct val="0"/>
              </a:spcAft>
              <a:defRPr sz="4000">
                <a:solidFill>
                  <a:schemeClr val="tx2"/>
                </a:solidFill>
                <a:latin typeface="Arial" charset="0"/>
                <a:cs typeface="Arial" charset="0"/>
              </a:defRPr>
            </a:lvl8pPr>
            <a:lvl9pPr marL="1828800" algn="l" rtl="0" fontAlgn="base">
              <a:spcBef>
                <a:spcPct val="0"/>
              </a:spcBef>
              <a:spcAft>
                <a:spcPct val="0"/>
              </a:spcAft>
              <a:defRPr sz="4000">
                <a:solidFill>
                  <a:schemeClr val="tx2"/>
                </a:solidFill>
                <a:latin typeface="Arial" charset="0"/>
                <a:cs typeface="Arial" charset="0"/>
              </a:defRPr>
            </a:lvl9pPr>
          </a:lstStyle>
          <a:p>
            <a:r>
              <a:rPr lang="en-GB" dirty="0" smtClean="0">
                <a:solidFill>
                  <a:schemeClr val="bg1"/>
                </a:solidFill>
              </a:rPr>
              <a:t>Click to edit Master title style</a:t>
            </a:r>
          </a:p>
        </p:txBody>
      </p:sp>
      <p:sp>
        <p:nvSpPr>
          <p:cNvPr id="8" name="Rectangle 7"/>
          <p:cNvSpPr>
            <a:spLocks noGrp="1" noChangeArrowheads="1"/>
          </p:cNvSpPr>
          <p:nvPr>
            <p:ph type="subTitle" idx="1"/>
          </p:nvPr>
        </p:nvSpPr>
        <p:spPr>
          <a:xfrm>
            <a:off x="576263" y="3754438"/>
            <a:ext cx="7920037" cy="719137"/>
          </a:xfrm>
        </p:spPr>
        <p:txBody>
          <a:bodyPr/>
          <a:lstStyle>
            <a:lvl1pPr marL="0" indent="0">
              <a:buFontTx/>
              <a:buNone/>
              <a:defRPr sz="2000">
                <a:solidFill>
                  <a:schemeClr val="bg1"/>
                </a:solidFill>
              </a:defRPr>
            </a:lvl1pPr>
          </a:lstStyle>
          <a:p>
            <a:pPr lvl="0"/>
            <a:r>
              <a:rPr lang="en-US" noProof="0" smtClean="0"/>
              <a:t>Click to edit Master subtitle style</a:t>
            </a:r>
            <a:endParaRPr lang="en-GB" noProof="0" dirty="0" smtClean="0"/>
          </a:p>
        </p:txBody>
      </p:sp>
      <p:sp>
        <p:nvSpPr>
          <p:cNvPr id="9" name="Rectangle 12"/>
          <p:cNvSpPr>
            <a:spLocks noGrp="1" noChangeArrowheads="1"/>
          </p:cNvSpPr>
          <p:nvPr>
            <p:ph type="ftr" sz="quarter" idx="3"/>
          </p:nvPr>
        </p:nvSpPr>
        <p:spPr bwMode="auto">
          <a:xfrm>
            <a:off x="3124200" y="6498000"/>
            <a:ext cx="2895600" cy="2794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endParaRPr lang="en-GB" noProof="0" dirty="0"/>
          </a:p>
        </p:txBody>
      </p:sp>
    </p:spTree>
    <p:extLst>
      <p:ext uri="{BB962C8B-B14F-4D97-AF65-F5344CB8AC3E}">
        <p14:creationId xmlns:p14="http://schemas.microsoft.com/office/powerpoint/2010/main" val="1794255758"/>
      </p:ext>
    </p:extLst>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Date Placeholder 3"/>
          <p:cNvSpPr>
            <a:spLocks noGrp="1"/>
          </p:cNvSpPr>
          <p:nvPr>
            <p:ph type="dt" sz="half" idx="10"/>
          </p:nvPr>
        </p:nvSpPr>
        <p:spPr/>
        <p:txBody>
          <a:bodyPr/>
          <a:lstStyle>
            <a:lvl1pPr>
              <a:defRPr/>
            </a:lvl1pPr>
          </a:lstStyle>
          <a:p>
            <a:endParaRPr lang="en-GB" noProof="0"/>
          </a:p>
        </p:txBody>
      </p:sp>
      <p:sp>
        <p:nvSpPr>
          <p:cNvPr id="5" name="Slide Number Placeholder 4"/>
          <p:cNvSpPr>
            <a:spLocks noGrp="1"/>
          </p:cNvSpPr>
          <p:nvPr>
            <p:ph type="sldNum" sz="quarter" idx="11"/>
          </p:nvPr>
        </p:nvSpPr>
        <p:spPr/>
        <p:txBody>
          <a:bodyPr/>
          <a:lstStyle>
            <a:lvl1pPr>
              <a:defRPr/>
            </a:lvl1pPr>
          </a:lstStyle>
          <a:p>
            <a:fld id="{6A71CE3D-837C-4E10-82D9-62B10EBFB9C2}" type="slidenum">
              <a:rPr lang="en-GB" noProof="0" smtClean="0"/>
              <a:pPr/>
              <a:t>‹#›</a:t>
            </a:fld>
            <a:endParaRPr lang="en-GB" noProof="0"/>
          </a:p>
        </p:txBody>
      </p:sp>
    </p:spTree>
    <p:extLst>
      <p:ext uri="{BB962C8B-B14F-4D97-AF65-F5344CB8AC3E}">
        <p14:creationId xmlns:p14="http://schemas.microsoft.com/office/powerpoint/2010/main" val="4461448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noProof="0" smtClean="0"/>
              <a:t>Click to edit Master title style</a:t>
            </a:r>
            <a:endParaRPr lang="en-GB" noProof="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noProof="0"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noProof="0"/>
          </a:p>
        </p:txBody>
      </p:sp>
      <p:sp>
        <p:nvSpPr>
          <p:cNvPr id="5" name="Slide Number Placeholder 4"/>
          <p:cNvSpPr>
            <a:spLocks noGrp="1"/>
          </p:cNvSpPr>
          <p:nvPr>
            <p:ph type="sldNum" sz="quarter" idx="11"/>
          </p:nvPr>
        </p:nvSpPr>
        <p:spPr/>
        <p:txBody>
          <a:bodyPr/>
          <a:lstStyle>
            <a:lvl1pPr>
              <a:defRPr/>
            </a:lvl1pPr>
          </a:lstStyle>
          <a:p>
            <a:fld id="{BD087B71-BCAF-40BC-B466-573CE7D1D6EA}" type="slidenum">
              <a:rPr lang="en-GB" noProof="0" smtClean="0"/>
              <a:pPr/>
              <a:t>‹#›</a:t>
            </a:fld>
            <a:endParaRPr lang="en-GB" noProof="0"/>
          </a:p>
        </p:txBody>
      </p:sp>
    </p:spTree>
    <p:extLst>
      <p:ext uri="{BB962C8B-B14F-4D97-AF65-F5344CB8AC3E}">
        <p14:creationId xmlns:p14="http://schemas.microsoft.com/office/powerpoint/2010/main" val="1227180503"/>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sz="half" idx="1"/>
          </p:nvPr>
        </p:nvSpPr>
        <p:spPr>
          <a:xfrm>
            <a:off x="457200" y="1557338"/>
            <a:ext cx="4068763" cy="4068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Content Placeholder 3"/>
          <p:cNvSpPr>
            <a:spLocks noGrp="1"/>
          </p:cNvSpPr>
          <p:nvPr>
            <p:ph sz="half" idx="2"/>
          </p:nvPr>
        </p:nvSpPr>
        <p:spPr>
          <a:xfrm>
            <a:off x="4678363" y="1557338"/>
            <a:ext cx="4070350" cy="4068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5" name="Date Placeholder 4"/>
          <p:cNvSpPr>
            <a:spLocks noGrp="1"/>
          </p:cNvSpPr>
          <p:nvPr>
            <p:ph type="dt" sz="half" idx="10"/>
          </p:nvPr>
        </p:nvSpPr>
        <p:spPr/>
        <p:txBody>
          <a:bodyPr/>
          <a:lstStyle>
            <a:lvl1pPr>
              <a:defRPr/>
            </a:lvl1pPr>
          </a:lstStyle>
          <a:p>
            <a:endParaRPr lang="en-GB" noProof="0"/>
          </a:p>
        </p:txBody>
      </p:sp>
      <p:sp>
        <p:nvSpPr>
          <p:cNvPr id="6" name="Slide Number Placeholder 5"/>
          <p:cNvSpPr>
            <a:spLocks noGrp="1"/>
          </p:cNvSpPr>
          <p:nvPr>
            <p:ph type="sldNum" sz="quarter" idx="11"/>
          </p:nvPr>
        </p:nvSpPr>
        <p:spPr/>
        <p:txBody>
          <a:bodyPr/>
          <a:lstStyle>
            <a:lvl1pPr>
              <a:defRPr/>
            </a:lvl1pPr>
          </a:lstStyle>
          <a:p>
            <a:fld id="{F258D5A6-D909-4B7A-9728-16C4438FE300}" type="slidenum">
              <a:rPr lang="en-GB" noProof="0" smtClean="0"/>
              <a:pPr/>
              <a:t>‹#›</a:t>
            </a:fld>
            <a:endParaRPr lang="en-GB" noProof="0"/>
          </a:p>
        </p:txBody>
      </p:sp>
    </p:spTree>
    <p:extLst>
      <p:ext uri="{BB962C8B-B14F-4D97-AF65-F5344CB8AC3E}">
        <p14:creationId xmlns:p14="http://schemas.microsoft.com/office/powerpoint/2010/main" val="894781556"/>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ctr"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5" name="Text Placeholder 4"/>
          <p:cNvSpPr>
            <a:spLocks noGrp="1"/>
          </p:cNvSpPr>
          <p:nvPr>
            <p:ph type="body" sz="quarter" idx="3"/>
          </p:nvPr>
        </p:nvSpPr>
        <p:spPr>
          <a:xfrm>
            <a:off x="4645025" y="1535113"/>
            <a:ext cx="4041775" cy="639762"/>
          </a:xfrm>
        </p:spPr>
        <p:txBody>
          <a:bodyPr anchor="ctr"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7" name="Date Placeholder 6"/>
          <p:cNvSpPr>
            <a:spLocks noGrp="1"/>
          </p:cNvSpPr>
          <p:nvPr>
            <p:ph type="dt" sz="half" idx="10"/>
          </p:nvPr>
        </p:nvSpPr>
        <p:spPr/>
        <p:txBody>
          <a:bodyPr/>
          <a:lstStyle>
            <a:lvl1pPr>
              <a:defRPr/>
            </a:lvl1pPr>
          </a:lstStyle>
          <a:p>
            <a:endParaRPr lang="en-GB" noProof="0"/>
          </a:p>
        </p:txBody>
      </p:sp>
      <p:sp>
        <p:nvSpPr>
          <p:cNvPr id="8" name="Slide Number Placeholder 7"/>
          <p:cNvSpPr>
            <a:spLocks noGrp="1"/>
          </p:cNvSpPr>
          <p:nvPr>
            <p:ph type="sldNum" sz="quarter" idx="11"/>
          </p:nvPr>
        </p:nvSpPr>
        <p:spPr/>
        <p:txBody>
          <a:bodyPr/>
          <a:lstStyle>
            <a:lvl1pPr>
              <a:defRPr/>
            </a:lvl1pPr>
          </a:lstStyle>
          <a:p>
            <a:fld id="{15396675-CE4A-465E-9140-62576260D61F}" type="slidenum">
              <a:rPr lang="en-GB" noProof="0" smtClean="0"/>
              <a:pPr/>
              <a:t>‹#›</a:t>
            </a:fld>
            <a:endParaRPr lang="en-GB" noProof="0"/>
          </a:p>
        </p:txBody>
      </p:sp>
      <p:sp>
        <p:nvSpPr>
          <p:cNvPr id="9" name="Title 1"/>
          <p:cNvSpPr txBox="1">
            <a:spLocks/>
          </p:cNvSpPr>
          <p:nvPr userDrawn="1"/>
        </p:nvSpPr>
        <p:spPr bwMode="auto">
          <a:xfrm>
            <a:off x="457200" y="188913"/>
            <a:ext cx="811053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cs typeface="Arial" charset="0"/>
              </a:defRPr>
            </a:lvl2pPr>
            <a:lvl3pPr algn="l" rtl="0" fontAlgn="base">
              <a:spcBef>
                <a:spcPct val="0"/>
              </a:spcBef>
              <a:spcAft>
                <a:spcPct val="0"/>
              </a:spcAft>
              <a:defRPr sz="4000">
                <a:solidFill>
                  <a:schemeClr val="tx2"/>
                </a:solidFill>
                <a:latin typeface="Arial" charset="0"/>
                <a:cs typeface="Arial" charset="0"/>
              </a:defRPr>
            </a:lvl3pPr>
            <a:lvl4pPr algn="l" rtl="0" fontAlgn="base">
              <a:spcBef>
                <a:spcPct val="0"/>
              </a:spcBef>
              <a:spcAft>
                <a:spcPct val="0"/>
              </a:spcAft>
              <a:defRPr sz="4000">
                <a:solidFill>
                  <a:schemeClr val="tx2"/>
                </a:solidFill>
                <a:latin typeface="Arial" charset="0"/>
                <a:cs typeface="Arial" charset="0"/>
              </a:defRPr>
            </a:lvl4pPr>
            <a:lvl5pPr algn="l" rtl="0" fontAlgn="base">
              <a:spcBef>
                <a:spcPct val="0"/>
              </a:spcBef>
              <a:spcAft>
                <a:spcPct val="0"/>
              </a:spcAft>
              <a:defRPr sz="4000">
                <a:solidFill>
                  <a:schemeClr val="tx2"/>
                </a:solidFill>
                <a:latin typeface="Arial" charset="0"/>
                <a:cs typeface="Arial" charset="0"/>
              </a:defRPr>
            </a:lvl5pPr>
            <a:lvl6pPr marL="457200" algn="l" rtl="0" fontAlgn="base">
              <a:spcBef>
                <a:spcPct val="0"/>
              </a:spcBef>
              <a:spcAft>
                <a:spcPct val="0"/>
              </a:spcAft>
              <a:defRPr sz="4000">
                <a:solidFill>
                  <a:schemeClr val="tx2"/>
                </a:solidFill>
                <a:latin typeface="Arial" charset="0"/>
                <a:cs typeface="Arial" charset="0"/>
              </a:defRPr>
            </a:lvl6pPr>
            <a:lvl7pPr marL="914400" algn="l" rtl="0" fontAlgn="base">
              <a:spcBef>
                <a:spcPct val="0"/>
              </a:spcBef>
              <a:spcAft>
                <a:spcPct val="0"/>
              </a:spcAft>
              <a:defRPr sz="4000">
                <a:solidFill>
                  <a:schemeClr val="tx2"/>
                </a:solidFill>
                <a:latin typeface="Arial" charset="0"/>
                <a:cs typeface="Arial" charset="0"/>
              </a:defRPr>
            </a:lvl7pPr>
            <a:lvl8pPr marL="1371600" algn="l" rtl="0" fontAlgn="base">
              <a:spcBef>
                <a:spcPct val="0"/>
              </a:spcBef>
              <a:spcAft>
                <a:spcPct val="0"/>
              </a:spcAft>
              <a:defRPr sz="4000">
                <a:solidFill>
                  <a:schemeClr val="tx2"/>
                </a:solidFill>
                <a:latin typeface="Arial" charset="0"/>
                <a:cs typeface="Arial" charset="0"/>
              </a:defRPr>
            </a:lvl8pPr>
            <a:lvl9pPr marL="1828800" algn="l" rtl="0" fontAlgn="base">
              <a:spcBef>
                <a:spcPct val="0"/>
              </a:spcBef>
              <a:spcAft>
                <a:spcPct val="0"/>
              </a:spcAft>
              <a:defRPr sz="4000">
                <a:solidFill>
                  <a:schemeClr val="tx2"/>
                </a:solidFill>
                <a:latin typeface="Arial" charset="0"/>
                <a:cs typeface="Arial" charset="0"/>
              </a:defRPr>
            </a:lvl9pPr>
          </a:lstStyle>
          <a:p>
            <a:r>
              <a:rPr lang="en-GB" noProof="0" smtClean="0"/>
              <a:t>Click to edit Master title style</a:t>
            </a:r>
            <a:endParaRPr lang="en-GB" noProof="0"/>
          </a:p>
        </p:txBody>
      </p:sp>
    </p:spTree>
    <p:extLst>
      <p:ext uri="{BB962C8B-B14F-4D97-AF65-F5344CB8AC3E}">
        <p14:creationId xmlns:p14="http://schemas.microsoft.com/office/powerpoint/2010/main" val="16613087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Date Placeholder 2"/>
          <p:cNvSpPr>
            <a:spLocks noGrp="1"/>
          </p:cNvSpPr>
          <p:nvPr>
            <p:ph type="dt" sz="half" idx="10"/>
          </p:nvPr>
        </p:nvSpPr>
        <p:spPr/>
        <p:txBody>
          <a:bodyPr/>
          <a:lstStyle>
            <a:lvl1pPr>
              <a:defRPr/>
            </a:lvl1pPr>
          </a:lstStyle>
          <a:p>
            <a:endParaRPr lang="en-GB" noProof="0"/>
          </a:p>
        </p:txBody>
      </p:sp>
      <p:sp>
        <p:nvSpPr>
          <p:cNvPr id="4" name="Slide Number Placeholder 3"/>
          <p:cNvSpPr>
            <a:spLocks noGrp="1"/>
          </p:cNvSpPr>
          <p:nvPr>
            <p:ph type="sldNum" sz="quarter" idx="11"/>
          </p:nvPr>
        </p:nvSpPr>
        <p:spPr/>
        <p:txBody>
          <a:bodyPr/>
          <a:lstStyle>
            <a:lvl1pPr>
              <a:defRPr/>
            </a:lvl1pPr>
          </a:lstStyle>
          <a:p>
            <a:fld id="{B3E02109-78F4-4013-9B94-9EAFD0A9AB68}" type="slidenum">
              <a:rPr lang="en-GB" noProof="0" smtClean="0"/>
              <a:pPr/>
              <a:t>‹#›</a:t>
            </a:fld>
            <a:endParaRPr lang="en-GB" noProof="0"/>
          </a:p>
        </p:txBody>
      </p:sp>
    </p:spTree>
    <p:extLst>
      <p:ext uri="{BB962C8B-B14F-4D97-AF65-F5344CB8AC3E}">
        <p14:creationId xmlns:p14="http://schemas.microsoft.com/office/powerpoint/2010/main" val="956859544"/>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noProof="0"/>
          </a:p>
        </p:txBody>
      </p:sp>
      <p:sp>
        <p:nvSpPr>
          <p:cNvPr id="3" name="Slide Number Placeholder 2"/>
          <p:cNvSpPr>
            <a:spLocks noGrp="1"/>
          </p:cNvSpPr>
          <p:nvPr>
            <p:ph type="sldNum" sz="quarter" idx="11"/>
          </p:nvPr>
        </p:nvSpPr>
        <p:spPr/>
        <p:txBody>
          <a:bodyPr/>
          <a:lstStyle>
            <a:lvl1pPr>
              <a:defRPr/>
            </a:lvl1pPr>
          </a:lstStyle>
          <a:p>
            <a:fld id="{20F40E29-1CB8-4E99-AA73-DC60E3070852}" type="slidenum">
              <a:rPr lang="en-GB" noProof="0" smtClean="0"/>
              <a:pPr/>
              <a:t>‹#›</a:t>
            </a:fld>
            <a:endParaRPr lang="en-GB" noProof="0"/>
          </a:p>
        </p:txBody>
      </p:sp>
    </p:spTree>
    <p:extLst>
      <p:ext uri="{BB962C8B-B14F-4D97-AF65-F5344CB8AC3E}">
        <p14:creationId xmlns:p14="http://schemas.microsoft.com/office/powerpoint/2010/main" val="439861435"/>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556792"/>
            <a:ext cx="5111750" cy="45693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Text Placeholder 3"/>
          <p:cNvSpPr>
            <a:spLocks noGrp="1"/>
          </p:cNvSpPr>
          <p:nvPr>
            <p:ph type="body" sz="half" idx="2"/>
          </p:nvPr>
        </p:nvSpPr>
        <p:spPr>
          <a:xfrm>
            <a:off x="457200" y="1556792"/>
            <a:ext cx="3008313" cy="456937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noProof="0"/>
          </a:p>
        </p:txBody>
      </p:sp>
      <p:sp>
        <p:nvSpPr>
          <p:cNvPr id="6" name="Slide Number Placeholder 5"/>
          <p:cNvSpPr>
            <a:spLocks noGrp="1"/>
          </p:cNvSpPr>
          <p:nvPr>
            <p:ph type="sldNum" sz="quarter" idx="11"/>
          </p:nvPr>
        </p:nvSpPr>
        <p:spPr/>
        <p:txBody>
          <a:bodyPr/>
          <a:lstStyle>
            <a:lvl1pPr>
              <a:defRPr/>
            </a:lvl1pPr>
          </a:lstStyle>
          <a:p>
            <a:fld id="{5DCD78DC-E81E-4553-BDEA-5599BBAA26D9}" type="slidenum">
              <a:rPr lang="en-GB" noProof="0" smtClean="0"/>
              <a:pPr/>
              <a:t>‹#›</a:t>
            </a:fld>
            <a:endParaRPr lang="en-GB" noProof="0"/>
          </a:p>
        </p:txBody>
      </p:sp>
      <p:sp>
        <p:nvSpPr>
          <p:cNvPr id="7" name="Title 1"/>
          <p:cNvSpPr txBox="1">
            <a:spLocks/>
          </p:cNvSpPr>
          <p:nvPr userDrawn="1"/>
        </p:nvSpPr>
        <p:spPr bwMode="auto">
          <a:xfrm>
            <a:off x="457200" y="188913"/>
            <a:ext cx="811053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cs typeface="Arial" charset="0"/>
              </a:defRPr>
            </a:lvl2pPr>
            <a:lvl3pPr algn="l" rtl="0" fontAlgn="base">
              <a:spcBef>
                <a:spcPct val="0"/>
              </a:spcBef>
              <a:spcAft>
                <a:spcPct val="0"/>
              </a:spcAft>
              <a:defRPr sz="4000">
                <a:solidFill>
                  <a:schemeClr val="tx2"/>
                </a:solidFill>
                <a:latin typeface="Arial" charset="0"/>
                <a:cs typeface="Arial" charset="0"/>
              </a:defRPr>
            </a:lvl3pPr>
            <a:lvl4pPr algn="l" rtl="0" fontAlgn="base">
              <a:spcBef>
                <a:spcPct val="0"/>
              </a:spcBef>
              <a:spcAft>
                <a:spcPct val="0"/>
              </a:spcAft>
              <a:defRPr sz="4000">
                <a:solidFill>
                  <a:schemeClr val="tx2"/>
                </a:solidFill>
                <a:latin typeface="Arial" charset="0"/>
                <a:cs typeface="Arial" charset="0"/>
              </a:defRPr>
            </a:lvl4pPr>
            <a:lvl5pPr algn="l" rtl="0" fontAlgn="base">
              <a:spcBef>
                <a:spcPct val="0"/>
              </a:spcBef>
              <a:spcAft>
                <a:spcPct val="0"/>
              </a:spcAft>
              <a:defRPr sz="4000">
                <a:solidFill>
                  <a:schemeClr val="tx2"/>
                </a:solidFill>
                <a:latin typeface="Arial" charset="0"/>
                <a:cs typeface="Arial" charset="0"/>
              </a:defRPr>
            </a:lvl5pPr>
            <a:lvl6pPr marL="457200" algn="l" rtl="0" fontAlgn="base">
              <a:spcBef>
                <a:spcPct val="0"/>
              </a:spcBef>
              <a:spcAft>
                <a:spcPct val="0"/>
              </a:spcAft>
              <a:defRPr sz="4000">
                <a:solidFill>
                  <a:schemeClr val="tx2"/>
                </a:solidFill>
                <a:latin typeface="Arial" charset="0"/>
                <a:cs typeface="Arial" charset="0"/>
              </a:defRPr>
            </a:lvl6pPr>
            <a:lvl7pPr marL="914400" algn="l" rtl="0" fontAlgn="base">
              <a:spcBef>
                <a:spcPct val="0"/>
              </a:spcBef>
              <a:spcAft>
                <a:spcPct val="0"/>
              </a:spcAft>
              <a:defRPr sz="4000">
                <a:solidFill>
                  <a:schemeClr val="tx2"/>
                </a:solidFill>
                <a:latin typeface="Arial" charset="0"/>
                <a:cs typeface="Arial" charset="0"/>
              </a:defRPr>
            </a:lvl7pPr>
            <a:lvl8pPr marL="1371600" algn="l" rtl="0" fontAlgn="base">
              <a:spcBef>
                <a:spcPct val="0"/>
              </a:spcBef>
              <a:spcAft>
                <a:spcPct val="0"/>
              </a:spcAft>
              <a:defRPr sz="4000">
                <a:solidFill>
                  <a:schemeClr val="tx2"/>
                </a:solidFill>
                <a:latin typeface="Arial" charset="0"/>
                <a:cs typeface="Arial" charset="0"/>
              </a:defRPr>
            </a:lvl8pPr>
            <a:lvl9pPr marL="1828800" algn="l" rtl="0" fontAlgn="base">
              <a:spcBef>
                <a:spcPct val="0"/>
              </a:spcBef>
              <a:spcAft>
                <a:spcPct val="0"/>
              </a:spcAft>
              <a:defRPr sz="4000">
                <a:solidFill>
                  <a:schemeClr val="tx2"/>
                </a:solidFill>
                <a:latin typeface="Arial" charset="0"/>
                <a:cs typeface="Arial" charset="0"/>
              </a:defRPr>
            </a:lvl9pPr>
          </a:lstStyle>
          <a:p>
            <a:r>
              <a:rPr lang="en-GB" noProof="0" smtClean="0"/>
              <a:t>Click to edit Master title style</a:t>
            </a:r>
            <a:endParaRPr lang="en-GB" noProof="0"/>
          </a:p>
        </p:txBody>
      </p:sp>
    </p:spTree>
    <p:extLst>
      <p:ext uri="{BB962C8B-B14F-4D97-AF65-F5344CB8AC3E}">
        <p14:creationId xmlns:p14="http://schemas.microsoft.com/office/powerpoint/2010/main" val="183717788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271" name="Rectangle 247"/>
          <p:cNvSpPr>
            <a:spLocks noChangeArrowheads="1"/>
          </p:cNvSpPr>
          <p:nvPr/>
        </p:nvSpPr>
        <p:spPr bwMode="auto">
          <a:xfrm>
            <a:off x="0" y="0"/>
            <a:ext cx="9144000" cy="1160463"/>
          </a:xfrm>
          <a:prstGeom prst="rect">
            <a:avLst/>
          </a:prstGeom>
          <a:solidFill>
            <a:schemeClr val="bg2"/>
          </a:solidFill>
          <a:ln w="9525">
            <a:solidFill>
              <a:schemeClr val="tx1"/>
            </a:solidFill>
            <a:miter lim="800000"/>
            <a:headEnd/>
            <a:tailEnd/>
          </a:ln>
          <a:effectLst/>
        </p:spPr>
        <p:txBody>
          <a:bodyPr wrap="none" anchor="ctr"/>
          <a:lstStyle/>
          <a:p>
            <a:endParaRPr lang="en-GB" noProof="0"/>
          </a:p>
        </p:txBody>
      </p:sp>
      <p:sp>
        <p:nvSpPr>
          <p:cNvPr id="1027" name="Rectangle 3"/>
          <p:cNvSpPr>
            <a:spLocks noGrp="1" noChangeArrowheads="1"/>
          </p:cNvSpPr>
          <p:nvPr>
            <p:ph type="body" idx="1"/>
          </p:nvPr>
        </p:nvSpPr>
        <p:spPr bwMode="auto">
          <a:xfrm>
            <a:off x="457200" y="1557338"/>
            <a:ext cx="8291513" cy="406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1026" name="Rectangle 2"/>
          <p:cNvSpPr>
            <a:spLocks noGrp="1" noChangeArrowheads="1"/>
          </p:cNvSpPr>
          <p:nvPr>
            <p:ph type="title"/>
          </p:nvPr>
        </p:nvSpPr>
        <p:spPr bwMode="auto">
          <a:xfrm>
            <a:off x="457200" y="188913"/>
            <a:ext cx="811053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noProof="0" smtClean="0"/>
              <a:t>Click to edit Master title style</a:t>
            </a:r>
            <a:endParaRPr lang="en-GB" noProof="0" smtClean="0"/>
          </a:p>
        </p:txBody>
      </p:sp>
      <p:sp>
        <p:nvSpPr>
          <p:cNvPr id="1028" name="Rectangle 4"/>
          <p:cNvSpPr>
            <a:spLocks noGrp="1" noChangeArrowheads="1"/>
          </p:cNvSpPr>
          <p:nvPr>
            <p:ph type="dt" sz="half" idx="2"/>
          </p:nvPr>
        </p:nvSpPr>
        <p:spPr bwMode="auto">
          <a:xfrm>
            <a:off x="457200"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endParaRPr lang="en-GB" noProof="0"/>
          </a:p>
        </p:txBody>
      </p:sp>
      <p:sp>
        <p:nvSpPr>
          <p:cNvPr id="1030" name="Rectangle 6"/>
          <p:cNvSpPr>
            <a:spLocks noGrp="1" noChangeArrowheads="1"/>
          </p:cNvSpPr>
          <p:nvPr>
            <p:ph type="sldNum" sz="quarter" idx="4"/>
          </p:nvPr>
        </p:nvSpPr>
        <p:spPr bwMode="auto">
          <a:xfrm>
            <a:off x="6552220"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fld id="{805E47ED-1EA7-44BE-B4CC-6C069E36E8AB}" type="slidenum">
              <a:rPr lang="en-GB" noProof="0" smtClean="0"/>
              <a:pPr/>
              <a:t>‹#›</a:t>
            </a:fld>
            <a:endParaRPr lang="en-GB" noProof="0"/>
          </a:p>
        </p:txBody>
      </p:sp>
      <p:pic>
        <p:nvPicPr>
          <p:cNvPr id="7" name="Picture 6"/>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6192180" y="5791280"/>
            <a:ext cx="2551323" cy="684000"/>
          </a:xfrm>
          <a:prstGeom prst="rect">
            <a:avLst/>
          </a:prstGeom>
        </p:spPr>
      </p:pic>
    </p:spTree>
  </p:cSld>
  <p:clrMap bg1="dk2" tx1="lt1" bg2="dk1" tx2="lt2" accent1="accent1" accent2="accent2" accent3="accent3" accent4="accent4" accent5="accent5" accent6="accent6" hlink="hlink" folHlink="folHlink"/>
  <p:sldLayoutIdLst>
    <p:sldLayoutId id="2147483649" r:id="rId1"/>
    <p:sldLayoutId id="2147483663"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p:wipe dir="r"/>
  </p:transition>
  <p:timing>
    <p:tnLst>
      <p:par>
        <p:cTn id="1" dur="indefinite" restart="never" nodeType="tmRoot"/>
      </p:par>
    </p:tnLst>
  </p:timing>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cs typeface="Arial" charset="0"/>
        </a:defRPr>
      </a:lvl2pPr>
      <a:lvl3pPr algn="l" rtl="0" eaLnBrk="1" fontAlgn="base" hangingPunct="1">
        <a:spcBef>
          <a:spcPct val="0"/>
        </a:spcBef>
        <a:spcAft>
          <a:spcPct val="0"/>
        </a:spcAft>
        <a:defRPr sz="4000">
          <a:solidFill>
            <a:schemeClr val="tx2"/>
          </a:solidFill>
          <a:latin typeface="Arial" charset="0"/>
          <a:cs typeface="Arial" charset="0"/>
        </a:defRPr>
      </a:lvl3pPr>
      <a:lvl4pPr algn="l" rtl="0" eaLnBrk="1" fontAlgn="base" hangingPunct="1">
        <a:spcBef>
          <a:spcPct val="0"/>
        </a:spcBef>
        <a:spcAft>
          <a:spcPct val="0"/>
        </a:spcAft>
        <a:defRPr sz="4000">
          <a:solidFill>
            <a:schemeClr val="tx2"/>
          </a:solidFill>
          <a:latin typeface="Arial" charset="0"/>
          <a:cs typeface="Arial" charset="0"/>
        </a:defRPr>
      </a:lvl4pPr>
      <a:lvl5pPr algn="l" rtl="0" eaLnBrk="1" fontAlgn="base" hangingPunct="1">
        <a:spcBef>
          <a:spcPct val="0"/>
        </a:spcBef>
        <a:spcAft>
          <a:spcPct val="0"/>
        </a:spcAft>
        <a:defRPr sz="4000">
          <a:solidFill>
            <a:schemeClr val="tx2"/>
          </a:solidFill>
          <a:latin typeface="Arial" charset="0"/>
          <a:cs typeface="Arial" charset="0"/>
        </a:defRPr>
      </a:lvl5pPr>
      <a:lvl6pPr marL="457200" algn="l" rtl="0" eaLnBrk="1" fontAlgn="base" hangingPunct="1">
        <a:spcBef>
          <a:spcPct val="0"/>
        </a:spcBef>
        <a:spcAft>
          <a:spcPct val="0"/>
        </a:spcAft>
        <a:defRPr sz="4000">
          <a:solidFill>
            <a:schemeClr val="tx2"/>
          </a:solidFill>
          <a:latin typeface="Arial" charset="0"/>
          <a:cs typeface="Arial" charset="0"/>
        </a:defRPr>
      </a:lvl6pPr>
      <a:lvl7pPr marL="914400" algn="l" rtl="0" eaLnBrk="1" fontAlgn="base" hangingPunct="1">
        <a:spcBef>
          <a:spcPct val="0"/>
        </a:spcBef>
        <a:spcAft>
          <a:spcPct val="0"/>
        </a:spcAft>
        <a:defRPr sz="4000">
          <a:solidFill>
            <a:schemeClr val="tx2"/>
          </a:solidFill>
          <a:latin typeface="Arial" charset="0"/>
          <a:cs typeface="Arial" charset="0"/>
        </a:defRPr>
      </a:lvl7pPr>
      <a:lvl8pPr marL="1371600" algn="l" rtl="0" eaLnBrk="1" fontAlgn="base" hangingPunct="1">
        <a:spcBef>
          <a:spcPct val="0"/>
        </a:spcBef>
        <a:spcAft>
          <a:spcPct val="0"/>
        </a:spcAft>
        <a:defRPr sz="4000">
          <a:solidFill>
            <a:schemeClr val="tx2"/>
          </a:solidFill>
          <a:latin typeface="Arial" charset="0"/>
          <a:cs typeface="Arial" charset="0"/>
        </a:defRPr>
      </a:lvl8pPr>
      <a:lvl9pPr marL="1828800" algn="l" rtl="0" eaLnBrk="1" fontAlgn="base" hangingPunct="1">
        <a:spcBef>
          <a:spcPct val="0"/>
        </a:spcBef>
        <a:spcAft>
          <a:spcPct val="0"/>
        </a:spcAft>
        <a:defRPr sz="40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cs typeface="+mn-cs"/>
        </a:defRPr>
      </a:lvl2pPr>
      <a:lvl3pPr marL="1143000" indent="-228600" algn="l" rtl="0" eaLnBrk="1" fontAlgn="base" hangingPunct="1">
        <a:spcBef>
          <a:spcPct val="20000"/>
        </a:spcBef>
        <a:spcAft>
          <a:spcPct val="0"/>
        </a:spcAft>
        <a:buChar char="•"/>
        <a:defRPr sz="2400">
          <a:solidFill>
            <a:schemeClr val="bg1"/>
          </a:solidFill>
          <a:latin typeface="+mn-lt"/>
          <a:cs typeface="+mn-cs"/>
        </a:defRPr>
      </a:lvl3pPr>
      <a:lvl4pPr marL="1600200" indent="-228600" algn="l" rtl="0" eaLnBrk="1" fontAlgn="base" hangingPunct="1">
        <a:spcBef>
          <a:spcPct val="20000"/>
        </a:spcBef>
        <a:spcAft>
          <a:spcPct val="0"/>
        </a:spcAft>
        <a:buChar char="–"/>
        <a:defRPr sz="2000">
          <a:solidFill>
            <a:schemeClr val="bg1"/>
          </a:solidFill>
          <a:latin typeface="+mn-lt"/>
          <a:cs typeface="+mn-cs"/>
        </a:defRPr>
      </a:lvl4pPr>
      <a:lvl5pPr marL="2057400" indent="-228600" algn="l" rtl="0" eaLnBrk="1" fontAlgn="base" hangingPunct="1">
        <a:spcBef>
          <a:spcPct val="20000"/>
        </a:spcBef>
        <a:spcAft>
          <a:spcPct val="0"/>
        </a:spcAft>
        <a:buChar char="»"/>
        <a:defRPr sz="2000">
          <a:solidFill>
            <a:schemeClr val="bg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576263" y="2493318"/>
            <a:ext cx="7920037" cy="1655762"/>
          </a:xfrm>
        </p:spPr>
        <p:txBody>
          <a:bodyPr/>
          <a:lstStyle/>
          <a:p>
            <a:r>
              <a:rPr lang="en-GB" dirty="0" smtClean="0"/>
              <a:t>Commonwealth Scholarships and Fellowships in the UK</a:t>
            </a:r>
            <a:endParaRPr lang="en-US"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marL="0" indent="0"/>
            <a:r>
              <a:rPr lang="en-GB" sz="2400" b="1" dirty="0"/>
              <a:t>Commonwealth Academic Fellowships</a:t>
            </a:r>
            <a:endParaRPr lang="en-GB" sz="2400" dirty="0"/>
          </a:p>
        </p:txBody>
      </p:sp>
      <p:sp>
        <p:nvSpPr>
          <p:cNvPr id="49155" name="Rectangle 3"/>
          <p:cNvSpPr>
            <a:spLocks noGrp="1" noChangeArrowheads="1"/>
          </p:cNvSpPr>
          <p:nvPr>
            <p:ph type="body" idx="1"/>
          </p:nvPr>
        </p:nvSpPr>
        <p:spPr/>
        <p:txBody>
          <a:bodyPr/>
          <a:lstStyle/>
          <a:p>
            <a:pPr lvl="0"/>
            <a:r>
              <a:rPr lang="en-GB" sz="2400" dirty="0" smtClean="0"/>
              <a:t>Between </a:t>
            </a:r>
            <a:r>
              <a:rPr lang="en-GB" sz="2400" dirty="0" smtClean="0"/>
              <a:t>3-10 </a:t>
            </a:r>
            <a:r>
              <a:rPr lang="en-GB" sz="2400" dirty="0"/>
              <a:t>months at a UK university </a:t>
            </a:r>
            <a:r>
              <a:rPr lang="en-GB" sz="2400" dirty="0" smtClean="0"/>
              <a:t>undertaking research as well as updating </a:t>
            </a:r>
            <a:r>
              <a:rPr lang="en-GB" sz="2400" dirty="0"/>
              <a:t>knowledge and skills related to academic subject and </a:t>
            </a:r>
            <a:r>
              <a:rPr lang="en-GB" sz="2400" dirty="0" smtClean="0"/>
              <a:t>responsibilities</a:t>
            </a:r>
          </a:p>
          <a:p>
            <a:pPr lvl="0"/>
            <a:r>
              <a:rPr lang="en-GB" sz="2400" dirty="0" smtClean="0"/>
              <a:t>Training for early career academics who have completed their PhD </a:t>
            </a:r>
            <a:r>
              <a:rPr lang="en-GB" sz="2400" dirty="0" smtClean="0"/>
              <a:t>between 2-10 </a:t>
            </a:r>
            <a:r>
              <a:rPr lang="en-GB" sz="2400" dirty="0" smtClean="0"/>
              <a:t>years prior to application</a:t>
            </a:r>
          </a:p>
          <a:p>
            <a:pPr lvl="0"/>
            <a:r>
              <a:rPr lang="en-GB" sz="2400" dirty="0" smtClean="0"/>
              <a:t>Direct applications open to CSC PhD alumni </a:t>
            </a:r>
            <a:endParaRPr lang="en-GB" sz="2400" dirty="0"/>
          </a:p>
          <a:p>
            <a:pPr lvl="0"/>
            <a:r>
              <a:rPr lang="en-GB" sz="2400" dirty="0"/>
              <a:t>Nominations invited from </a:t>
            </a:r>
            <a:r>
              <a:rPr lang="en-US" sz="2400" dirty="0"/>
              <a:t>specific developing country universities in sub-Saharan African countries</a:t>
            </a:r>
            <a:endParaRPr lang="en-GB" sz="2400" dirty="0"/>
          </a:p>
        </p:txBody>
      </p:sp>
    </p:spTree>
    <p:extLst>
      <p:ext uri="{BB962C8B-B14F-4D97-AF65-F5344CB8AC3E}">
        <p14:creationId xmlns:p14="http://schemas.microsoft.com/office/powerpoint/2010/main" val="95290836"/>
      </p:ext>
    </p:extLst>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GB" sz="2400" b="1" dirty="0"/>
              <a:t>Commonwealth Professional </a:t>
            </a:r>
            <a:r>
              <a:rPr lang="en-GB" sz="2400" b="1" dirty="0" smtClean="0"/>
              <a:t>Fellowships</a:t>
            </a:r>
            <a:endParaRPr lang="en-GB" sz="2400" dirty="0"/>
          </a:p>
        </p:txBody>
      </p:sp>
      <p:sp>
        <p:nvSpPr>
          <p:cNvPr id="49155" name="Rectangle 3"/>
          <p:cNvSpPr>
            <a:spLocks noGrp="1" noChangeArrowheads="1"/>
          </p:cNvSpPr>
          <p:nvPr>
            <p:ph type="body" idx="1"/>
          </p:nvPr>
        </p:nvSpPr>
        <p:spPr/>
        <p:txBody>
          <a:bodyPr/>
          <a:lstStyle/>
          <a:p>
            <a:pPr lvl="0"/>
            <a:r>
              <a:rPr lang="en-GB" sz="2400" dirty="0" smtClean="0"/>
              <a:t>Usually between </a:t>
            </a:r>
            <a:r>
              <a:rPr lang="en-GB" sz="2400" dirty="0" smtClean="0"/>
              <a:t>1-3 </a:t>
            </a:r>
            <a:r>
              <a:rPr lang="en-GB" sz="2400" dirty="0" smtClean="0"/>
              <a:t>months </a:t>
            </a:r>
            <a:r>
              <a:rPr lang="en-GB" sz="2400" dirty="0" smtClean="0"/>
              <a:t>at</a:t>
            </a:r>
            <a:r>
              <a:rPr lang="en-GB" sz="2400" dirty="0" smtClean="0"/>
              <a:t> </a:t>
            </a:r>
            <a:r>
              <a:rPr lang="en-GB" sz="2400" dirty="0"/>
              <a:t>a UK host organisation for a programme of professional development</a:t>
            </a:r>
          </a:p>
          <a:p>
            <a:pPr lvl="0"/>
            <a:r>
              <a:rPr lang="en-GB" sz="2400" dirty="0"/>
              <a:t>Priority areas: agriculture/fisheries/forestry, economic growth, education, engineering/science/technology, environment, governance, public health</a:t>
            </a:r>
          </a:p>
          <a:p>
            <a:pPr lvl="0"/>
            <a:r>
              <a:rPr lang="en-GB" sz="2400" dirty="0"/>
              <a:t>Wide range of host organisations: professional, charitable, public and private sector</a:t>
            </a:r>
          </a:p>
          <a:p>
            <a:pPr lvl="0"/>
            <a:r>
              <a:rPr lang="en-GB" sz="2400" dirty="0"/>
              <a:t>Host organisations bid for support</a:t>
            </a:r>
          </a:p>
          <a:p>
            <a:pPr lvl="0"/>
            <a:r>
              <a:rPr lang="en-GB" sz="2400" dirty="0"/>
              <a:t>Candidates apply via host organisations</a:t>
            </a:r>
          </a:p>
        </p:txBody>
      </p:sp>
    </p:spTree>
    <p:extLst>
      <p:ext uri="{BB962C8B-B14F-4D97-AF65-F5344CB8AC3E}">
        <p14:creationId xmlns:p14="http://schemas.microsoft.com/office/powerpoint/2010/main" val="1916559497"/>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b="1" dirty="0" smtClean="0"/>
              <a:t>Commonwealth Medical Fellowships</a:t>
            </a:r>
            <a:endParaRPr lang="en-GB" sz="2400" b="1" dirty="0"/>
          </a:p>
        </p:txBody>
      </p:sp>
      <p:sp>
        <p:nvSpPr>
          <p:cNvPr id="3" name="Content Placeholder 2"/>
          <p:cNvSpPr>
            <a:spLocks noGrp="1"/>
          </p:cNvSpPr>
          <p:nvPr>
            <p:ph idx="1"/>
          </p:nvPr>
        </p:nvSpPr>
        <p:spPr/>
        <p:txBody>
          <a:bodyPr/>
          <a:lstStyle/>
          <a:p>
            <a:pPr lvl="0"/>
            <a:r>
              <a:rPr lang="en-GB" sz="2400" dirty="0" smtClean="0">
                <a:solidFill>
                  <a:srgbClr val="000000"/>
                </a:solidFill>
              </a:rPr>
              <a:t>3-6 </a:t>
            </a:r>
            <a:r>
              <a:rPr lang="en-GB" sz="2400" dirty="0" smtClean="0">
                <a:solidFill>
                  <a:srgbClr val="000000"/>
                </a:solidFill>
              </a:rPr>
              <a:t>months at a UK hospital to enhance clinical skills</a:t>
            </a:r>
          </a:p>
          <a:p>
            <a:pPr lvl="0"/>
            <a:r>
              <a:rPr lang="en-GB" sz="2400" dirty="0" smtClean="0">
                <a:solidFill>
                  <a:srgbClr val="000000"/>
                </a:solidFill>
              </a:rPr>
              <a:t>Enable doctors and dentists to practice new skills and network with professionals in related specialties</a:t>
            </a:r>
          </a:p>
          <a:p>
            <a:pPr lvl="0"/>
            <a:r>
              <a:rPr lang="en-US" sz="2400" dirty="0">
                <a:solidFill>
                  <a:srgbClr val="000000"/>
                </a:solidFill>
              </a:rPr>
              <a:t>Nominations </a:t>
            </a:r>
            <a:r>
              <a:rPr lang="en-US" sz="2400" dirty="0" smtClean="0">
                <a:solidFill>
                  <a:srgbClr val="000000"/>
                </a:solidFill>
              </a:rPr>
              <a:t>invited </a:t>
            </a:r>
            <a:r>
              <a:rPr lang="en-US" sz="2400" dirty="0">
                <a:solidFill>
                  <a:srgbClr val="000000"/>
                </a:solidFill>
              </a:rPr>
              <a:t>from specific developing country universities</a:t>
            </a:r>
            <a:endParaRPr lang="en-GB" sz="2400" dirty="0">
              <a:solidFill>
                <a:srgbClr val="000000"/>
              </a:solidFill>
            </a:endParaRPr>
          </a:p>
          <a:p>
            <a:endParaRPr lang="en-GB" dirty="0"/>
          </a:p>
        </p:txBody>
      </p:sp>
    </p:spTree>
    <p:extLst>
      <p:ext uri="{BB962C8B-B14F-4D97-AF65-F5344CB8AC3E}">
        <p14:creationId xmlns:p14="http://schemas.microsoft.com/office/powerpoint/2010/main" val="2451380167"/>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GB" sz="2400" b="1" dirty="0"/>
              <a:t>Student engagement</a:t>
            </a:r>
            <a:endParaRPr lang="en-GB" sz="2400" dirty="0"/>
          </a:p>
        </p:txBody>
      </p:sp>
      <p:sp>
        <p:nvSpPr>
          <p:cNvPr id="49155" name="Rectangle 3"/>
          <p:cNvSpPr>
            <a:spLocks noGrp="1" noChangeArrowheads="1"/>
          </p:cNvSpPr>
          <p:nvPr>
            <p:ph type="body" idx="1"/>
          </p:nvPr>
        </p:nvSpPr>
        <p:spPr/>
        <p:txBody>
          <a:bodyPr/>
          <a:lstStyle/>
          <a:p>
            <a:pPr marL="0" indent="0">
              <a:buNone/>
            </a:pPr>
            <a:r>
              <a:rPr lang="en-GB" sz="2400" dirty="0" smtClean="0"/>
              <a:t>Aims to build </a:t>
            </a:r>
            <a:r>
              <a:rPr lang="en-GB" sz="2400" dirty="0"/>
              <a:t>a community of Commonwealth Scholars and Fellows on </a:t>
            </a:r>
            <a:r>
              <a:rPr lang="en-GB" sz="2400" dirty="0" smtClean="0"/>
              <a:t>award and add </a:t>
            </a:r>
            <a:r>
              <a:rPr lang="en-GB" sz="2400" dirty="0"/>
              <a:t>value to the scholarship </a:t>
            </a:r>
            <a:r>
              <a:rPr lang="en-GB" sz="2400" dirty="0" smtClean="0"/>
              <a:t>experience.</a:t>
            </a:r>
          </a:p>
          <a:p>
            <a:pPr marL="0" indent="0">
              <a:buNone/>
            </a:pPr>
            <a:endParaRPr lang="en-GB" sz="1400" dirty="0" smtClean="0"/>
          </a:p>
          <a:p>
            <a:pPr marL="0" indent="0">
              <a:buNone/>
            </a:pPr>
            <a:r>
              <a:rPr lang="en-GB" sz="2400" dirty="0" smtClean="0"/>
              <a:t>Activities:</a:t>
            </a:r>
            <a:endParaRPr lang="en-GB" sz="2400" dirty="0"/>
          </a:p>
          <a:p>
            <a:pPr lvl="0"/>
            <a:r>
              <a:rPr lang="en-GB" sz="2400" dirty="0"/>
              <a:t>Events </a:t>
            </a:r>
            <a:r>
              <a:rPr lang="en-GB" sz="2400" dirty="0"/>
              <a:t>–</a:t>
            </a:r>
            <a:r>
              <a:rPr lang="en-GB" sz="2400" dirty="0" smtClean="0"/>
              <a:t> </a:t>
            </a:r>
            <a:r>
              <a:rPr lang="en-GB" sz="2400" dirty="0"/>
              <a:t>Welcome </a:t>
            </a:r>
            <a:r>
              <a:rPr lang="en-GB" sz="2400" dirty="0" smtClean="0"/>
              <a:t>Events</a:t>
            </a:r>
            <a:r>
              <a:rPr lang="en-GB" sz="2400" dirty="0" smtClean="0"/>
              <a:t>, </a:t>
            </a:r>
            <a:r>
              <a:rPr lang="en-GB" sz="2400" dirty="0"/>
              <a:t>Development Module, </a:t>
            </a:r>
            <a:r>
              <a:rPr lang="en-GB" sz="2400" dirty="0" smtClean="0"/>
              <a:t>Lecture Series, Workshop </a:t>
            </a:r>
            <a:r>
              <a:rPr lang="en-GB" sz="2400" dirty="0"/>
              <a:t>S</a:t>
            </a:r>
            <a:r>
              <a:rPr lang="en-GB" sz="2400" dirty="0" smtClean="0"/>
              <a:t>eries</a:t>
            </a:r>
            <a:r>
              <a:rPr lang="en-GB" sz="2400" dirty="0"/>
              <a:t>, </a:t>
            </a:r>
            <a:r>
              <a:rPr lang="en-GB" sz="2400" dirty="0" smtClean="0"/>
              <a:t>external </a:t>
            </a:r>
            <a:r>
              <a:rPr lang="en-GB" sz="2400" dirty="0"/>
              <a:t>opportunities</a:t>
            </a:r>
          </a:p>
          <a:p>
            <a:pPr lvl="0"/>
            <a:r>
              <a:rPr lang="en-GB" sz="2400" dirty="0"/>
              <a:t>Regional Networks – 8 groups across the </a:t>
            </a:r>
            <a:r>
              <a:rPr lang="en-GB" sz="2400" dirty="0" smtClean="0"/>
              <a:t>UK</a:t>
            </a:r>
          </a:p>
          <a:p>
            <a:pPr lvl="0"/>
            <a:r>
              <a:rPr lang="en-GB" sz="2400" dirty="0" smtClean="0"/>
              <a:t>Social </a:t>
            </a:r>
            <a:r>
              <a:rPr lang="en-GB" sz="2400" dirty="0"/>
              <a:t>networking – Facebook, LinkedIn, Twitter and Flickr</a:t>
            </a:r>
          </a:p>
        </p:txBody>
      </p:sp>
    </p:spTree>
    <p:extLst>
      <p:ext uri="{BB962C8B-B14F-4D97-AF65-F5344CB8AC3E}">
        <p14:creationId xmlns:p14="http://schemas.microsoft.com/office/powerpoint/2010/main" val="1264400943"/>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GB" sz="2400" b="1" dirty="0"/>
              <a:t>Alumni </a:t>
            </a:r>
            <a:r>
              <a:rPr lang="en-GB" sz="2400" b="1" dirty="0" smtClean="0"/>
              <a:t>engagement</a:t>
            </a:r>
            <a:endParaRPr lang="en-GB" sz="2400" dirty="0"/>
          </a:p>
        </p:txBody>
      </p:sp>
      <p:sp>
        <p:nvSpPr>
          <p:cNvPr id="49155" name="Rectangle 3"/>
          <p:cNvSpPr>
            <a:spLocks noGrp="1" noChangeArrowheads="1"/>
          </p:cNvSpPr>
          <p:nvPr>
            <p:ph type="body" idx="1"/>
          </p:nvPr>
        </p:nvSpPr>
        <p:spPr/>
        <p:txBody>
          <a:bodyPr/>
          <a:lstStyle/>
          <a:p>
            <a:pPr marL="0" indent="0">
              <a:buNone/>
            </a:pPr>
            <a:r>
              <a:rPr lang="en-GB" sz="2400" dirty="0"/>
              <a:t>Aims to keep former Commonwealth Scholars and Fellows in touch with each other and with the CSC.</a:t>
            </a:r>
          </a:p>
          <a:p>
            <a:pPr marL="0" indent="0">
              <a:buNone/>
            </a:pPr>
            <a:endParaRPr lang="en-GB" sz="1400" dirty="0"/>
          </a:p>
          <a:p>
            <a:pPr marL="0" indent="0">
              <a:buNone/>
            </a:pPr>
            <a:r>
              <a:rPr lang="en-GB" sz="2400" dirty="0"/>
              <a:t>Activities:</a:t>
            </a:r>
          </a:p>
          <a:p>
            <a:pPr lvl="0"/>
            <a:r>
              <a:rPr lang="en-US" sz="2400" i="1" dirty="0" smtClean="0"/>
              <a:t>Common</a:t>
            </a:r>
            <a:r>
              <a:rPr lang="en-US" sz="2400" dirty="0" smtClean="0"/>
              <a:t> </a:t>
            </a:r>
            <a:r>
              <a:rPr lang="en-US" sz="2400" i="1" dirty="0" smtClean="0"/>
              <a:t>Knowledge</a:t>
            </a:r>
            <a:r>
              <a:rPr lang="en-US" sz="2400" dirty="0" smtClean="0"/>
              <a:t> magazine</a:t>
            </a:r>
            <a:endParaRPr lang="en-GB" sz="2400" dirty="0" smtClean="0"/>
          </a:p>
          <a:p>
            <a:pPr lvl="0"/>
            <a:r>
              <a:rPr lang="en-US" sz="2400" dirty="0" smtClean="0"/>
              <a:t>Alumni associations</a:t>
            </a:r>
            <a:endParaRPr lang="en-GB" sz="2400" dirty="0" smtClean="0"/>
          </a:p>
          <a:p>
            <a:pPr lvl="0"/>
            <a:r>
              <a:rPr lang="en-US" sz="2400" dirty="0" smtClean="0"/>
              <a:t>Events – receptions, lectures, panel discussions</a:t>
            </a:r>
            <a:endParaRPr lang="en-GB" sz="2400" dirty="0" smtClean="0"/>
          </a:p>
          <a:p>
            <a:pPr lvl="0"/>
            <a:r>
              <a:rPr lang="en-US" sz="2400" dirty="0" smtClean="0"/>
              <a:t>Email newsletters</a:t>
            </a:r>
            <a:endParaRPr lang="en-GB" sz="2400" dirty="0" smtClean="0"/>
          </a:p>
          <a:p>
            <a:pPr lvl="0"/>
            <a:r>
              <a:rPr lang="en-GB" sz="2400" dirty="0" smtClean="0"/>
              <a:t>Directory </a:t>
            </a:r>
            <a:r>
              <a:rPr lang="en-GB" sz="2400" dirty="0"/>
              <a:t>of Commonwealth Scholars and </a:t>
            </a:r>
            <a:r>
              <a:rPr lang="en-GB" sz="2400" dirty="0" smtClean="0"/>
              <a:t>Fellows</a:t>
            </a:r>
            <a:endParaRPr lang="en-GB" sz="2400" dirty="0"/>
          </a:p>
          <a:p>
            <a:pPr lvl="0"/>
            <a:r>
              <a:rPr lang="en-GB" sz="2400" dirty="0"/>
              <a:t>Professional Networks – 8 fields of </a:t>
            </a:r>
            <a:r>
              <a:rPr lang="en-GB" sz="2400" dirty="0" smtClean="0"/>
              <a:t>interest</a:t>
            </a:r>
            <a:endParaRPr lang="en-GB" sz="2400" dirty="0"/>
          </a:p>
        </p:txBody>
      </p:sp>
    </p:spTree>
    <p:extLst>
      <p:ext uri="{BB962C8B-B14F-4D97-AF65-F5344CB8AC3E}">
        <p14:creationId xmlns:p14="http://schemas.microsoft.com/office/powerpoint/2010/main" val="2178638154"/>
      </p:ext>
    </p:extLst>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GB" sz="2400" b="1" dirty="0"/>
              <a:t>Evaluation and Monitoring Programme</a:t>
            </a:r>
          </a:p>
        </p:txBody>
      </p:sp>
      <p:sp>
        <p:nvSpPr>
          <p:cNvPr id="49155" name="Rectangle 3"/>
          <p:cNvSpPr>
            <a:spLocks noGrp="1" noChangeArrowheads="1"/>
          </p:cNvSpPr>
          <p:nvPr>
            <p:ph type="body" idx="1"/>
          </p:nvPr>
        </p:nvSpPr>
        <p:spPr/>
        <p:txBody>
          <a:bodyPr/>
          <a:lstStyle/>
          <a:p>
            <a:pPr marL="0" indent="0">
              <a:buNone/>
            </a:pPr>
            <a:r>
              <a:rPr lang="en-GB" sz="2200" dirty="0"/>
              <a:t>Aims to measure the impact of Commonwealth Scholarships and Fellowships on individuals, institutions and wider communities, and to provide evidence of their value</a:t>
            </a:r>
            <a:r>
              <a:rPr lang="en-GB" sz="2200" dirty="0" smtClean="0"/>
              <a:t>.</a:t>
            </a:r>
          </a:p>
          <a:p>
            <a:pPr marL="0" indent="0">
              <a:buNone/>
            </a:pPr>
            <a:endParaRPr lang="en-GB" sz="1400" dirty="0"/>
          </a:p>
          <a:p>
            <a:pPr marL="0" indent="0">
              <a:buNone/>
            </a:pPr>
            <a:r>
              <a:rPr lang="en-GB" sz="2200" dirty="0" smtClean="0"/>
              <a:t>Taking part allows Commonwealth Scholars and Fellows to showcase their work and provide feedback on the effectiveness of CSC programmes, contributing to the development of the scheme and helping to secure future funding.</a:t>
            </a:r>
          </a:p>
          <a:p>
            <a:pPr marL="0" indent="0">
              <a:buNone/>
            </a:pPr>
            <a:endParaRPr lang="en-GB" sz="1400" dirty="0" smtClean="0"/>
          </a:p>
          <a:p>
            <a:pPr lvl="0"/>
            <a:r>
              <a:rPr lang="en-GB" sz="2200" dirty="0" smtClean="0"/>
              <a:t>Surveys</a:t>
            </a:r>
          </a:p>
          <a:p>
            <a:pPr lvl="0"/>
            <a:r>
              <a:rPr lang="en-GB" sz="2200" dirty="0" smtClean="0"/>
              <a:t>Reports</a:t>
            </a:r>
          </a:p>
          <a:p>
            <a:pPr lvl="0"/>
            <a:r>
              <a:rPr lang="en-GB" sz="2200" dirty="0" smtClean="0"/>
              <a:t>Interviews</a:t>
            </a:r>
          </a:p>
          <a:p>
            <a:pPr lvl="0"/>
            <a:r>
              <a:rPr lang="en-GB" sz="2200" dirty="0" smtClean="0"/>
              <a:t>Case studies</a:t>
            </a:r>
            <a:endParaRPr lang="en-GB" sz="2200" dirty="0"/>
          </a:p>
        </p:txBody>
      </p:sp>
    </p:spTree>
    <p:extLst>
      <p:ext uri="{BB962C8B-B14F-4D97-AF65-F5344CB8AC3E}">
        <p14:creationId xmlns:p14="http://schemas.microsoft.com/office/powerpoint/2010/main" val="2102455759"/>
      </p:ext>
    </p:extLst>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spcAft>
                <a:spcPts val="2400"/>
              </a:spcAft>
              <a:buNone/>
            </a:pPr>
            <a:r>
              <a:rPr lang="en-GB" sz="2800" b="1" dirty="0" smtClean="0"/>
              <a:t>www.dfid.gov.uk/cscuk</a:t>
            </a:r>
          </a:p>
          <a:p>
            <a:pPr marL="0" indent="0">
              <a:spcAft>
                <a:spcPts val="2400"/>
              </a:spcAft>
              <a:buNone/>
            </a:pPr>
            <a:endParaRPr lang="en-GB" dirty="0"/>
          </a:p>
        </p:txBody>
      </p:sp>
      <p:grpSp>
        <p:nvGrpSpPr>
          <p:cNvPr id="10" name="Group 9"/>
          <p:cNvGrpSpPr/>
          <p:nvPr/>
        </p:nvGrpSpPr>
        <p:grpSpPr>
          <a:xfrm>
            <a:off x="539552" y="2424815"/>
            <a:ext cx="8064896" cy="2588361"/>
            <a:chOff x="539552" y="2204864"/>
            <a:chExt cx="8064896" cy="2588361"/>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9552" y="2204864"/>
              <a:ext cx="557965" cy="557965"/>
            </a:xfrm>
            <a:prstGeom prst="rect">
              <a:avLst/>
            </a:prstGeom>
          </p:spPr>
        </p:pic>
        <p:sp>
          <p:nvSpPr>
            <p:cNvPr id="6" name="TextBox 5"/>
            <p:cNvSpPr txBox="1"/>
            <p:nvPr/>
          </p:nvSpPr>
          <p:spPr>
            <a:xfrm>
              <a:off x="1331640" y="2244756"/>
              <a:ext cx="7272808" cy="2492990"/>
            </a:xfrm>
            <a:prstGeom prst="rect">
              <a:avLst/>
            </a:prstGeom>
            <a:noFill/>
          </p:spPr>
          <p:txBody>
            <a:bodyPr wrap="square" rtlCol="0">
              <a:spAutoFit/>
            </a:bodyPr>
            <a:lstStyle/>
            <a:p>
              <a:pPr marL="0" indent="0">
                <a:spcAft>
                  <a:spcPts val="2400"/>
                </a:spcAft>
                <a:buNone/>
              </a:pPr>
              <a:r>
                <a:rPr lang="en-GB" sz="2400" b="1" dirty="0">
                  <a:solidFill>
                    <a:schemeClr val="bg1"/>
                  </a:solidFill>
                </a:rPr>
                <a:t>linkd.in/</a:t>
              </a:r>
              <a:r>
                <a:rPr lang="en-GB" sz="2400" b="1" dirty="0" err="1">
                  <a:solidFill>
                    <a:schemeClr val="bg1"/>
                  </a:solidFill>
                </a:rPr>
                <a:t>commonwealthscholarships</a:t>
              </a:r>
              <a:endParaRPr lang="en-GB" sz="2400" dirty="0">
                <a:solidFill>
                  <a:schemeClr val="bg1"/>
                </a:solidFill>
              </a:endParaRPr>
            </a:p>
            <a:p>
              <a:pPr marL="0" indent="0">
                <a:spcAft>
                  <a:spcPts val="2400"/>
                </a:spcAft>
                <a:buNone/>
              </a:pPr>
              <a:r>
                <a:rPr lang="en-GB" sz="2400" b="1" dirty="0">
                  <a:solidFill>
                    <a:schemeClr val="bg1"/>
                  </a:solidFill>
                </a:rPr>
                <a:t>fb.me/</a:t>
              </a:r>
              <a:r>
                <a:rPr lang="en-GB" sz="2400" b="1" dirty="0" err="1">
                  <a:solidFill>
                    <a:schemeClr val="bg1"/>
                  </a:solidFill>
                </a:rPr>
                <a:t>commonwealthscholarships</a:t>
              </a:r>
              <a:endParaRPr lang="en-GB" sz="2400" dirty="0">
                <a:solidFill>
                  <a:schemeClr val="bg1"/>
                </a:solidFill>
              </a:endParaRPr>
            </a:p>
            <a:p>
              <a:pPr marL="0" indent="0">
                <a:spcAft>
                  <a:spcPts val="2400"/>
                </a:spcAft>
                <a:buNone/>
              </a:pPr>
              <a:r>
                <a:rPr lang="en-GB" sz="2400" b="1" dirty="0">
                  <a:solidFill>
                    <a:schemeClr val="bg1"/>
                  </a:solidFill>
                </a:rPr>
                <a:t>twitter.com/</a:t>
              </a:r>
              <a:r>
                <a:rPr lang="en-GB" sz="2400" b="1" dirty="0" err="1">
                  <a:solidFill>
                    <a:schemeClr val="bg1"/>
                  </a:solidFill>
                </a:rPr>
                <a:t>commschols</a:t>
              </a:r>
              <a:r>
                <a:rPr lang="en-GB" sz="2400" b="1" dirty="0">
                  <a:solidFill>
                    <a:schemeClr val="bg1"/>
                  </a:solidFill>
                </a:rPr>
                <a:t> </a:t>
              </a:r>
              <a:endParaRPr lang="en-GB" sz="2400" dirty="0">
                <a:solidFill>
                  <a:schemeClr val="bg1"/>
                </a:solidFill>
              </a:endParaRPr>
            </a:p>
            <a:p>
              <a:pPr marL="0" indent="0">
                <a:spcAft>
                  <a:spcPts val="2400"/>
                </a:spcAft>
                <a:buNone/>
              </a:pPr>
              <a:r>
                <a:rPr lang="en-GB" sz="2400" b="1" dirty="0" smtClean="0">
                  <a:solidFill>
                    <a:schemeClr val="bg1"/>
                  </a:solidFill>
                </a:rPr>
                <a:t>flickr.com/</a:t>
              </a:r>
              <a:r>
                <a:rPr lang="en-GB" sz="2400" b="1" dirty="0" err="1" smtClean="0">
                  <a:solidFill>
                    <a:schemeClr val="bg1"/>
                  </a:solidFill>
                </a:rPr>
                <a:t>cscuk</a:t>
              </a:r>
              <a:endParaRPr lang="en-GB" sz="2400" dirty="0">
                <a:solidFill>
                  <a:schemeClr val="bg1"/>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2852936"/>
              <a:ext cx="558000" cy="55800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9552" y="3573016"/>
              <a:ext cx="558000" cy="558000"/>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9552" y="4235225"/>
              <a:ext cx="558000" cy="558000"/>
            </a:xfrm>
            <a:prstGeom prst="rect">
              <a:avLst/>
            </a:prstGeom>
          </p:spPr>
        </p:pic>
      </p:grpSp>
    </p:spTree>
    <p:extLst>
      <p:ext uri="{BB962C8B-B14F-4D97-AF65-F5344CB8AC3E}">
        <p14:creationId xmlns:p14="http://schemas.microsoft.com/office/powerpoint/2010/main" val="408002659"/>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188913"/>
            <a:ext cx="8507288" cy="792162"/>
          </a:xfrm>
        </p:spPr>
        <p:txBody>
          <a:bodyPr/>
          <a:lstStyle/>
          <a:p>
            <a:r>
              <a:rPr lang="en-GB" sz="2400" b="1" dirty="0"/>
              <a:t>Commonwealth Scholarship and Fellowship Plan (CSFP</a:t>
            </a:r>
            <a:r>
              <a:rPr lang="en-GB" sz="2400" b="1" dirty="0" smtClean="0"/>
              <a:t>)</a:t>
            </a:r>
            <a:endParaRPr lang="en-US" sz="2400" dirty="0"/>
          </a:p>
        </p:txBody>
      </p:sp>
      <p:sp>
        <p:nvSpPr>
          <p:cNvPr id="49155" name="Rectangle 3"/>
          <p:cNvSpPr>
            <a:spLocks noGrp="1" noChangeArrowheads="1"/>
          </p:cNvSpPr>
          <p:nvPr>
            <p:ph type="body" idx="1"/>
          </p:nvPr>
        </p:nvSpPr>
        <p:spPr/>
        <p:txBody>
          <a:bodyPr/>
          <a:lstStyle/>
          <a:p>
            <a:pPr lvl="0"/>
            <a:r>
              <a:rPr lang="en-GB" sz="2400" dirty="0" smtClean="0"/>
              <a:t>Established </a:t>
            </a:r>
            <a:r>
              <a:rPr lang="en-GB" sz="2400" dirty="0"/>
              <a:t>by Commonwealth education ministers in 1959</a:t>
            </a:r>
          </a:p>
          <a:p>
            <a:r>
              <a:rPr lang="en-GB" sz="2400" dirty="0" smtClean="0"/>
              <a:t>A series </a:t>
            </a:r>
            <a:r>
              <a:rPr lang="en-GB" sz="2400" dirty="0"/>
              <a:t>of bilateral arrangements between </a:t>
            </a:r>
            <a:r>
              <a:rPr lang="en-GB" sz="2400" dirty="0" smtClean="0"/>
              <a:t>Commonwealth countries offering scholarships/ fellowships</a:t>
            </a:r>
          </a:p>
          <a:p>
            <a:r>
              <a:rPr lang="en-GB" sz="2400" dirty="0" smtClean="0"/>
              <a:t>Each </a:t>
            </a:r>
            <a:r>
              <a:rPr lang="en-GB" sz="2400" dirty="0"/>
              <a:t>country determines its own contribution</a:t>
            </a:r>
          </a:p>
          <a:p>
            <a:pPr lvl="0"/>
            <a:r>
              <a:rPr lang="en-GB" sz="2400" dirty="0" smtClean="0"/>
              <a:t>35,000 </a:t>
            </a:r>
            <a:r>
              <a:rPr lang="en-GB" sz="2400" dirty="0"/>
              <a:t>individuals </a:t>
            </a:r>
            <a:r>
              <a:rPr lang="en-GB" sz="2400" dirty="0" smtClean="0"/>
              <a:t>worldwide have </a:t>
            </a:r>
            <a:r>
              <a:rPr lang="en-GB" sz="2400" dirty="0"/>
              <a:t>benefited</a:t>
            </a:r>
          </a:p>
          <a:p>
            <a:pPr lvl="0"/>
            <a:r>
              <a:rPr lang="en-GB" sz="2400" dirty="0"/>
              <a:t>Commonwealth Scholarship Commission in the United Kingdom (CSC) is responsible for managing the UK’s contribution to the CSFP</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GB" sz="2400" b="1" dirty="0" smtClean="0"/>
              <a:t>Commonwealth </a:t>
            </a:r>
            <a:r>
              <a:rPr lang="en-GB" sz="2400" b="1" dirty="0"/>
              <a:t>Scholarship Commission (CSC)</a:t>
            </a:r>
            <a:endParaRPr lang="en-GB" sz="2400" dirty="0"/>
          </a:p>
        </p:txBody>
      </p:sp>
      <p:sp>
        <p:nvSpPr>
          <p:cNvPr id="49155" name="Rectangle 3"/>
          <p:cNvSpPr>
            <a:spLocks noGrp="1" noChangeArrowheads="1"/>
          </p:cNvSpPr>
          <p:nvPr>
            <p:ph type="body" idx="1"/>
          </p:nvPr>
        </p:nvSpPr>
        <p:spPr/>
        <p:txBody>
          <a:bodyPr/>
          <a:lstStyle/>
          <a:p>
            <a:pPr lvl="0"/>
            <a:r>
              <a:rPr lang="en-GB" sz="2400" dirty="0" smtClean="0"/>
              <a:t>Established </a:t>
            </a:r>
            <a:r>
              <a:rPr lang="en-GB" sz="2400" dirty="0"/>
              <a:t>by Act of Parliament in 1959</a:t>
            </a:r>
          </a:p>
          <a:p>
            <a:pPr lvl="0"/>
            <a:r>
              <a:rPr lang="en-GB" sz="2400" dirty="0"/>
              <a:t>Non-departmental public body (NDPB)</a:t>
            </a:r>
          </a:p>
          <a:p>
            <a:pPr marL="0" indent="0">
              <a:buNone/>
            </a:pPr>
            <a:endParaRPr lang="en-GB" sz="2400" dirty="0"/>
          </a:p>
          <a:p>
            <a:pPr marL="0" indent="0">
              <a:buNone/>
            </a:pPr>
            <a:r>
              <a:rPr lang="en-GB" sz="2400" dirty="0" smtClean="0"/>
              <a:t>Commissioners:</a:t>
            </a:r>
            <a:endParaRPr lang="en-GB" sz="2400" dirty="0"/>
          </a:p>
          <a:p>
            <a:pPr lvl="0"/>
            <a:r>
              <a:rPr lang="en-GB" sz="2400" dirty="0"/>
              <a:t>Appointed by the Secretary of State for International Development</a:t>
            </a:r>
          </a:p>
          <a:p>
            <a:pPr lvl="0"/>
            <a:r>
              <a:rPr lang="en-GB" sz="2400" dirty="0"/>
              <a:t>Drawn from a range of backgrounds – academic, development, NGOs, private sector</a:t>
            </a:r>
          </a:p>
        </p:txBody>
      </p:sp>
    </p:spTree>
    <p:extLst>
      <p:ext uri="{BB962C8B-B14F-4D97-AF65-F5344CB8AC3E}">
        <p14:creationId xmlns:p14="http://schemas.microsoft.com/office/powerpoint/2010/main" val="271469626"/>
      </p:ext>
    </p:extLst>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23928" y="5539250"/>
            <a:ext cx="1260000" cy="1260000"/>
          </a:xfrm>
          <a:prstGeom prst="rect">
            <a:avLst/>
          </a:prstGeom>
        </p:spPr>
      </p:pic>
      <p:sp>
        <p:nvSpPr>
          <p:cNvPr id="49154" name="Rectangle 2"/>
          <p:cNvSpPr>
            <a:spLocks noGrp="1" noChangeArrowheads="1"/>
          </p:cNvSpPr>
          <p:nvPr>
            <p:ph type="title"/>
          </p:nvPr>
        </p:nvSpPr>
        <p:spPr/>
        <p:txBody>
          <a:bodyPr/>
          <a:lstStyle/>
          <a:p>
            <a:r>
              <a:rPr lang="en-GB" sz="2400" b="1" dirty="0"/>
              <a:t>Commonwealth Scholarships and Fellowships</a:t>
            </a:r>
            <a:endParaRPr lang="en-GB" sz="2400" dirty="0"/>
          </a:p>
        </p:txBody>
      </p:sp>
      <p:sp>
        <p:nvSpPr>
          <p:cNvPr id="49155" name="Rectangle 3"/>
          <p:cNvSpPr>
            <a:spLocks noGrp="1" noChangeArrowheads="1"/>
          </p:cNvSpPr>
          <p:nvPr>
            <p:ph type="body" idx="1"/>
          </p:nvPr>
        </p:nvSpPr>
        <p:spPr/>
        <p:txBody>
          <a:bodyPr/>
          <a:lstStyle/>
          <a:p>
            <a:pPr lvl="0"/>
            <a:r>
              <a:rPr lang="en-GB" sz="2400" dirty="0"/>
              <a:t>CSC </a:t>
            </a:r>
            <a:r>
              <a:rPr lang="en-GB" sz="2400" dirty="0" smtClean="0"/>
              <a:t>supports </a:t>
            </a:r>
            <a:r>
              <a:rPr lang="en-GB" sz="2400" dirty="0" smtClean="0"/>
              <a:t>850</a:t>
            </a:r>
            <a:r>
              <a:rPr lang="en-GB" sz="2400" dirty="0" smtClean="0"/>
              <a:t> </a:t>
            </a:r>
            <a:r>
              <a:rPr lang="en-GB" sz="2400" dirty="0" smtClean="0"/>
              <a:t>scholarships </a:t>
            </a:r>
            <a:r>
              <a:rPr lang="en-GB" sz="2400" dirty="0"/>
              <a:t>and </a:t>
            </a:r>
            <a:r>
              <a:rPr lang="en-GB" sz="2400" dirty="0" smtClean="0"/>
              <a:t>fellowships annually</a:t>
            </a:r>
            <a:endParaRPr lang="en-GB" sz="2400" dirty="0" smtClean="0"/>
          </a:p>
          <a:p>
            <a:pPr lvl="0"/>
            <a:r>
              <a:rPr lang="en-GB" sz="2400" dirty="0" smtClean="0"/>
              <a:t>25</a:t>
            </a:r>
            <a:r>
              <a:rPr lang="en-GB" sz="2400" dirty="0" smtClean="0"/>
              <a:t>,000 </a:t>
            </a:r>
            <a:r>
              <a:rPr lang="en-GB" sz="2400" dirty="0"/>
              <a:t>alumni in total</a:t>
            </a:r>
          </a:p>
          <a:p>
            <a:pPr lvl="0"/>
            <a:r>
              <a:rPr lang="en-GB" sz="2400" dirty="0" smtClean="0"/>
              <a:t>Funding</a:t>
            </a:r>
            <a:endParaRPr lang="en-GB" sz="2400" dirty="0"/>
          </a:p>
          <a:p>
            <a:pPr lvl="1"/>
            <a:r>
              <a:rPr lang="en-GB" sz="2400" dirty="0"/>
              <a:t>Department for International Development (DFID) for awards to citizens from developing Commonwealth countries</a:t>
            </a:r>
          </a:p>
          <a:p>
            <a:pPr lvl="1"/>
            <a:r>
              <a:rPr lang="en-GB" sz="2400" dirty="0"/>
              <a:t>Department for Business, Innovation and Skills (BIS) and the Scottish Government for awards to citizens from developed Commonwealth countries</a:t>
            </a:r>
          </a:p>
          <a:p>
            <a:pPr lvl="1"/>
            <a:r>
              <a:rPr lang="en-GB" sz="2400" dirty="0"/>
              <a:t>UK universities also provide a valuable </a:t>
            </a:r>
            <a:r>
              <a:rPr lang="en-GB" sz="2400" dirty="0" smtClean="0"/>
              <a:t>contribution</a:t>
            </a:r>
            <a:endParaRPr lang="en-GB" sz="2400" dirty="0"/>
          </a:p>
        </p:txBody>
      </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7546" y="5719250"/>
            <a:ext cx="1309918" cy="900000"/>
          </a:xfrm>
          <a:prstGeom prst="rect">
            <a:avLst/>
          </a:prstGeo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95736" y="5701250"/>
            <a:ext cx="1528982" cy="936000"/>
          </a:xfrm>
          <a:prstGeom prst="rect">
            <a:avLst/>
          </a:prstGeom>
        </p:spPr>
      </p:pic>
    </p:spTree>
    <p:extLst>
      <p:ext uri="{BB962C8B-B14F-4D97-AF65-F5344CB8AC3E}">
        <p14:creationId xmlns:p14="http://schemas.microsoft.com/office/powerpoint/2010/main" val="2100854584"/>
      </p:ext>
    </p:extLst>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GB" sz="2400" b="1" dirty="0"/>
              <a:t>Why scholarships and fellowships?</a:t>
            </a:r>
            <a:endParaRPr lang="en-GB" sz="2400" dirty="0"/>
          </a:p>
        </p:txBody>
      </p:sp>
      <p:sp>
        <p:nvSpPr>
          <p:cNvPr id="49155" name="Rectangle 3"/>
          <p:cNvSpPr>
            <a:spLocks noGrp="1" noChangeArrowheads="1"/>
          </p:cNvSpPr>
          <p:nvPr>
            <p:ph type="body" idx="1"/>
          </p:nvPr>
        </p:nvSpPr>
        <p:spPr/>
        <p:txBody>
          <a:bodyPr/>
          <a:lstStyle/>
          <a:p>
            <a:pPr lvl="0"/>
            <a:r>
              <a:rPr lang="en-GB" sz="2400" dirty="0"/>
              <a:t>Providing learning and research opportunities to the most able, regardless of background</a:t>
            </a:r>
          </a:p>
          <a:p>
            <a:pPr lvl="0"/>
            <a:r>
              <a:rPr lang="en-GB" sz="2400" dirty="0"/>
              <a:t>Sharing learning experiences across the Commonwealth</a:t>
            </a:r>
          </a:p>
          <a:p>
            <a:pPr lvl="0"/>
            <a:r>
              <a:rPr lang="en-GB" sz="2400" dirty="0"/>
              <a:t>Building shared </a:t>
            </a:r>
            <a:r>
              <a:rPr lang="en-GB" sz="2400" dirty="0" smtClean="0"/>
              <a:t>understanding </a:t>
            </a:r>
            <a:r>
              <a:rPr lang="en-GB" sz="2400" dirty="0"/>
              <a:t>between people of different cultures and nations</a:t>
            </a:r>
          </a:p>
          <a:p>
            <a:pPr lvl="0"/>
            <a:r>
              <a:rPr lang="en-GB" sz="2400" dirty="0"/>
              <a:t>Solving some of the world’s biggest challenges through </a:t>
            </a:r>
            <a:r>
              <a:rPr lang="en-GB" sz="2400" dirty="0" smtClean="0"/>
              <a:t>highest-quality </a:t>
            </a:r>
            <a:r>
              <a:rPr lang="en-GB" sz="2400" dirty="0"/>
              <a:t>research</a:t>
            </a:r>
          </a:p>
          <a:p>
            <a:pPr lvl="0"/>
            <a:r>
              <a:rPr lang="en-GB" sz="2400" dirty="0" smtClean="0"/>
              <a:t>Diversifying access</a:t>
            </a:r>
          </a:p>
        </p:txBody>
      </p:sp>
    </p:spTree>
    <p:extLst>
      <p:ext uri="{BB962C8B-B14F-4D97-AF65-F5344CB8AC3E}">
        <p14:creationId xmlns:p14="http://schemas.microsoft.com/office/powerpoint/2010/main" val="1139220366"/>
      </p:ext>
    </p:extLst>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GB" sz="2400" b="1" dirty="0"/>
              <a:t>Commonwealth Scholarships for </a:t>
            </a:r>
            <a:r>
              <a:rPr lang="en-GB" sz="2400" b="1" dirty="0" smtClean="0"/>
              <a:t>PhD research and Master’s study</a:t>
            </a:r>
            <a:endParaRPr lang="en-GB" sz="2400" dirty="0"/>
          </a:p>
        </p:txBody>
      </p:sp>
      <p:sp>
        <p:nvSpPr>
          <p:cNvPr id="49155" name="Rectangle 3"/>
          <p:cNvSpPr>
            <a:spLocks noGrp="1" noChangeArrowheads="1"/>
          </p:cNvSpPr>
          <p:nvPr>
            <p:ph type="body" idx="1"/>
          </p:nvPr>
        </p:nvSpPr>
        <p:spPr/>
        <p:txBody>
          <a:bodyPr/>
          <a:lstStyle/>
          <a:p>
            <a:pPr lvl="0"/>
            <a:r>
              <a:rPr lang="en-GB" sz="2400" dirty="0" smtClean="0"/>
              <a:t>Postgraduate </a:t>
            </a:r>
            <a:r>
              <a:rPr lang="en-GB" sz="2400" dirty="0"/>
              <a:t>study at PhD or Master’s </a:t>
            </a:r>
            <a:r>
              <a:rPr lang="en-GB" sz="2400" dirty="0" smtClean="0"/>
              <a:t>level</a:t>
            </a:r>
          </a:p>
          <a:p>
            <a:pPr lvl="0"/>
            <a:r>
              <a:rPr lang="en-GB" sz="2400" dirty="0" smtClean="0"/>
              <a:t>All subject areas eligible</a:t>
            </a:r>
          </a:p>
          <a:p>
            <a:pPr lvl="0"/>
            <a:r>
              <a:rPr lang="en-GB" sz="2400" dirty="0" smtClean="0"/>
              <a:t>Study at any UK university which has a part funding agreement with the CSC</a:t>
            </a:r>
            <a:endParaRPr lang="en-GB" sz="2400" dirty="0"/>
          </a:p>
          <a:p>
            <a:pPr lvl="0"/>
            <a:r>
              <a:rPr lang="en-GB" sz="2400" dirty="0" smtClean="0"/>
              <a:t>Nominations </a:t>
            </a:r>
            <a:r>
              <a:rPr lang="en-GB" sz="2400" dirty="0"/>
              <a:t>are invited from national agencies, eligible universities in developing countries, and selected NGOs and charities</a:t>
            </a:r>
          </a:p>
        </p:txBody>
      </p:sp>
    </p:spTree>
    <p:extLst>
      <p:ext uri="{BB962C8B-B14F-4D97-AF65-F5344CB8AC3E}">
        <p14:creationId xmlns:p14="http://schemas.microsoft.com/office/powerpoint/2010/main" val="2892013530"/>
      </p:ext>
    </p:extLst>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GB" sz="2400" b="1" dirty="0"/>
              <a:t>Commonwealth Scholarships </a:t>
            </a:r>
            <a:r>
              <a:rPr lang="en-GB" sz="2400" b="1" dirty="0" smtClean="0"/>
              <a:t>for </a:t>
            </a:r>
            <a:r>
              <a:rPr lang="en-GB" sz="2400" b="1" dirty="0"/>
              <a:t>S</a:t>
            </a:r>
            <a:r>
              <a:rPr lang="en-GB" sz="2400" b="1" dirty="0" smtClean="0"/>
              <a:t>plit-site </a:t>
            </a:r>
            <a:r>
              <a:rPr lang="en-GB" sz="2400" b="1" dirty="0"/>
              <a:t>PhD study</a:t>
            </a:r>
            <a:endParaRPr lang="en-GB" sz="2400" dirty="0"/>
          </a:p>
        </p:txBody>
      </p:sp>
      <p:sp>
        <p:nvSpPr>
          <p:cNvPr id="49155" name="Rectangle 3"/>
          <p:cNvSpPr>
            <a:spLocks noGrp="1" noChangeArrowheads="1"/>
          </p:cNvSpPr>
          <p:nvPr>
            <p:ph type="body" idx="1"/>
          </p:nvPr>
        </p:nvSpPr>
        <p:spPr/>
        <p:txBody>
          <a:bodyPr/>
          <a:lstStyle/>
          <a:p>
            <a:pPr lvl="0"/>
            <a:r>
              <a:rPr lang="en-GB" sz="2400" dirty="0" smtClean="0"/>
              <a:t>12 </a:t>
            </a:r>
            <a:r>
              <a:rPr lang="en-GB" sz="2400" dirty="0"/>
              <a:t>months split-site study in the UK as part of a home country </a:t>
            </a:r>
            <a:r>
              <a:rPr lang="en-GB" sz="2400" dirty="0" smtClean="0"/>
              <a:t>PhD</a:t>
            </a:r>
          </a:p>
          <a:p>
            <a:pPr lvl="0"/>
            <a:r>
              <a:rPr lang="en-GB" sz="2400" dirty="0" smtClean="0"/>
              <a:t>Joint supervision of UK and home country supervisor</a:t>
            </a:r>
            <a:endParaRPr lang="en-GB" sz="2400" dirty="0">
              <a:solidFill>
                <a:srgbClr val="FF0000"/>
              </a:solidFill>
            </a:endParaRPr>
          </a:p>
          <a:p>
            <a:pPr lvl="0"/>
            <a:r>
              <a:rPr lang="en-US" sz="2400" dirty="0" smtClean="0"/>
              <a:t>Departmental or institutional </a:t>
            </a:r>
            <a:r>
              <a:rPr lang="en-US" sz="2400" dirty="0"/>
              <a:t>link with a UK university </a:t>
            </a:r>
            <a:r>
              <a:rPr lang="en-US" sz="2400" dirty="0" smtClean="0"/>
              <a:t>must be </a:t>
            </a:r>
            <a:r>
              <a:rPr lang="en-US" sz="2400" dirty="0"/>
              <a:t>in operation or </a:t>
            </a:r>
            <a:r>
              <a:rPr lang="en-US" sz="2400" dirty="0" smtClean="0"/>
              <a:t>under negotiation at the time of application</a:t>
            </a:r>
          </a:p>
          <a:p>
            <a:pPr lvl="0"/>
            <a:r>
              <a:rPr lang="en-US" sz="2400" dirty="0" smtClean="0"/>
              <a:t>Applications are </a:t>
            </a:r>
            <a:r>
              <a:rPr lang="en-US" sz="2400" dirty="0"/>
              <a:t>made directly to the CSC</a:t>
            </a:r>
            <a:endParaRPr lang="en-GB" sz="2400" dirty="0"/>
          </a:p>
        </p:txBody>
      </p:sp>
    </p:spTree>
    <p:extLst>
      <p:ext uri="{BB962C8B-B14F-4D97-AF65-F5344CB8AC3E}">
        <p14:creationId xmlns:p14="http://schemas.microsoft.com/office/powerpoint/2010/main" val="1445050941"/>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GB" sz="2400" b="1" dirty="0"/>
              <a:t>Commonwealth Shared </a:t>
            </a:r>
            <a:r>
              <a:rPr lang="en-GB" sz="2400" b="1" dirty="0" smtClean="0"/>
              <a:t>Scholarships</a:t>
            </a:r>
            <a:endParaRPr lang="en-GB" sz="2400" dirty="0"/>
          </a:p>
        </p:txBody>
      </p:sp>
      <p:sp>
        <p:nvSpPr>
          <p:cNvPr id="49155" name="Rectangle 3"/>
          <p:cNvSpPr>
            <a:spLocks noGrp="1" noChangeArrowheads="1"/>
          </p:cNvSpPr>
          <p:nvPr>
            <p:ph type="body" idx="1"/>
          </p:nvPr>
        </p:nvSpPr>
        <p:spPr/>
        <p:txBody>
          <a:bodyPr/>
          <a:lstStyle/>
          <a:p>
            <a:pPr lvl="0"/>
            <a:r>
              <a:rPr lang="en-GB" sz="2400" dirty="0" smtClean="0"/>
              <a:t>Master’s </a:t>
            </a:r>
            <a:r>
              <a:rPr lang="en-GB" sz="2400" dirty="0"/>
              <a:t>study for students from developing Commonwealth countries who would not otherwise be able to study in the UK</a:t>
            </a:r>
          </a:p>
          <a:p>
            <a:pPr lvl="0"/>
            <a:r>
              <a:rPr lang="en-GB" sz="2400" dirty="0"/>
              <a:t>Jointly funded by UK universities</a:t>
            </a:r>
          </a:p>
          <a:p>
            <a:pPr lvl="0"/>
            <a:r>
              <a:rPr lang="en-GB" sz="2400" dirty="0"/>
              <a:t>UK universities bid for support for courses</a:t>
            </a:r>
          </a:p>
          <a:p>
            <a:pPr lvl="0"/>
            <a:r>
              <a:rPr lang="en-GB" sz="2400" dirty="0"/>
              <a:t>Candidates apply via UK universities</a:t>
            </a:r>
          </a:p>
        </p:txBody>
      </p:sp>
    </p:spTree>
    <p:extLst>
      <p:ext uri="{BB962C8B-B14F-4D97-AF65-F5344CB8AC3E}">
        <p14:creationId xmlns:p14="http://schemas.microsoft.com/office/powerpoint/2010/main" val="1495658097"/>
      </p:ext>
    </p:extLst>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marL="0" indent="0"/>
            <a:r>
              <a:rPr lang="en-GB" sz="2400" b="1" dirty="0"/>
              <a:t>Commonwealth Distance Learning Scholarships</a:t>
            </a:r>
            <a:endParaRPr lang="en-GB" sz="2400" dirty="0"/>
          </a:p>
        </p:txBody>
      </p:sp>
      <p:sp>
        <p:nvSpPr>
          <p:cNvPr id="49155" name="Rectangle 3"/>
          <p:cNvSpPr>
            <a:spLocks noGrp="1" noChangeArrowheads="1"/>
          </p:cNvSpPr>
          <p:nvPr>
            <p:ph type="body" idx="1"/>
          </p:nvPr>
        </p:nvSpPr>
        <p:spPr/>
        <p:txBody>
          <a:bodyPr/>
          <a:lstStyle/>
          <a:p>
            <a:pPr lvl="0"/>
            <a:r>
              <a:rPr lang="en-GB" sz="2400" dirty="0" smtClean="0"/>
              <a:t>Master’s study at UK university while living and working in home country</a:t>
            </a:r>
          </a:p>
          <a:p>
            <a:pPr lvl="0"/>
            <a:r>
              <a:rPr lang="en-GB" sz="2400" dirty="0" smtClean="0"/>
              <a:t>UK </a:t>
            </a:r>
            <a:r>
              <a:rPr lang="en-GB" sz="2400" dirty="0"/>
              <a:t>universities bid for support for courses</a:t>
            </a:r>
          </a:p>
          <a:p>
            <a:pPr lvl="0"/>
            <a:r>
              <a:rPr lang="en-GB" sz="2400" dirty="0"/>
              <a:t>Candidates apply via UK universities</a:t>
            </a:r>
          </a:p>
        </p:txBody>
      </p:sp>
    </p:spTree>
    <p:extLst>
      <p:ext uri="{BB962C8B-B14F-4D97-AF65-F5344CB8AC3E}">
        <p14:creationId xmlns:p14="http://schemas.microsoft.com/office/powerpoint/2010/main" val="3102489123"/>
      </p:ext>
    </p:extLst>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CSC presentation">
  <a:themeElements>
    <a:clrScheme name="CSC">
      <a:dk1>
        <a:srgbClr val="002B7F"/>
      </a:dk1>
      <a:lt1>
        <a:srgbClr val="B2C3E5"/>
      </a:lt1>
      <a:dk2>
        <a:srgbClr val="000000"/>
      </a:dk2>
      <a:lt2>
        <a:srgbClr val="FFFFFF"/>
      </a:lt2>
      <a:accent1>
        <a:srgbClr val="00756D"/>
      </a:accent1>
      <a:accent2>
        <a:srgbClr val="FFBB11"/>
      </a:accent2>
      <a:accent3>
        <a:srgbClr val="7030A0"/>
      </a:accent3>
      <a:accent4>
        <a:srgbClr val="00E2D2"/>
      </a:accent4>
      <a:accent5>
        <a:srgbClr val="FFF1CF"/>
      </a:accent5>
      <a:accent6>
        <a:srgbClr val="002B7F"/>
      </a:accent6>
      <a:hlink>
        <a:srgbClr val="0000FF"/>
      </a:hlink>
      <a:folHlink>
        <a:srgbClr val="80008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5A58"/>
        </a:dk1>
        <a:lt1>
          <a:srgbClr val="FFFFFF"/>
        </a:lt1>
        <a:dk2>
          <a:srgbClr val="008080"/>
        </a:dk2>
        <a:lt2>
          <a:srgbClr val="FFFFFF"/>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DBA6"/>
        </a:lt1>
        <a:dk2>
          <a:srgbClr val="000000"/>
        </a:dk2>
        <a:lt2>
          <a:srgbClr val="CC7A00"/>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3">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CSC presentation</Template>
  <TotalTime>450</TotalTime>
  <Words>740</Words>
  <Application>Microsoft Office PowerPoint</Application>
  <PresentationFormat>On-screen Show (4:3)</PresentationFormat>
  <Paragraphs>106</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CSC presentation</vt:lpstr>
      <vt:lpstr>Commonwealth Scholarships and Fellowships in the UK</vt:lpstr>
      <vt:lpstr>Commonwealth Scholarship and Fellowship Plan (CSFP)</vt:lpstr>
      <vt:lpstr>Commonwealth Scholarship Commission (CSC)</vt:lpstr>
      <vt:lpstr>Commonwealth Scholarships and Fellowships</vt:lpstr>
      <vt:lpstr>Why scholarships and fellowships?</vt:lpstr>
      <vt:lpstr>Commonwealth Scholarships for PhD research and Master’s study</vt:lpstr>
      <vt:lpstr>Commonwealth Scholarships for Split-site PhD study</vt:lpstr>
      <vt:lpstr>Commonwealth Shared Scholarships</vt:lpstr>
      <vt:lpstr>Commonwealth Distance Learning Scholarships</vt:lpstr>
      <vt:lpstr>Commonwealth Academic Fellowships</vt:lpstr>
      <vt:lpstr>Commonwealth Professional Fellowships</vt:lpstr>
      <vt:lpstr>Commonwealth Medical Fellowships</vt:lpstr>
      <vt:lpstr>Student engagement</vt:lpstr>
      <vt:lpstr>Alumni engagement</vt:lpstr>
      <vt:lpstr>Evaluation and Monitoring Programme</vt:lpstr>
      <vt:lpstr>PowerPoint Presentation</vt:lpstr>
    </vt:vector>
  </TitlesOfParts>
  <Company>Association of Commonwealth Universities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Joanne Hyde</dc:creator>
  <cp:lastModifiedBy>Natasha Lokhun</cp:lastModifiedBy>
  <cp:revision>23</cp:revision>
  <dcterms:created xsi:type="dcterms:W3CDTF">2014-03-11T16:12:07Z</dcterms:created>
  <dcterms:modified xsi:type="dcterms:W3CDTF">2016-07-13T07:32:06Z</dcterms:modified>
</cp:coreProperties>
</file>