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2" r:id="rId4"/>
    <p:sldId id="263" r:id="rId5"/>
    <p:sldId id="264" r:id="rId6"/>
    <p:sldId id="257" r:id="rId7"/>
    <p:sldId id="267" r:id="rId8"/>
    <p:sldId id="265" r:id="rId9"/>
    <p:sldId id="266" r:id="rId10"/>
    <p:sldId id="25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52B6-E426-4674-B157-B1D2E65FA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68E00-4F9A-4A8B-9932-4BA7C4FFD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1FD69-24B2-4B3A-AE22-6A2E529C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B74D2-A0BA-4D33-B810-C6A4B89A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655DD-CAD8-4C9E-9BBE-0573D7B1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66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2BCE-3719-452A-BB59-8CCCFAC31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E1EB3-63AD-40C7-A4EF-A9C86656B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8D31A-B96A-4EEF-AB94-FA2C3310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9BBD2-85FF-4918-9E82-39300DD4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8F7BF-E584-4FEE-B41C-26230664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600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4CFA61-C99F-42F8-A90B-9F60DA968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5B688-C4D8-4946-8FE0-BE5BF72DC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F080-AC76-49A6-9F05-A7359D7C4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5116F-FE95-4AEE-A6A3-C711DB72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D6F41-8CF6-4467-B3F3-86594297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27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4B74-1136-4335-9505-9E852A9E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CFE75-5CB7-4973-8B22-BFAA19429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2EEDC-0334-444D-BCA1-00298620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116C0-FFBB-4415-9E83-9D5B5DE6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A74A0-4DF2-4296-B744-0F958929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19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B8ED-C69F-43B2-9392-937F1B1B9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90DB4-2A11-4113-AE27-4FDCD80B7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74048-36C7-4E8E-8B6A-1231302B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CCFCF-27C2-42A6-AEC0-FD377731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5F356-D709-4C55-9714-B4A67BD1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52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722F-7F59-4934-922B-1297A92B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F652B-9A02-448F-9271-E56DC9CCE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676A9-F3CA-4ACD-81E4-4F0D015E9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3400E-7569-4D0A-97CF-5623CE9A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7854-6293-42D7-B9D8-55D7F994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46417-6E34-4A12-BAD8-282B5B0A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89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B7B7F-9B3A-4AA9-80D7-39C2ED9B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209A4-AA89-4774-9B0B-70AA72F8E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8737D-6B3C-485F-85A7-0E0AC839D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42C8E-ADC8-4763-A3AE-F4D5D7F9A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6A5A7F-85B6-44FD-8279-4FD882BBF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AB4C5C-4379-4178-9268-96DD8AFD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CF54D5-7C48-4094-BDE8-4B3F455A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D5DC8-2F30-4570-A4FA-13202897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0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D1063-741D-40D8-9545-8BA84A63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8E75E-FCCC-4DC7-B163-A71E6D2A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F53A78-74A1-403D-BC2D-1776E692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404BD-78FA-496A-9810-00C33645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4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DF5A8C-3624-495A-AA18-BE7DA7298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64867-9101-465E-8783-54C27176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04F60-E833-48CB-AF6D-491EAB26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71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1C2C-1591-4179-9366-1A9853A5A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441C-AD57-4710-9B16-7636F0E1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C50BF-5658-4D29-96E3-1158D85B8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80E81-1E58-47D3-8FFA-7BB6271C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DF085-29AA-4AEB-B7C1-E68FBB3D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4141E-EFAB-41E6-A66F-BC7E3F67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8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F748A-EFCB-482F-9860-567D9D23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F954B-BF3C-4041-B45E-17CB629D4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F149B-660C-4BA9-8B2E-A234F65A8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6989D-3634-4698-B779-06EFFFCB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84DCC-28AD-438F-8156-17E99A4F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A46D9-6C8B-4C28-88AF-B841EAD47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2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2A44F-4F25-4C20-95D7-D9DEED025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735B9-E200-490A-A77F-28E95298C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3B266-CD78-40C5-9FEE-20A57146C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510F1-FFB5-4208-8B16-1397CD0A1F4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96225-A2C1-430C-B9AE-AF543643F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A2E8-37CE-4218-98A9-08A595FA7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B368B-2478-4BA9-8083-738F801997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85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4x46UgwLCI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0B06-D74E-4FD9-9D30-60D13558E4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952DB-3E50-40A1-AD81-0EB9163992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Youth Resource Framing Video Intro">
            <a:hlinkClick r:id="" action="ppaction://media"/>
            <a:extLst>
              <a:ext uri="{FF2B5EF4-FFF2-40B4-BE49-F238E27FC236}">
                <a16:creationId xmlns:a16="http://schemas.microsoft.com/office/drawing/2014/main" id="{B9D2E435-68CF-44C1-B13C-4A17F0E8D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ED503F-1AA7-4971-9BB4-92AA3AD30FC4}"/>
              </a:ext>
            </a:extLst>
          </p:cNvPr>
          <p:cNvSpPr txBox="1"/>
          <p:nvPr/>
        </p:nvSpPr>
        <p:spPr>
          <a:xfrm>
            <a:off x="118006" y="6488668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Edo SZ" panose="02000000000000000000" pitchFamily="2" charset="0"/>
              </a:rPr>
              <a:t>Click to play intro video</a:t>
            </a:r>
          </a:p>
        </p:txBody>
      </p:sp>
    </p:spTree>
    <p:extLst>
      <p:ext uri="{BB962C8B-B14F-4D97-AF65-F5344CB8AC3E}">
        <p14:creationId xmlns:p14="http://schemas.microsoft.com/office/powerpoint/2010/main" val="12968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97E15-CA7C-4F67-82CB-44C67544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9B1D-D0D0-4398-8491-CB1835515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21206-EC12-4CEA-A747-B96CC2CB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64" y="0"/>
            <a:ext cx="12269464" cy="69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319D-F784-4717-9F9B-D4C051C8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Youth Resource Video Outro">
            <a:hlinkClick r:id="" action="ppaction://media"/>
            <a:extLst>
              <a:ext uri="{FF2B5EF4-FFF2-40B4-BE49-F238E27FC236}">
                <a16:creationId xmlns:a16="http://schemas.microsoft.com/office/drawing/2014/main" id="{76C0F89B-29CB-44AA-BBFA-5811A80393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673BF7-28AC-480D-8E46-0744D88E7990}"/>
              </a:ext>
            </a:extLst>
          </p:cNvPr>
          <p:cNvSpPr txBox="1"/>
          <p:nvPr/>
        </p:nvSpPr>
        <p:spPr>
          <a:xfrm>
            <a:off x="186431" y="6391923"/>
            <a:ext cx="327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Edo SZ" panose="02000000000000000000" pitchFamily="2" charset="0"/>
              </a:rPr>
              <a:t>Click to play outro video</a:t>
            </a:r>
          </a:p>
        </p:txBody>
      </p:sp>
    </p:spTree>
    <p:extLst>
      <p:ext uri="{BB962C8B-B14F-4D97-AF65-F5344CB8AC3E}">
        <p14:creationId xmlns:p14="http://schemas.microsoft.com/office/powerpoint/2010/main" val="37672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349BD-B315-4750-80CD-A3A24011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19FF22B-9BFF-47DC-A164-625E81208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994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D79F-DC29-4D31-9B18-83B91D68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6A7B7-59DC-4687-9DB3-DA96C0363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BB233-5BDE-4E87-9AAE-F991AD6C7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C60C-7C04-4FB4-9516-DA20146A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E2FA3-0A9C-4BE2-9B9E-A05AD79AA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1CFA2-6054-444B-80FF-4F0915D1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F57F-5990-4202-AF74-00782C97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DCAD-E67C-4DEF-868F-8868283A3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EE324-F5AB-4C95-8908-5906C5484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03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3763E-E2C7-4B62-9DBC-386ABBEB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8DC124-B05B-43B8-9818-055E4B9A4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9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C91DD-C669-4B5F-996E-1BDC7AEAD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Content Placeholder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933807A-BFC4-4879-97D7-DC0A7835A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442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15BA81-0023-4560-9194-C1998E51C3EA}"/>
              </a:ext>
            </a:extLst>
          </p:cNvPr>
          <p:cNvSpPr txBox="1"/>
          <p:nvPr/>
        </p:nvSpPr>
        <p:spPr>
          <a:xfrm>
            <a:off x="1870229" y="2055813"/>
            <a:ext cx="8534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FFFFFF"/>
                </a:solidFill>
                <a:effectLst/>
                <a:latin typeface="Ubuntu" panose="020B0504030602030204" pitchFamily="34" charset="0"/>
              </a:rPr>
              <a:t>I</a:t>
            </a:r>
            <a:r>
              <a:rPr lang="en-GB" b="1" i="0" u="none" strike="noStrike" dirty="0">
                <a:solidFill>
                  <a:srgbClr val="FFFFFF"/>
                </a:solidFill>
                <a:effectLst/>
                <a:latin typeface="Ubuntu" panose="020B0504030602030204" pitchFamily="34" charset="0"/>
              </a:rPr>
              <a:t>ntroduction to </a:t>
            </a:r>
            <a:r>
              <a:rPr lang="en-GB" b="1" i="0" u="none" strike="noStrike" dirty="0" err="1">
                <a:solidFill>
                  <a:srgbClr val="FFFFFF"/>
                </a:solidFill>
                <a:effectLst/>
                <a:latin typeface="Ubuntu" panose="020B0504030602030204" pitchFamily="34" charset="0"/>
              </a:rPr>
              <a:t>Muthi</a:t>
            </a:r>
            <a:r>
              <a:rPr lang="en-GB" b="1" i="0" u="none" strike="noStrike" dirty="0">
                <a:solidFill>
                  <a:srgbClr val="FFFFFF"/>
                </a:solidFill>
                <a:effectLst/>
                <a:latin typeface="Ubuntu" panose="020B0504030602030204" pitchFamily="34" charset="0"/>
              </a:rPr>
              <a:t> - Podcast Speaker</a:t>
            </a:r>
          </a:p>
          <a:p>
            <a:endParaRPr lang="en-GB" dirty="0">
              <a:solidFill>
                <a:srgbClr val="FFFFFF"/>
              </a:solidFill>
              <a:effectLst/>
              <a:latin typeface="Ubuntu" panose="020B0504030602030204" pitchFamily="34" charset="0"/>
            </a:endParaRPr>
          </a:p>
          <a:p>
            <a:r>
              <a:rPr lang="en-GB" b="0" i="0" u="none" strike="noStrike" dirty="0" err="1">
                <a:solidFill>
                  <a:srgbClr val="FFFFFF"/>
                </a:solidFill>
                <a:effectLst/>
                <a:latin typeface="Ubuntu" panose="020B0504030602030204" pitchFamily="34" charset="0"/>
              </a:rPr>
              <a:t>Muthi</a:t>
            </a:r>
            <a:r>
              <a:rPr lang="en-GB" b="0" i="0" u="none" strike="noStrike" dirty="0">
                <a:solidFill>
                  <a:srgbClr val="FFFFFF"/>
                </a:solidFill>
                <a:effectLst/>
                <a:latin typeface="Ubuntu" panose="020B0504030602030204" pitchFamily="34" charset="0"/>
              </a:rPr>
              <a:t> is a Malawian national, who works for the company Baseflow, working to improve the sustainability of groundwater systems in rural Malawi. He is a regular speaker with the Malawi Scotland Partnership, and features on the SMP Youth Festival podcast: Young Voices on Climate Justice with Dani and Friends.</a:t>
            </a:r>
          </a:p>
          <a:p>
            <a:r>
              <a:rPr lang="en-GB" b="0" i="0" u="none" strike="noStrike" dirty="0">
                <a:solidFill>
                  <a:srgbClr val="FFFFFF"/>
                </a:solidFill>
                <a:effectLst/>
                <a:latin typeface="Ubuntu" panose="020B0504030602030204" pitchFamily="34" charset="0"/>
              </a:rPr>
              <a:t> </a:t>
            </a:r>
            <a:endParaRPr lang="en-GB" dirty="0">
              <a:solidFill>
                <a:srgbClr val="FFFFFF"/>
              </a:solidFill>
              <a:effectLst/>
              <a:latin typeface="Ubuntu" panose="020B0504030602030204" pitchFamily="34" charset="0"/>
            </a:endParaRPr>
          </a:p>
          <a:p>
            <a:r>
              <a:rPr lang="en-GB" b="0" i="0" u="none" strike="noStrike" dirty="0">
                <a:solidFill>
                  <a:srgbClr val="FFFFFF"/>
                </a:solidFill>
                <a:effectLst/>
                <a:latin typeface="Ubuntu" panose="020B0504030602030204" pitchFamily="34" charset="0"/>
              </a:rPr>
              <a:t>If today’s clip interests you, make sure to download this too from the festival page on the Scotland Malawi Partnership website: https://www.scotland-malawipartnership.org/news-events/youth-festival-202</a:t>
            </a:r>
            <a:endParaRPr lang="en-GB" dirty="0">
              <a:solidFill>
                <a:srgbClr val="FFFFFF"/>
              </a:solidFill>
              <a:effectLst/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6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E053-ACF1-4E17-AEA6-DD0DE0FB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960D7-4968-44CA-8B9D-48AE30CC3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993F2F4-9E21-4F35-90F0-1BD773BA2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28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602A-3C64-463F-9BE0-F83AD5DCF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4C01-503C-4E88-902C-0C95B1128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8CDF1-ED6F-4D65-8DCF-94AC3B5A7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56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106</Words>
  <Application>Microsoft Office PowerPoint</Application>
  <PresentationFormat>Widescreen</PresentationFormat>
  <Paragraphs>7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Edo SZ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luisa@scotland-malawipartnership.org</dc:creator>
  <cp:lastModifiedBy>luisa@scotland-malawipartnership.org</cp:lastModifiedBy>
  <cp:revision>4</cp:revision>
  <dcterms:created xsi:type="dcterms:W3CDTF">2021-03-10T15:56:51Z</dcterms:created>
  <dcterms:modified xsi:type="dcterms:W3CDTF">2021-03-10T16:44:44Z</dcterms:modified>
</cp:coreProperties>
</file>