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2" r:id="rId4"/>
    <p:sldId id="284" r:id="rId5"/>
    <p:sldId id="283" r:id="rId6"/>
    <p:sldId id="281" r:id="rId7"/>
    <p:sldId id="285" r:id="rId8"/>
    <p:sldId id="288" r:id="rId9"/>
    <p:sldId id="289" r:id="rId10"/>
    <p:sldId id="257" r:id="rId11"/>
    <p:sldId id="262" r:id="rId12"/>
    <p:sldId id="278" r:id="rId13"/>
    <p:sldId id="258" r:id="rId14"/>
    <p:sldId id="286" r:id="rId15"/>
    <p:sldId id="260" r:id="rId16"/>
    <p:sldId id="259" r:id="rId17"/>
    <p:sldId id="265" r:id="rId18"/>
    <p:sldId id="267" r:id="rId19"/>
    <p:sldId id="266" r:id="rId20"/>
    <p:sldId id="275" r:id="rId21"/>
    <p:sldId id="274" r:id="rId22"/>
    <p:sldId id="287" r:id="rId23"/>
    <p:sldId id="290" r:id="rId24"/>
    <p:sldId id="264" r:id="rId2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8536C-1101-40D6-8979-CD2B8F45A633}" v="39" dt="2020-07-17T11:07:37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Phuka" userId="3500f4d63b22bc45" providerId="LiveId" clId="{3758536C-1101-40D6-8979-CD2B8F45A633}"/>
    <pc:docChg chg="modSld">
      <pc:chgData name="John Phuka" userId="3500f4d63b22bc45" providerId="LiveId" clId="{3758536C-1101-40D6-8979-CD2B8F45A633}" dt="2020-07-17T11:07:37.628" v="109"/>
      <pc:docMkLst>
        <pc:docMk/>
      </pc:docMkLst>
      <pc:sldChg chg="modSp mod">
        <pc:chgData name="John Phuka" userId="3500f4d63b22bc45" providerId="LiveId" clId="{3758536C-1101-40D6-8979-CD2B8F45A633}" dt="2020-07-17T10:26:36.054" v="36" actId="20577"/>
        <pc:sldMkLst>
          <pc:docMk/>
          <pc:sldMk cId="4264417298" sldId="256"/>
        </pc:sldMkLst>
        <pc:spChg chg="mod">
          <ac:chgData name="John Phuka" userId="3500f4d63b22bc45" providerId="LiveId" clId="{3758536C-1101-40D6-8979-CD2B8F45A633}" dt="2020-07-17T10:26:36.054" v="36" actId="20577"/>
          <ac:spMkLst>
            <pc:docMk/>
            <pc:sldMk cId="4264417298" sldId="256"/>
            <ac:spMk id="3" creationId="{E4F6FA14-1F28-4CDF-A496-B5381A31D882}"/>
          </ac:spMkLst>
        </pc:spChg>
      </pc:sldChg>
      <pc:sldChg chg="addSp delSp modSp mod">
        <pc:chgData name="John Phuka" userId="3500f4d63b22bc45" providerId="LiveId" clId="{3758536C-1101-40D6-8979-CD2B8F45A633}" dt="2020-07-17T11:07:37.628" v="109"/>
        <pc:sldMkLst>
          <pc:docMk/>
          <pc:sldMk cId="2581320996" sldId="283"/>
        </pc:sldMkLst>
        <pc:grpChg chg="del mod">
          <ac:chgData name="John Phuka" userId="3500f4d63b22bc45" providerId="LiveId" clId="{3758536C-1101-40D6-8979-CD2B8F45A633}" dt="2020-07-17T11:04:37.854" v="47"/>
          <ac:grpSpMkLst>
            <pc:docMk/>
            <pc:sldMk cId="2581320996" sldId="283"/>
            <ac:grpSpMk id="9" creationId="{6B5F45D1-7EEF-40CA-84E2-10B75114EB4B}"/>
          </ac:grpSpMkLst>
        </pc:grpChg>
        <pc:grpChg chg="del mod">
          <ac:chgData name="John Phuka" userId="3500f4d63b22bc45" providerId="LiveId" clId="{3758536C-1101-40D6-8979-CD2B8F45A633}" dt="2020-07-17T11:04:49.635" v="51"/>
          <ac:grpSpMkLst>
            <pc:docMk/>
            <pc:sldMk cId="2581320996" sldId="283"/>
            <ac:grpSpMk id="12" creationId="{AA6886B1-A52A-4812-91E8-8E17B2B9881E}"/>
          </ac:grpSpMkLst>
        </pc:grpChg>
        <pc:grpChg chg="del mod">
          <ac:chgData name="John Phuka" userId="3500f4d63b22bc45" providerId="LiveId" clId="{3758536C-1101-40D6-8979-CD2B8F45A633}" dt="2020-07-17T11:05:00.442" v="53"/>
          <ac:grpSpMkLst>
            <pc:docMk/>
            <pc:sldMk cId="2581320996" sldId="283"/>
            <ac:grpSpMk id="16" creationId="{F5C4F7E1-267D-4719-9D3A-D4FEBD4E3AF8}"/>
          </ac:grpSpMkLst>
        </pc:grpChg>
        <pc:grpChg chg="del mod">
          <ac:chgData name="John Phuka" userId="3500f4d63b22bc45" providerId="LiveId" clId="{3758536C-1101-40D6-8979-CD2B8F45A633}" dt="2020-07-17T11:05:30.008" v="70"/>
          <ac:grpSpMkLst>
            <pc:docMk/>
            <pc:sldMk cId="2581320996" sldId="283"/>
            <ac:grpSpMk id="18" creationId="{B558D1A0-7705-46F2-BDC1-717322710ABA}"/>
          </ac:grpSpMkLst>
        </pc:grpChg>
        <pc:grpChg chg="del mod">
          <ac:chgData name="John Phuka" userId="3500f4d63b22bc45" providerId="LiveId" clId="{3758536C-1101-40D6-8979-CD2B8F45A633}" dt="2020-07-17T11:05:41.659" v="72"/>
          <ac:grpSpMkLst>
            <pc:docMk/>
            <pc:sldMk cId="2581320996" sldId="283"/>
            <ac:grpSpMk id="20" creationId="{15451E9B-89D0-4743-8A6C-02EDD7E09613}"/>
          </ac:grpSpMkLst>
        </pc:grpChg>
        <pc:grpChg chg="del mod">
          <ac:chgData name="John Phuka" userId="3500f4d63b22bc45" providerId="LiveId" clId="{3758536C-1101-40D6-8979-CD2B8F45A633}" dt="2020-07-17T11:05:43.726" v="74"/>
          <ac:grpSpMkLst>
            <pc:docMk/>
            <pc:sldMk cId="2581320996" sldId="283"/>
            <ac:grpSpMk id="22" creationId="{70DCF7C1-40FE-4C4C-8CF7-9C7EF004E290}"/>
          </ac:grpSpMkLst>
        </pc:grpChg>
        <pc:grpChg chg="del mod">
          <ac:chgData name="John Phuka" userId="3500f4d63b22bc45" providerId="LiveId" clId="{3758536C-1101-40D6-8979-CD2B8F45A633}" dt="2020-07-17T11:05:50.431" v="77"/>
          <ac:grpSpMkLst>
            <pc:docMk/>
            <pc:sldMk cId="2581320996" sldId="283"/>
            <ac:grpSpMk id="24" creationId="{8712716F-6B35-43A7-A4D8-7835E2FCA2A3}"/>
          </ac:grpSpMkLst>
        </pc:grpChg>
        <pc:grpChg chg="del mod">
          <ac:chgData name="John Phuka" userId="3500f4d63b22bc45" providerId="LiveId" clId="{3758536C-1101-40D6-8979-CD2B8F45A633}" dt="2020-07-17T11:05:50.431" v="77"/>
          <ac:grpSpMkLst>
            <pc:docMk/>
            <pc:sldMk cId="2581320996" sldId="283"/>
            <ac:grpSpMk id="28" creationId="{61826F76-A832-40CC-8B80-0D13379C017C}"/>
          </ac:grpSpMkLst>
        </pc:grpChg>
        <pc:grpChg chg="del mod">
          <ac:chgData name="John Phuka" userId="3500f4d63b22bc45" providerId="LiveId" clId="{3758536C-1101-40D6-8979-CD2B8F45A633}" dt="2020-07-17T11:05:54.001" v="80"/>
          <ac:grpSpMkLst>
            <pc:docMk/>
            <pc:sldMk cId="2581320996" sldId="283"/>
            <ac:grpSpMk id="29" creationId="{9351BE57-ED51-46BA-A6BB-888B54FCF5A2}"/>
          </ac:grpSpMkLst>
        </pc:grpChg>
        <pc:grpChg chg="del mod">
          <ac:chgData name="John Phuka" userId="3500f4d63b22bc45" providerId="LiveId" clId="{3758536C-1101-40D6-8979-CD2B8F45A633}" dt="2020-07-17T11:06:02.577" v="85"/>
          <ac:grpSpMkLst>
            <pc:docMk/>
            <pc:sldMk cId="2581320996" sldId="283"/>
            <ac:grpSpMk id="32" creationId="{024C9672-15B5-48FB-B51E-CC032BC43005}"/>
          </ac:grpSpMkLst>
        </pc:grpChg>
        <pc:grpChg chg="del mod">
          <ac:chgData name="John Phuka" userId="3500f4d63b22bc45" providerId="LiveId" clId="{3758536C-1101-40D6-8979-CD2B8F45A633}" dt="2020-07-17T11:06:27.881" v="89"/>
          <ac:grpSpMkLst>
            <pc:docMk/>
            <pc:sldMk cId="2581320996" sldId="283"/>
            <ac:grpSpMk id="34" creationId="{26387487-D0C6-49A7-827C-87340F8E62E3}"/>
          </ac:grpSpMkLst>
        </pc:grpChg>
        <pc:grpChg chg="del mod">
          <ac:chgData name="John Phuka" userId="3500f4d63b22bc45" providerId="LiveId" clId="{3758536C-1101-40D6-8979-CD2B8F45A633}" dt="2020-07-17T11:07:37.628" v="109"/>
          <ac:grpSpMkLst>
            <pc:docMk/>
            <pc:sldMk cId="2581320996" sldId="283"/>
            <ac:grpSpMk id="36" creationId="{D112F34F-5971-486F-9DAF-F7DABA5DFEF0}"/>
          </ac:grpSpMkLst>
        </pc:grpChg>
        <pc:grpChg chg="del mod">
          <ac:chgData name="John Phuka" userId="3500f4d63b22bc45" providerId="LiveId" clId="{3758536C-1101-40D6-8979-CD2B8F45A633}" dt="2020-07-17T11:06:34.404" v="98"/>
          <ac:grpSpMkLst>
            <pc:docMk/>
            <pc:sldMk cId="2581320996" sldId="283"/>
            <ac:grpSpMk id="40" creationId="{E00BBEE3-BD02-467B-9C64-061303C4B777}"/>
          </ac:grpSpMkLst>
        </pc:grpChg>
        <pc:grpChg chg="del mod">
          <ac:chgData name="John Phuka" userId="3500f4d63b22bc45" providerId="LiveId" clId="{3758536C-1101-40D6-8979-CD2B8F45A633}" dt="2020-07-17T11:07:37.628" v="109"/>
          <ac:grpSpMkLst>
            <pc:docMk/>
            <pc:sldMk cId="2581320996" sldId="283"/>
            <ac:grpSpMk id="46" creationId="{80BDEF6E-3913-4626-917B-94A04E1BC619}"/>
          </ac:grpSpMkLst>
        </pc:grpChg>
        <pc:grpChg chg="del mod">
          <ac:chgData name="John Phuka" userId="3500f4d63b22bc45" providerId="LiveId" clId="{3758536C-1101-40D6-8979-CD2B8F45A633}" dt="2020-07-17T11:06:53.620" v="107"/>
          <ac:grpSpMkLst>
            <pc:docMk/>
            <pc:sldMk cId="2581320996" sldId="283"/>
            <ac:grpSpMk id="49" creationId="{08178232-9FE8-4204-B096-2628B9404DEA}"/>
          </ac:grpSpMkLst>
        </pc:grpChg>
        <pc:grpChg chg="mod">
          <ac:chgData name="John Phuka" userId="3500f4d63b22bc45" providerId="LiveId" clId="{3758536C-1101-40D6-8979-CD2B8F45A633}" dt="2020-07-17T11:06:53.620" v="107"/>
          <ac:grpSpMkLst>
            <pc:docMk/>
            <pc:sldMk cId="2581320996" sldId="283"/>
            <ac:grpSpMk id="55" creationId="{CD3C8639-0B4D-45AB-9E50-B1DE42AA9F21}"/>
          </ac:grpSpMkLst>
        </pc:grpChg>
        <pc:grpChg chg="mod">
          <ac:chgData name="John Phuka" userId="3500f4d63b22bc45" providerId="LiveId" clId="{3758536C-1101-40D6-8979-CD2B8F45A633}" dt="2020-07-17T11:07:37.628" v="109"/>
          <ac:grpSpMkLst>
            <pc:docMk/>
            <pc:sldMk cId="2581320996" sldId="283"/>
            <ac:grpSpMk id="60" creationId="{BB3F877E-94A2-450F-A5C6-09EA09234CC5}"/>
          </ac:grpSpMkLst>
        </pc:grpChg>
        <pc:grpChg chg="mod">
          <ac:chgData name="John Phuka" userId="3500f4d63b22bc45" providerId="LiveId" clId="{3758536C-1101-40D6-8979-CD2B8F45A633}" dt="2020-07-17T11:05:14.971" v="66"/>
          <ac:grpSpMkLst>
            <pc:docMk/>
            <pc:sldMk cId="2581320996" sldId="283"/>
            <ac:grpSpMk id="421" creationId="{92EFF071-3849-4743-9643-407C8E1CE912}"/>
          </ac:grpSpMkLst>
        </pc:grpChg>
        <pc:inkChg chg="add del mod">
          <ac:chgData name="John Phuka" userId="3500f4d63b22bc45" providerId="LiveId" clId="{3758536C-1101-40D6-8979-CD2B8F45A633}" dt="2020-07-17T11:05:11.172" v="54"/>
          <ac:inkMkLst>
            <pc:docMk/>
            <pc:sldMk cId="2581320996" sldId="283"/>
            <ac:inkMk id="3" creationId="{9A5AABD1-0DF7-4F5E-98F6-85606C75B397}"/>
          </ac:inkMkLst>
        </pc:inkChg>
        <pc:inkChg chg="add del mod">
          <ac:chgData name="John Phuka" userId="3500f4d63b22bc45" providerId="LiveId" clId="{3758536C-1101-40D6-8979-CD2B8F45A633}" dt="2020-07-17T11:06:11.753" v="86"/>
          <ac:inkMkLst>
            <pc:docMk/>
            <pc:sldMk cId="2581320996" sldId="283"/>
            <ac:inkMk id="5" creationId="{F28D828D-6F37-4155-8EEB-12CBD0171E88}"/>
          </ac:inkMkLst>
        </pc:inkChg>
        <pc:inkChg chg="add mod">
          <ac:chgData name="John Phuka" userId="3500f4d63b22bc45" providerId="LiveId" clId="{3758536C-1101-40D6-8979-CD2B8F45A633}" dt="2020-07-17T11:06:27.881" v="89"/>
          <ac:inkMkLst>
            <pc:docMk/>
            <pc:sldMk cId="2581320996" sldId="283"/>
            <ac:inkMk id="6" creationId="{7946C924-419F-41C3-9115-77B7E4C158F3}"/>
          </ac:inkMkLst>
        </pc:inkChg>
        <pc:inkChg chg="add mod">
          <ac:chgData name="John Phuka" userId="3500f4d63b22bc45" providerId="LiveId" clId="{3758536C-1101-40D6-8979-CD2B8F45A633}" dt="2020-07-17T11:07:37.628" v="109"/>
          <ac:inkMkLst>
            <pc:docMk/>
            <pc:sldMk cId="2581320996" sldId="283"/>
            <ac:inkMk id="7" creationId="{B0AF3229-1F49-4A36-B38A-7B198425EB5E}"/>
          </ac:inkMkLst>
        </pc:inkChg>
        <pc:inkChg chg="add mod">
          <ac:chgData name="John Phuka" userId="3500f4d63b22bc45" providerId="LiveId" clId="{3758536C-1101-40D6-8979-CD2B8F45A633}" dt="2020-07-17T11:07:37.628" v="109"/>
          <ac:inkMkLst>
            <pc:docMk/>
            <pc:sldMk cId="2581320996" sldId="283"/>
            <ac:inkMk id="8" creationId="{C2593261-431C-4F92-9732-F64456844787}"/>
          </ac:inkMkLst>
        </pc:inkChg>
        <pc:inkChg chg="add mod">
          <ac:chgData name="John Phuka" userId="3500f4d63b22bc45" providerId="LiveId" clId="{3758536C-1101-40D6-8979-CD2B8F45A633}" dt="2020-07-17T11:07:37.628" v="109"/>
          <ac:inkMkLst>
            <pc:docMk/>
            <pc:sldMk cId="2581320996" sldId="283"/>
            <ac:inkMk id="10" creationId="{703ABA66-24CE-4233-BA29-61EEE905850D}"/>
          </ac:inkMkLst>
        </pc:inkChg>
        <pc:inkChg chg="add del mod">
          <ac:chgData name="John Phuka" userId="3500f4d63b22bc45" providerId="LiveId" clId="{3758536C-1101-40D6-8979-CD2B8F45A633}" dt="2020-07-17T11:05:23.596" v="68"/>
          <ac:inkMkLst>
            <pc:docMk/>
            <pc:sldMk cId="2581320996" sldId="283"/>
            <ac:inkMk id="11" creationId="{97730DE5-9369-4F20-9C7C-1E86EB51C581}"/>
          </ac:inkMkLst>
        </pc:inkChg>
        <pc:inkChg chg="add mod">
          <ac:chgData name="John Phuka" userId="3500f4d63b22bc45" providerId="LiveId" clId="{3758536C-1101-40D6-8979-CD2B8F45A633}" dt="2020-07-17T11:07:37.628" v="109"/>
          <ac:inkMkLst>
            <pc:docMk/>
            <pc:sldMk cId="2581320996" sldId="283"/>
            <ac:inkMk id="13" creationId="{051F67B5-1BF9-4C59-8811-2F96D482C419}"/>
          </ac:inkMkLst>
        </pc:inkChg>
        <pc:inkChg chg="add mod">
          <ac:chgData name="John Phuka" userId="3500f4d63b22bc45" providerId="LiveId" clId="{3758536C-1101-40D6-8979-CD2B8F45A633}" dt="2020-07-17T11:07:37.628" v="109"/>
          <ac:inkMkLst>
            <pc:docMk/>
            <pc:sldMk cId="2581320996" sldId="283"/>
            <ac:inkMk id="14" creationId="{6EB1FE56-27C3-4ECA-9CDB-E9D510BDA67D}"/>
          </ac:inkMkLst>
        </pc:inkChg>
        <pc:inkChg chg="add mod">
          <ac:chgData name="John Phuka" userId="3500f4d63b22bc45" providerId="LiveId" clId="{3758536C-1101-40D6-8979-CD2B8F45A633}" dt="2020-07-17T11:07:37.628" v="109"/>
          <ac:inkMkLst>
            <pc:docMk/>
            <pc:sldMk cId="2581320996" sldId="283"/>
            <ac:inkMk id="15" creationId="{C0EC20A9-4748-4908-A276-D129BA767AA2}"/>
          </ac:inkMkLst>
        </pc:inkChg>
        <pc:inkChg chg="add mod">
          <ac:chgData name="John Phuka" userId="3500f4d63b22bc45" providerId="LiveId" clId="{3758536C-1101-40D6-8979-CD2B8F45A633}" dt="2020-07-17T11:05:30.008" v="70"/>
          <ac:inkMkLst>
            <pc:docMk/>
            <pc:sldMk cId="2581320996" sldId="283"/>
            <ac:inkMk id="17" creationId="{5ED688A4-13CC-4354-8D53-512B5BF63AAB}"/>
          </ac:inkMkLst>
        </pc:inkChg>
        <pc:inkChg chg="add mod">
          <ac:chgData name="John Phuka" userId="3500f4d63b22bc45" providerId="LiveId" clId="{3758536C-1101-40D6-8979-CD2B8F45A633}" dt="2020-07-17T11:05:41.659" v="72"/>
          <ac:inkMkLst>
            <pc:docMk/>
            <pc:sldMk cId="2581320996" sldId="283"/>
            <ac:inkMk id="19" creationId="{B3A7FF8E-441B-4467-9C38-ABDEBAEE143F}"/>
          </ac:inkMkLst>
        </pc:inkChg>
        <pc:inkChg chg="add del mod">
          <ac:chgData name="John Phuka" userId="3500f4d63b22bc45" providerId="LiveId" clId="{3758536C-1101-40D6-8979-CD2B8F45A633}" dt="2020-07-17T11:06:12.770" v="87"/>
          <ac:inkMkLst>
            <pc:docMk/>
            <pc:sldMk cId="2581320996" sldId="283"/>
            <ac:inkMk id="21" creationId="{2270B42B-1D9F-439F-A7E7-0D3AEB524EAB}"/>
          </ac:inkMkLst>
        </pc:inkChg>
        <pc:inkChg chg="add mod">
          <ac:chgData name="John Phuka" userId="3500f4d63b22bc45" providerId="LiveId" clId="{3758536C-1101-40D6-8979-CD2B8F45A633}" dt="2020-07-17T11:06:27.881" v="89"/>
          <ac:inkMkLst>
            <pc:docMk/>
            <pc:sldMk cId="2581320996" sldId="283"/>
            <ac:inkMk id="23" creationId="{6EC98387-2239-4225-806B-05CB4D8B4DAB}"/>
          </ac:inkMkLst>
        </pc:inkChg>
        <pc:inkChg chg="add mod">
          <ac:chgData name="John Phuka" userId="3500f4d63b22bc45" providerId="LiveId" clId="{3758536C-1101-40D6-8979-CD2B8F45A633}" dt="2020-07-17T11:05:54.001" v="80"/>
          <ac:inkMkLst>
            <pc:docMk/>
            <pc:sldMk cId="2581320996" sldId="283"/>
            <ac:inkMk id="25" creationId="{DE9962F4-DA19-49CE-9DE4-9E524D791929}"/>
          </ac:inkMkLst>
        </pc:inkChg>
        <pc:inkChg chg="add mod">
          <ac:chgData name="John Phuka" userId="3500f4d63b22bc45" providerId="LiveId" clId="{3758536C-1101-40D6-8979-CD2B8F45A633}" dt="2020-07-17T11:06:27.881" v="89"/>
          <ac:inkMkLst>
            <pc:docMk/>
            <pc:sldMk cId="2581320996" sldId="283"/>
            <ac:inkMk id="27" creationId="{4F701ED4-9147-460A-9173-067C48D60F11}"/>
          </ac:inkMkLst>
        </pc:inkChg>
        <pc:inkChg chg="add mod">
          <ac:chgData name="John Phuka" userId="3500f4d63b22bc45" providerId="LiveId" clId="{3758536C-1101-40D6-8979-CD2B8F45A633}" dt="2020-07-17T11:06:27.881" v="89"/>
          <ac:inkMkLst>
            <pc:docMk/>
            <pc:sldMk cId="2581320996" sldId="283"/>
            <ac:inkMk id="30" creationId="{D4A233DD-E6BE-4CCE-AC44-636F9BA09C98}"/>
          </ac:inkMkLst>
        </pc:inkChg>
        <pc:inkChg chg="add del mod">
          <ac:chgData name="John Phuka" userId="3500f4d63b22bc45" providerId="LiveId" clId="{3758536C-1101-40D6-8979-CD2B8F45A633}" dt="2020-07-17T11:05:56.528" v="82"/>
          <ac:inkMkLst>
            <pc:docMk/>
            <pc:sldMk cId="2581320996" sldId="283"/>
            <ac:inkMk id="31" creationId="{44D12A2D-3AC5-4A4E-8CD4-9DBC7251D04D}"/>
          </ac:inkMkLst>
        </pc:inkChg>
        <pc:inkChg chg="add mod">
          <ac:chgData name="John Phuka" userId="3500f4d63b22bc45" providerId="LiveId" clId="{3758536C-1101-40D6-8979-CD2B8F45A633}" dt="2020-07-17T11:06:27.881" v="89"/>
          <ac:inkMkLst>
            <pc:docMk/>
            <pc:sldMk cId="2581320996" sldId="283"/>
            <ac:inkMk id="33" creationId="{FEAA7F01-A94B-4482-A508-AEA13D982CAE}"/>
          </ac:inkMkLst>
        </pc:inkChg>
        <pc:inkChg chg="add mod">
          <ac:chgData name="John Phuka" userId="3500f4d63b22bc45" providerId="LiveId" clId="{3758536C-1101-40D6-8979-CD2B8F45A633}" dt="2020-07-17T11:07:37.628" v="109"/>
          <ac:inkMkLst>
            <pc:docMk/>
            <pc:sldMk cId="2581320996" sldId="283"/>
            <ac:inkMk id="35" creationId="{F0E536F5-C02E-4A8F-A102-86F620E7115F}"/>
          </ac:inkMkLst>
        </pc:inkChg>
        <pc:inkChg chg="add mod">
          <ac:chgData name="John Phuka" userId="3500f4d63b22bc45" providerId="LiveId" clId="{3758536C-1101-40D6-8979-CD2B8F45A633}" dt="2020-07-17T11:07:37.628" v="109"/>
          <ac:inkMkLst>
            <pc:docMk/>
            <pc:sldMk cId="2581320996" sldId="283"/>
            <ac:inkMk id="37" creationId="{C896EA2E-2EB3-4454-89BD-73EA4E6CFA8E}"/>
          </ac:inkMkLst>
        </pc:inkChg>
        <pc:inkChg chg="add mod">
          <ac:chgData name="John Phuka" userId="3500f4d63b22bc45" providerId="LiveId" clId="{3758536C-1101-40D6-8979-CD2B8F45A633}" dt="2020-07-17T11:07:37.628" v="109"/>
          <ac:inkMkLst>
            <pc:docMk/>
            <pc:sldMk cId="2581320996" sldId="283"/>
            <ac:inkMk id="39" creationId="{DC420527-6889-4520-AFA0-F424CF20D89A}"/>
          </ac:inkMkLst>
        </pc:inkChg>
        <pc:inkChg chg="add mod">
          <ac:chgData name="John Phuka" userId="3500f4d63b22bc45" providerId="LiveId" clId="{3758536C-1101-40D6-8979-CD2B8F45A633}" dt="2020-07-17T11:07:37.628" v="109"/>
          <ac:inkMkLst>
            <pc:docMk/>
            <pc:sldMk cId="2581320996" sldId="283"/>
            <ac:inkMk id="41" creationId="{DF9B29A8-CD94-4926-BF06-F2B9AD693853}"/>
          </ac:inkMkLst>
        </pc:inkChg>
        <pc:inkChg chg="add mod">
          <ac:chgData name="John Phuka" userId="3500f4d63b22bc45" providerId="LiveId" clId="{3758536C-1101-40D6-8979-CD2B8F45A633}" dt="2020-07-17T11:07:37.628" v="109"/>
          <ac:inkMkLst>
            <pc:docMk/>
            <pc:sldMk cId="2581320996" sldId="283"/>
            <ac:inkMk id="42" creationId="{A64F8FC6-5B2D-4E1A-A9C0-18564F6401BB}"/>
          </ac:inkMkLst>
        </pc:inkChg>
        <pc:inkChg chg="add mod">
          <ac:chgData name="John Phuka" userId="3500f4d63b22bc45" providerId="LiveId" clId="{3758536C-1101-40D6-8979-CD2B8F45A633}" dt="2020-07-17T11:07:37.628" v="109"/>
          <ac:inkMkLst>
            <pc:docMk/>
            <pc:sldMk cId="2581320996" sldId="283"/>
            <ac:inkMk id="43" creationId="{5CB3900F-1DE9-47F3-8CCA-B648180BAACA}"/>
          </ac:inkMkLst>
        </pc:inkChg>
        <pc:inkChg chg="add mod">
          <ac:chgData name="John Phuka" userId="3500f4d63b22bc45" providerId="LiveId" clId="{3758536C-1101-40D6-8979-CD2B8F45A633}" dt="2020-07-17T11:07:37.628" v="109"/>
          <ac:inkMkLst>
            <pc:docMk/>
            <pc:sldMk cId="2581320996" sldId="283"/>
            <ac:inkMk id="44" creationId="{F206EC31-A2EF-473D-A9F6-1CC3C4286321}"/>
          </ac:inkMkLst>
        </pc:inkChg>
        <pc:inkChg chg="add mod">
          <ac:chgData name="John Phuka" userId="3500f4d63b22bc45" providerId="LiveId" clId="{3758536C-1101-40D6-8979-CD2B8F45A633}" dt="2020-07-17T11:07:37.628" v="109"/>
          <ac:inkMkLst>
            <pc:docMk/>
            <pc:sldMk cId="2581320996" sldId="283"/>
            <ac:inkMk id="45" creationId="{984907CA-CC3B-4FB1-A984-A5349D3714F3}"/>
          </ac:inkMkLst>
        </pc:inkChg>
        <pc:inkChg chg="add mod">
          <ac:chgData name="John Phuka" userId="3500f4d63b22bc45" providerId="LiveId" clId="{3758536C-1101-40D6-8979-CD2B8F45A633}" dt="2020-07-17T11:06:53.620" v="107"/>
          <ac:inkMkLst>
            <pc:docMk/>
            <pc:sldMk cId="2581320996" sldId="283"/>
            <ac:inkMk id="47" creationId="{C873CFC3-72C9-4FEB-BF03-F0BFD45466DF}"/>
          </ac:inkMkLst>
        </pc:inkChg>
        <pc:inkChg chg="add mod">
          <ac:chgData name="John Phuka" userId="3500f4d63b22bc45" providerId="LiveId" clId="{3758536C-1101-40D6-8979-CD2B8F45A633}" dt="2020-07-17T11:06:53.620" v="107"/>
          <ac:inkMkLst>
            <pc:docMk/>
            <pc:sldMk cId="2581320996" sldId="283"/>
            <ac:inkMk id="48" creationId="{2B8BBD10-2117-4874-9C97-2477AA58DE4A}"/>
          </ac:inkMkLst>
        </pc:inkChg>
        <pc:inkChg chg="add mod">
          <ac:chgData name="John Phuka" userId="3500f4d63b22bc45" providerId="LiveId" clId="{3758536C-1101-40D6-8979-CD2B8F45A633}" dt="2020-07-17T11:06:53.620" v="107"/>
          <ac:inkMkLst>
            <pc:docMk/>
            <pc:sldMk cId="2581320996" sldId="283"/>
            <ac:inkMk id="50" creationId="{8506DC1F-9FE1-4B8B-AA5C-D646642547B7}"/>
          </ac:inkMkLst>
        </pc:inkChg>
        <pc:inkChg chg="add mod">
          <ac:chgData name="John Phuka" userId="3500f4d63b22bc45" providerId="LiveId" clId="{3758536C-1101-40D6-8979-CD2B8F45A633}" dt="2020-07-17T11:06:53.620" v="107"/>
          <ac:inkMkLst>
            <pc:docMk/>
            <pc:sldMk cId="2581320996" sldId="283"/>
            <ac:inkMk id="51" creationId="{6ECC8CE6-1CAB-4A70-A1EA-CA9EFFE4D373}"/>
          </ac:inkMkLst>
        </pc:inkChg>
        <pc:inkChg chg="add mod">
          <ac:chgData name="John Phuka" userId="3500f4d63b22bc45" providerId="LiveId" clId="{3758536C-1101-40D6-8979-CD2B8F45A633}" dt="2020-07-17T11:06:53.620" v="107"/>
          <ac:inkMkLst>
            <pc:docMk/>
            <pc:sldMk cId="2581320996" sldId="283"/>
            <ac:inkMk id="52" creationId="{33900DA5-62F8-466C-AA71-838F48A76DA2}"/>
          </ac:inkMkLst>
        </pc:inkChg>
        <pc:inkChg chg="add mod">
          <ac:chgData name="John Phuka" userId="3500f4d63b22bc45" providerId="LiveId" clId="{3758536C-1101-40D6-8979-CD2B8F45A633}" dt="2020-07-17T11:06:53.620" v="107"/>
          <ac:inkMkLst>
            <pc:docMk/>
            <pc:sldMk cId="2581320996" sldId="283"/>
            <ac:inkMk id="53" creationId="{4231F605-2868-4675-935E-541C9695FAAE}"/>
          </ac:inkMkLst>
        </pc:inkChg>
        <pc:inkChg chg="add mod">
          <ac:chgData name="John Phuka" userId="3500f4d63b22bc45" providerId="LiveId" clId="{3758536C-1101-40D6-8979-CD2B8F45A633}" dt="2020-07-17T11:06:53.620" v="107"/>
          <ac:inkMkLst>
            <pc:docMk/>
            <pc:sldMk cId="2581320996" sldId="283"/>
            <ac:inkMk id="54" creationId="{5946D735-AA48-414F-9513-95426EC5782C}"/>
          </ac:inkMkLst>
        </pc:inkChg>
        <pc:inkChg chg="add mod">
          <ac:chgData name="John Phuka" userId="3500f4d63b22bc45" providerId="LiveId" clId="{3758536C-1101-40D6-8979-CD2B8F45A633}" dt="2020-07-17T11:07:37.628" v="109"/>
          <ac:inkMkLst>
            <pc:docMk/>
            <pc:sldMk cId="2581320996" sldId="283"/>
            <ac:inkMk id="57" creationId="{10F4643D-F819-4D8C-BB0B-DB7F468BF6AD}"/>
          </ac:inkMkLst>
        </pc:inkChg>
        <pc:inkChg chg="del">
          <ac:chgData name="John Phuka" userId="3500f4d63b22bc45" providerId="LiveId" clId="{3758536C-1101-40D6-8979-CD2B8F45A633}" dt="2020-07-17T11:05:57.231" v="83"/>
          <ac:inkMkLst>
            <pc:docMk/>
            <pc:sldMk cId="2581320996" sldId="283"/>
            <ac:inkMk id="145" creationId="{09AD3D44-CCDD-449E-8D9E-1E1A6740F9AC}"/>
          </ac:inkMkLst>
        </pc:inkChg>
        <pc:inkChg chg="del">
          <ac:chgData name="John Phuka" userId="3500f4d63b22bc45" providerId="LiveId" clId="{3758536C-1101-40D6-8979-CD2B8F45A633}" dt="2020-07-17T11:05:56.528" v="81"/>
          <ac:inkMkLst>
            <pc:docMk/>
            <pc:sldMk cId="2581320996" sldId="283"/>
            <ac:inkMk id="146" creationId="{F5CF3A1B-45D9-4843-A3A7-5019BF3FB18E}"/>
          </ac:inkMkLst>
        </pc:inkChg>
        <pc:inkChg chg="del">
          <ac:chgData name="John Phuka" userId="3500f4d63b22bc45" providerId="LiveId" clId="{3758536C-1101-40D6-8979-CD2B8F45A633}" dt="2020-07-17T11:05:20.422" v="67"/>
          <ac:inkMkLst>
            <pc:docMk/>
            <pc:sldMk cId="2581320996" sldId="283"/>
            <ac:inkMk id="271" creationId="{5986FC34-7F11-4B47-860D-4C0077440673}"/>
          </ac:inkMkLst>
        </pc:inkChg>
        <pc:inkChg chg="mod">
          <ac:chgData name="John Phuka" userId="3500f4d63b22bc45" providerId="LiveId" clId="{3758536C-1101-40D6-8979-CD2B8F45A633}" dt="2020-07-17T11:05:14.971" v="66"/>
          <ac:inkMkLst>
            <pc:docMk/>
            <pc:sldMk cId="2581320996" sldId="283"/>
            <ac:inkMk id="284" creationId="{CA3333F1-57AD-47BF-8666-D86614F21092}"/>
          </ac:inkMkLst>
        </pc:inkChg>
        <pc:inkChg chg="mod">
          <ac:chgData name="John Phuka" userId="3500f4d63b22bc45" providerId="LiveId" clId="{3758536C-1101-40D6-8979-CD2B8F45A633}" dt="2020-07-17T11:05:14.971" v="66"/>
          <ac:inkMkLst>
            <pc:docMk/>
            <pc:sldMk cId="2581320996" sldId="283"/>
            <ac:inkMk id="327" creationId="{5EF20D66-1C92-4974-8F48-8E2C6A5F7907}"/>
          </ac:inkMkLst>
        </pc:inkChg>
        <pc:inkChg chg="mod">
          <ac:chgData name="John Phuka" userId="3500f4d63b22bc45" providerId="LiveId" clId="{3758536C-1101-40D6-8979-CD2B8F45A633}" dt="2020-07-17T11:05:14.971" v="66"/>
          <ac:inkMkLst>
            <pc:docMk/>
            <pc:sldMk cId="2581320996" sldId="283"/>
            <ac:inkMk id="328" creationId="{C11500E1-18B9-410D-9030-200EF32E5365}"/>
          </ac:inkMkLst>
        </pc:inkChg>
        <pc:inkChg chg="mod">
          <ac:chgData name="John Phuka" userId="3500f4d63b22bc45" providerId="LiveId" clId="{3758536C-1101-40D6-8979-CD2B8F45A633}" dt="2020-07-17T11:05:14.971" v="66"/>
          <ac:inkMkLst>
            <pc:docMk/>
            <pc:sldMk cId="2581320996" sldId="283"/>
            <ac:inkMk id="362" creationId="{C690C6B3-E03A-42FC-9E2B-8DA2B672CC05}"/>
          </ac:inkMkLst>
        </pc:inkChg>
        <pc:inkChg chg="mod">
          <ac:chgData name="John Phuka" userId="3500f4d63b22bc45" providerId="LiveId" clId="{3758536C-1101-40D6-8979-CD2B8F45A633}" dt="2020-07-17T11:05:14.971" v="66"/>
          <ac:inkMkLst>
            <pc:docMk/>
            <pc:sldMk cId="2581320996" sldId="283"/>
            <ac:inkMk id="363" creationId="{69CE5C7C-D055-468D-9506-B5D6D875BB3D}"/>
          </ac:inkMkLst>
        </pc:inkChg>
        <pc:inkChg chg="mod">
          <ac:chgData name="John Phuka" userId="3500f4d63b22bc45" providerId="LiveId" clId="{3758536C-1101-40D6-8979-CD2B8F45A633}" dt="2020-07-17T11:05:14.971" v="66"/>
          <ac:inkMkLst>
            <pc:docMk/>
            <pc:sldMk cId="2581320996" sldId="283"/>
            <ac:inkMk id="364" creationId="{7A718C3C-09B4-4BBA-9B66-52D011322768}"/>
          </ac:inkMkLst>
        </pc:inkChg>
        <pc:inkChg chg="mod">
          <ac:chgData name="John Phuka" userId="3500f4d63b22bc45" providerId="LiveId" clId="{3758536C-1101-40D6-8979-CD2B8F45A633}" dt="2020-07-17T11:05:14.971" v="66"/>
          <ac:inkMkLst>
            <pc:docMk/>
            <pc:sldMk cId="2581320996" sldId="283"/>
            <ac:inkMk id="365" creationId="{581FB62D-0B34-457C-8C38-5641388846C1}"/>
          </ac:inkMkLst>
        </pc:inkChg>
        <pc:inkChg chg="mod">
          <ac:chgData name="John Phuka" userId="3500f4d63b22bc45" providerId="LiveId" clId="{3758536C-1101-40D6-8979-CD2B8F45A633}" dt="2020-07-17T11:05:14.971" v="66"/>
          <ac:inkMkLst>
            <pc:docMk/>
            <pc:sldMk cId="2581320996" sldId="283"/>
            <ac:inkMk id="367" creationId="{81BBBE03-8311-45D5-8208-F51FE06B32EC}"/>
          </ac:inkMkLst>
        </pc:inkChg>
        <pc:inkChg chg="del mod">
          <ac:chgData name="John Phuka" userId="3500f4d63b22bc45" providerId="LiveId" clId="{3758536C-1101-40D6-8979-CD2B8F45A633}" dt="2020-07-17T11:05:14.955" v="57"/>
          <ac:inkMkLst>
            <pc:docMk/>
            <pc:sldMk cId="2581320996" sldId="283"/>
            <ac:inkMk id="369" creationId="{B6ADD9D8-B2A5-4195-95AA-4D42071677B2}"/>
          </ac:inkMkLst>
        </pc:inkChg>
        <pc:inkChg chg="del mod">
          <ac:chgData name="John Phuka" userId="3500f4d63b22bc45" providerId="LiveId" clId="{3758536C-1101-40D6-8979-CD2B8F45A633}" dt="2020-07-17T11:05:14.955" v="59"/>
          <ac:inkMkLst>
            <pc:docMk/>
            <pc:sldMk cId="2581320996" sldId="283"/>
            <ac:inkMk id="370" creationId="{913D653D-2A7D-40CA-B88B-BB8B8C6C319F}"/>
          </ac:inkMkLst>
        </pc:inkChg>
        <pc:inkChg chg="del mod">
          <ac:chgData name="John Phuka" userId="3500f4d63b22bc45" providerId="LiveId" clId="{3758536C-1101-40D6-8979-CD2B8F45A633}" dt="2020-07-17T11:05:14.955" v="58"/>
          <ac:inkMkLst>
            <pc:docMk/>
            <pc:sldMk cId="2581320996" sldId="283"/>
            <ac:inkMk id="371" creationId="{303FBA63-FE8D-4D00-8187-F4ABAD54B3BE}"/>
          </ac:inkMkLst>
        </pc:inkChg>
        <pc:inkChg chg="del mod">
          <ac:chgData name="John Phuka" userId="3500f4d63b22bc45" providerId="LiveId" clId="{3758536C-1101-40D6-8979-CD2B8F45A633}" dt="2020-07-17T11:05:14.955" v="63"/>
          <ac:inkMkLst>
            <pc:docMk/>
            <pc:sldMk cId="2581320996" sldId="283"/>
            <ac:inkMk id="373" creationId="{5297FAF9-F3FF-42D3-8896-7E56B2228E14}"/>
          </ac:inkMkLst>
        </pc:inkChg>
        <pc:inkChg chg="del mod">
          <ac:chgData name="John Phuka" userId="3500f4d63b22bc45" providerId="LiveId" clId="{3758536C-1101-40D6-8979-CD2B8F45A633}" dt="2020-07-17T11:05:14.955" v="60"/>
          <ac:inkMkLst>
            <pc:docMk/>
            <pc:sldMk cId="2581320996" sldId="283"/>
            <ac:inkMk id="375" creationId="{C4E3530A-0E1B-4BC5-A921-D450D267A292}"/>
          </ac:inkMkLst>
        </pc:inkChg>
        <pc:inkChg chg="del mod">
          <ac:chgData name="John Phuka" userId="3500f4d63b22bc45" providerId="LiveId" clId="{3758536C-1101-40D6-8979-CD2B8F45A633}" dt="2020-07-17T11:05:14.971" v="66"/>
          <ac:inkMkLst>
            <pc:docMk/>
            <pc:sldMk cId="2581320996" sldId="283"/>
            <ac:inkMk id="376" creationId="{3C0DD1AA-E33F-48BE-9CD5-589D9EDBB1F8}"/>
          </ac:inkMkLst>
        </pc:inkChg>
        <pc:inkChg chg="del mod">
          <ac:chgData name="John Phuka" userId="3500f4d63b22bc45" providerId="LiveId" clId="{3758536C-1101-40D6-8979-CD2B8F45A633}" dt="2020-07-17T11:05:14.955" v="61"/>
          <ac:inkMkLst>
            <pc:docMk/>
            <pc:sldMk cId="2581320996" sldId="283"/>
            <ac:inkMk id="377" creationId="{7B21CC88-A70C-467D-A89E-D7F73EE96456}"/>
          </ac:inkMkLst>
        </pc:inkChg>
        <pc:inkChg chg="del mod">
          <ac:chgData name="John Phuka" userId="3500f4d63b22bc45" providerId="LiveId" clId="{3758536C-1101-40D6-8979-CD2B8F45A633}" dt="2020-07-17T11:05:14.955" v="64"/>
          <ac:inkMkLst>
            <pc:docMk/>
            <pc:sldMk cId="2581320996" sldId="283"/>
            <ac:inkMk id="378" creationId="{2133E4C2-D829-4F3B-9158-2E459A73B0FA}"/>
          </ac:inkMkLst>
        </pc:inkChg>
        <pc:inkChg chg="del mod">
          <ac:chgData name="John Phuka" userId="3500f4d63b22bc45" providerId="LiveId" clId="{3758536C-1101-40D6-8979-CD2B8F45A633}" dt="2020-07-17T11:05:14.971" v="65"/>
          <ac:inkMkLst>
            <pc:docMk/>
            <pc:sldMk cId="2581320996" sldId="283"/>
            <ac:inkMk id="379" creationId="{3CB22A2C-6515-4A2C-BDC2-6226261E4BF3}"/>
          </ac:inkMkLst>
        </pc:inkChg>
        <pc:inkChg chg="del mod">
          <ac:chgData name="John Phuka" userId="3500f4d63b22bc45" providerId="LiveId" clId="{3758536C-1101-40D6-8979-CD2B8F45A633}" dt="2020-07-17T11:05:14.955" v="62"/>
          <ac:inkMkLst>
            <pc:docMk/>
            <pc:sldMk cId="2581320996" sldId="283"/>
            <ac:inkMk id="380" creationId="{E1FC331F-1875-4112-BCFC-CC9DB0FC57BF}"/>
          </ac:inkMkLst>
        </pc:inkChg>
        <pc:inkChg chg="del mod">
          <ac:chgData name="John Phuka" userId="3500f4d63b22bc45" providerId="LiveId" clId="{3758536C-1101-40D6-8979-CD2B8F45A633}" dt="2020-07-17T11:05:14.911" v="56"/>
          <ac:inkMkLst>
            <pc:docMk/>
            <pc:sldMk cId="2581320996" sldId="283"/>
            <ac:inkMk id="382" creationId="{749606F0-94A9-4959-AE6A-85B485371F9B}"/>
          </ac:inkMkLst>
        </pc:inkChg>
        <pc:inkChg chg="del">
          <ac:chgData name="John Phuka" userId="3500f4d63b22bc45" providerId="LiveId" clId="{3758536C-1101-40D6-8979-CD2B8F45A633}" dt="2020-07-17T11:05:14.911" v="55"/>
          <ac:inkMkLst>
            <pc:docMk/>
            <pc:sldMk cId="2581320996" sldId="283"/>
            <ac:inkMk id="383" creationId="{75A67529-5AA0-4154-BB76-97B50BAD0BAE}"/>
          </ac:inkMkLst>
        </pc:inkChg>
        <pc:inkChg chg="mod">
          <ac:chgData name="John Phuka" userId="3500f4d63b22bc45" providerId="LiveId" clId="{3758536C-1101-40D6-8979-CD2B8F45A633}" dt="2020-07-17T11:05:14.971" v="66"/>
          <ac:inkMkLst>
            <pc:docMk/>
            <pc:sldMk cId="2581320996" sldId="283"/>
            <ac:inkMk id="408" creationId="{BD0A3577-6DF0-4D6B-86A4-4C8E1561F0DC}"/>
          </ac:inkMkLst>
        </pc:inkChg>
        <pc:inkChg chg="mod">
          <ac:chgData name="John Phuka" userId="3500f4d63b22bc45" providerId="LiveId" clId="{3758536C-1101-40D6-8979-CD2B8F45A633}" dt="2020-07-17T11:05:14.971" v="66"/>
          <ac:inkMkLst>
            <pc:docMk/>
            <pc:sldMk cId="2581320996" sldId="283"/>
            <ac:inkMk id="409" creationId="{89C7C63B-0822-439F-8826-EFC3841C6527}"/>
          </ac:inkMkLst>
        </pc:inkChg>
        <pc:inkChg chg="mod">
          <ac:chgData name="John Phuka" userId="3500f4d63b22bc45" providerId="LiveId" clId="{3758536C-1101-40D6-8979-CD2B8F45A633}" dt="2020-07-17T11:05:14.971" v="66"/>
          <ac:inkMkLst>
            <pc:docMk/>
            <pc:sldMk cId="2581320996" sldId="283"/>
            <ac:inkMk id="411" creationId="{DC210A0C-37A9-455D-A714-221F34F4E334}"/>
          </ac:inkMkLst>
        </pc:inkChg>
        <pc:inkChg chg="mod">
          <ac:chgData name="John Phuka" userId="3500f4d63b22bc45" providerId="LiveId" clId="{3758536C-1101-40D6-8979-CD2B8F45A633}" dt="2020-07-17T11:05:14.971" v="66"/>
          <ac:inkMkLst>
            <pc:docMk/>
            <pc:sldMk cId="2581320996" sldId="283"/>
            <ac:inkMk id="412" creationId="{7F2BBC99-1EB4-4F54-A848-34FC1D593E8D}"/>
          </ac:inkMkLst>
        </pc:inkChg>
        <pc:inkChg chg="mod">
          <ac:chgData name="John Phuka" userId="3500f4d63b22bc45" providerId="LiveId" clId="{3758536C-1101-40D6-8979-CD2B8F45A633}" dt="2020-07-17T11:05:14.971" v="66"/>
          <ac:inkMkLst>
            <pc:docMk/>
            <pc:sldMk cId="2581320996" sldId="283"/>
            <ac:inkMk id="413" creationId="{EF0F5A78-C1F6-45EB-A8FD-4D34F9DD05A3}"/>
          </ac:inkMkLst>
        </pc:inkChg>
        <pc:inkChg chg="del">
          <ac:chgData name="John Phuka" userId="3500f4d63b22bc45" providerId="LiveId" clId="{3758536C-1101-40D6-8979-CD2B8F45A633}" dt="2020-07-17T11:03:44.350" v="39"/>
          <ac:inkMkLst>
            <pc:docMk/>
            <pc:sldMk cId="2581320996" sldId="283"/>
            <ac:inkMk id="417" creationId="{2D95E64F-C73F-4ACD-9914-E39746514BF0}"/>
          </ac:inkMkLst>
        </pc:inkChg>
        <pc:inkChg chg="mod">
          <ac:chgData name="John Phuka" userId="3500f4d63b22bc45" providerId="LiveId" clId="{3758536C-1101-40D6-8979-CD2B8F45A633}" dt="2020-07-17T11:05:14.971" v="66"/>
          <ac:inkMkLst>
            <pc:docMk/>
            <pc:sldMk cId="2581320996" sldId="283"/>
            <ac:inkMk id="420" creationId="{A229E247-1A73-41CA-B888-F1D4E023776B}"/>
          </ac:inkMkLst>
        </pc:ink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E26AC-6ECE-4D2B-85D4-EADC721437B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59F44B0-EC1F-4520-B06C-E1BBBE938F2D}">
      <dgm:prSet/>
      <dgm:spPr/>
      <dgm:t>
        <a:bodyPr/>
        <a:lstStyle/>
        <a:p>
          <a:r>
            <a:rPr lang="en-GB"/>
            <a:t>Major strategies and well taken measures</a:t>
          </a:r>
          <a:endParaRPr lang="en-US"/>
        </a:p>
      </dgm:t>
    </dgm:pt>
    <dgm:pt modelId="{7150245E-DE59-406F-97D3-6FC0AFD9AB1E}" type="parTrans" cxnId="{F00223D4-1D40-442C-ACBE-9F8798F16F30}">
      <dgm:prSet/>
      <dgm:spPr/>
      <dgm:t>
        <a:bodyPr/>
        <a:lstStyle/>
        <a:p>
          <a:endParaRPr lang="en-US"/>
        </a:p>
      </dgm:t>
    </dgm:pt>
    <dgm:pt modelId="{3A47DE2D-826C-4106-ABA0-9542A7609E05}" type="sibTrans" cxnId="{F00223D4-1D40-442C-ACBE-9F8798F16F30}">
      <dgm:prSet/>
      <dgm:spPr/>
      <dgm:t>
        <a:bodyPr/>
        <a:lstStyle/>
        <a:p>
          <a:endParaRPr lang="en-US"/>
        </a:p>
      </dgm:t>
    </dgm:pt>
    <dgm:pt modelId="{D3AE0332-70D7-4B06-A148-1247320B3DAC}">
      <dgm:prSet/>
      <dgm:spPr/>
      <dgm:t>
        <a:bodyPr/>
        <a:lstStyle/>
        <a:p>
          <a:r>
            <a:rPr lang="en-GB"/>
            <a:t>Closure of schools</a:t>
          </a:r>
          <a:endParaRPr lang="en-US"/>
        </a:p>
      </dgm:t>
    </dgm:pt>
    <dgm:pt modelId="{AC29525D-C08E-4281-86DA-56C94409070D}" type="parTrans" cxnId="{62A8636D-558B-481A-937A-E8D40130CBDA}">
      <dgm:prSet/>
      <dgm:spPr/>
      <dgm:t>
        <a:bodyPr/>
        <a:lstStyle/>
        <a:p>
          <a:endParaRPr lang="en-US"/>
        </a:p>
      </dgm:t>
    </dgm:pt>
    <dgm:pt modelId="{ECECFBB9-A50C-4710-ABF6-F020A746A90F}" type="sibTrans" cxnId="{62A8636D-558B-481A-937A-E8D40130CBDA}">
      <dgm:prSet/>
      <dgm:spPr/>
      <dgm:t>
        <a:bodyPr/>
        <a:lstStyle/>
        <a:p>
          <a:endParaRPr lang="en-US"/>
        </a:p>
      </dgm:t>
    </dgm:pt>
    <dgm:pt modelId="{9CE2D188-6B45-4CF6-A50E-9FDA7765D73A}">
      <dgm:prSet/>
      <dgm:spPr/>
      <dgm:t>
        <a:bodyPr/>
        <a:lstStyle/>
        <a:p>
          <a:r>
            <a:rPr lang="en-GB"/>
            <a:t>Reduced attendance of churches</a:t>
          </a:r>
          <a:endParaRPr lang="en-US"/>
        </a:p>
      </dgm:t>
    </dgm:pt>
    <dgm:pt modelId="{2EBABC0D-EC6C-4B19-A6C0-3BE404D4B1A9}" type="parTrans" cxnId="{6B3AA255-8A5D-42A7-BEC0-94A18663A833}">
      <dgm:prSet/>
      <dgm:spPr/>
      <dgm:t>
        <a:bodyPr/>
        <a:lstStyle/>
        <a:p>
          <a:endParaRPr lang="en-US"/>
        </a:p>
      </dgm:t>
    </dgm:pt>
    <dgm:pt modelId="{FC193930-4205-4892-9E55-DCDFCB7A55ED}" type="sibTrans" cxnId="{6B3AA255-8A5D-42A7-BEC0-94A18663A833}">
      <dgm:prSet/>
      <dgm:spPr/>
      <dgm:t>
        <a:bodyPr/>
        <a:lstStyle/>
        <a:p>
          <a:endParaRPr lang="en-US"/>
        </a:p>
      </dgm:t>
    </dgm:pt>
    <dgm:pt modelId="{383877C8-5D25-4EF7-ABB3-6432133122FF}">
      <dgm:prSet/>
      <dgm:spPr/>
      <dgm:t>
        <a:bodyPr/>
        <a:lstStyle/>
        <a:p>
          <a:r>
            <a:rPr lang="en-GB"/>
            <a:t>Enhanced hand washing in entry points of workplaces</a:t>
          </a:r>
          <a:endParaRPr lang="en-US"/>
        </a:p>
      </dgm:t>
    </dgm:pt>
    <dgm:pt modelId="{45CC28C0-29DE-4377-B002-DEF68D75482E}" type="parTrans" cxnId="{E5D0F9B3-98C6-4231-97D0-96B5772E73F9}">
      <dgm:prSet/>
      <dgm:spPr/>
      <dgm:t>
        <a:bodyPr/>
        <a:lstStyle/>
        <a:p>
          <a:endParaRPr lang="en-US"/>
        </a:p>
      </dgm:t>
    </dgm:pt>
    <dgm:pt modelId="{BAA18C5A-7399-483C-AC98-91B8A5B837C2}" type="sibTrans" cxnId="{E5D0F9B3-98C6-4231-97D0-96B5772E73F9}">
      <dgm:prSet/>
      <dgm:spPr/>
      <dgm:t>
        <a:bodyPr/>
        <a:lstStyle/>
        <a:p>
          <a:endParaRPr lang="en-US"/>
        </a:p>
      </dgm:t>
    </dgm:pt>
    <dgm:pt modelId="{E63E4052-EDBB-4A55-B03A-A88704E87290}">
      <dgm:prSet/>
      <dgm:spPr/>
      <dgm:t>
        <a:bodyPr/>
        <a:lstStyle/>
        <a:p>
          <a:r>
            <a:rPr lang="en-GB"/>
            <a:t>Cultural changes – no hand shake</a:t>
          </a:r>
          <a:endParaRPr lang="en-US"/>
        </a:p>
      </dgm:t>
    </dgm:pt>
    <dgm:pt modelId="{6CE98EF0-137C-4950-B771-FE4CA27AA3BC}" type="parTrans" cxnId="{2B00DD04-B24D-44E3-9B1D-B0B2D614522A}">
      <dgm:prSet/>
      <dgm:spPr/>
      <dgm:t>
        <a:bodyPr/>
        <a:lstStyle/>
        <a:p>
          <a:endParaRPr lang="en-US"/>
        </a:p>
      </dgm:t>
    </dgm:pt>
    <dgm:pt modelId="{7D06C47A-4844-4131-8D27-D5D19225B889}" type="sibTrans" cxnId="{2B00DD04-B24D-44E3-9B1D-B0B2D614522A}">
      <dgm:prSet/>
      <dgm:spPr/>
      <dgm:t>
        <a:bodyPr/>
        <a:lstStyle/>
        <a:p>
          <a:endParaRPr lang="en-US"/>
        </a:p>
      </dgm:t>
    </dgm:pt>
    <dgm:pt modelId="{ABD2AF9C-FDE2-4868-B21B-39F02E69AAE2}">
      <dgm:prSet/>
      <dgm:spPr/>
      <dgm:t>
        <a:bodyPr/>
        <a:lstStyle/>
        <a:p>
          <a:r>
            <a:rPr lang="en-GB"/>
            <a:t>Not so well taken up measures</a:t>
          </a:r>
          <a:endParaRPr lang="en-US"/>
        </a:p>
      </dgm:t>
    </dgm:pt>
    <dgm:pt modelId="{53140A53-0EFF-448C-957D-C3F19819E914}" type="parTrans" cxnId="{B0C5308F-DBE1-4F2B-9D0E-4AE4B2E060EB}">
      <dgm:prSet/>
      <dgm:spPr/>
      <dgm:t>
        <a:bodyPr/>
        <a:lstStyle/>
        <a:p>
          <a:endParaRPr lang="en-US"/>
        </a:p>
      </dgm:t>
    </dgm:pt>
    <dgm:pt modelId="{7B80C2A7-8410-4801-AFF3-8DED59B98708}" type="sibTrans" cxnId="{B0C5308F-DBE1-4F2B-9D0E-4AE4B2E060EB}">
      <dgm:prSet/>
      <dgm:spPr/>
      <dgm:t>
        <a:bodyPr/>
        <a:lstStyle/>
        <a:p>
          <a:endParaRPr lang="en-US"/>
        </a:p>
      </dgm:t>
    </dgm:pt>
    <dgm:pt modelId="{504A8DC4-AD7A-4EB8-ADA9-CDB69005AEE6}">
      <dgm:prSet/>
      <dgm:spPr/>
      <dgm:t>
        <a:bodyPr/>
        <a:lstStyle/>
        <a:p>
          <a:r>
            <a:rPr lang="en-GB"/>
            <a:t>Crowding in rallies, social functions (funeral, weddings), markets (road side)</a:t>
          </a:r>
          <a:endParaRPr lang="en-US"/>
        </a:p>
      </dgm:t>
    </dgm:pt>
    <dgm:pt modelId="{D446AAAB-1509-4819-9867-3AF6F518F7B6}" type="parTrans" cxnId="{303FED00-B637-4E73-A295-267A43232063}">
      <dgm:prSet/>
      <dgm:spPr/>
      <dgm:t>
        <a:bodyPr/>
        <a:lstStyle/>
        <a:p>
          <a:endParaRPr lang="en-US"/>
        </a:p>
      </dgm:t>
    </dgm:pt>
    <dgm:pt modelId="{DFC3FD2A-5966-425D-BFF6-D1DF9225575E}" type="sibTrans" cxnId="{303FED00-B637-4E73-A295-267A43232063}">
      <dgm:prSet/>
      <dgm:spPr/>
      <dgm:t>
        <a:bodyPr/>
        <a:lstStyle/>
        <a:p>
          <a:endParaRPr lang="en-US"/>
        </a:p>
      </dgm:t>
    </dgm:pt>
    <dgm:pt modelId="{C9355604-1D64-4699-8B46-20B85A7F3AE0}">
      <dgm:prSet/>
      <dgm:spPr/>
      <dgm:t>
        <a:bodyPr/>
        <a:lstStyle/>
        <a:p>
          <a:r>
            <a:rPr lang="en-GB"/>
            <a:t>Use of face mask</a:t>
          </a:r>
          <a:endParaRPr lang="en-US"/>
        </a:p>
      </dgm:t>
    </dgm:pt>
    <dgm:pt modelId="{20521017-C067-4353-AC78-DA53F4CD8784}" type="parTrans" cxnId="{6B016120-39A3-4C17-946E-4DC4F12FFCF6}">
      <dgm:prSet/>
      <dgm:spPr/>
      <dgm:t>
        <a:bodyPr/>
        <a:lstStyle/>
        <a:p>
          <a:endParaRPr lang="en-US"/>
        </a:p>
      </dgm:t>
    </dgm:pt>
    <dgm:pt modelId="{9BFABC35-B908-473E-90BB-60B7FCB309BA}" type="sibTrans" cxnId="{6B016120-39A3-4C17-946E-4DC4F12FFCF6}">
      <dgm:prSet/>
      <dgm:spPr/>
      <dgm:t>
        <a:bodyPr/>
        <a:lstStyle/>
        <a:p>
          <a:endParaRPr lang="en-US"/>
        </a:p>
      </dgm:t>
    </dgm:pt>
    <dgm:pt modelId="{7DFE837C-E3B8-46B6-A741-54408FA51485}">
      <dgm:prSet/>
      <dgm:spPr/>
      <dgm:t>
        <a:bodyPr/>
        <a:lstStyle/>
        <a:p>
          <a:r>
            <a:rPr lang="en-GB"/>
            <a:t>Hand hygiene inside buildings</a:t>
          </a:r>
          <a:endParaRPr lang="en-US"/>
        </a:p>
      </dgm:t>
    </dgm:pt>
    <dgm:pt modelId="{112EBE76-62B4-47AD-BF6E-587EFDE695BC}" type="parTrans" cxnId="{F203BF4C-2187-431F-96A1-BF4A989DF8C3}">
      <dgm:prSet/>
      <dgm:spPr/>
      <dgm:t>
        <a:bodyPr/>
        <a:lstStyle/>
        <a:p>
          <a:endParaRPr lang="en-US"/>
        </a:p>
      </dgm:t>
    </dgm:pt>
    <dgm:pt modelId="{CC450DB0-69A1-4504-9ADB-1BD8CB7A065B}" type="sibTrans" cxnId="{F203BF4C-2187-431F-96A1-BF4A989DF8C3}">
      <dgm:prSet/>
      <dgm:spPr/>
      <dgm:t>
        <a:bodyPr/>
        <a:lstStyle/>
        <a:p>
          <a:endParaRPr lang="en-US"/>
        </a:p>
      </dgm:t>
    </dgm:pt>
    <dgm:pt modelId="{0319F363-122A-4C4E-86FD-608467C7E72A}">
      <dgm:prSet/>
      <dgm:spPr/>
      <dgm:t>
        <a:bodyPr/>
        <a:lstStyle/>
        <a:p>
          <a:r>
            <a:rPr lang="en-GB"/>
            <a:t>Use of sanitisers in workplaces(Banks, others ……)</a:t>
          </a:r>
          <a:endParaRPr lang="en-US"/>
        </a:p>
      </dgm:t>
    </dgm:pt>
    <dgm:pt modelId="{1B99B655-C0F6-4D3B-BAF4-E97E535A7D2E}" type="parTrans" cxnId="{DCFA35C3-449A-4B42-8302-0073ADDED5AD}">
      <dgm:prSet/>
      <dgm:spPr/>
      <dgm:t>
        <a:bodyPr/>
        <a:lstStyle/>
        <a:p>
          <a:endParaRPr lang="en-US"/>
        </a:p>
      </dgm:t>
    </dgm:pt>
    <dgm:pt modelId="{350CFBB8-3A46-48D8-9D7E-3D4B8D66F421}" type="sibTrans" cxnId="{DCFA35C3-449A-4B42-8302-0073ADDED5AD}">
      <dgm:prSet/>
      <dgm:spPr/>
      <dgm:t>
        <a:bodyPr/>
        <a:lstStyle/>
        <a:p>
          <a:endParaRPr lang="en-US"/>
        </a:p>
      </dgm:t>
    </dgm:pt>
    <dgm:pt modelId="{8366C9EF-A063-4861-8010-6A31E621D8CC}">
      <dgm:prSet/>
      <dgm:spPr/>
      <dgm:t>
        <a:bodyPr/>
        <a:lstStyle/>
        <a:p>
          <a:r>
            <a:rPr lang="en-GB"/>
            <a:t>Use of sanitiser during meetings</a:t>
          </a:r>
          <a:endParaRPr lang="en-US"/>
        </a:p>
      </dgm:t>
    </dgm:pt>
    <dgm:pt modelId="{A4F7E303-35AC-47DB-B1CB-78E4AA2933E6}" type="parTrans" cxnId="{43F07FB7-C37F-4478-83CE-C105A95D53C8}">
      <dgm:prSet/>
      <dgm:spPr/>
      <dgm:t>
        <a:bodyPr/>
        <a:lstStyle/>
        <a:p>
          <a:endParaRPr lang="en-US"/>
        </a:p>
      </dgm:t>
    </dgm:pt>
    <dgm:pt modelId="{4677A910-D95B-4828-8D06-BB2992FBBD23}" type="sibTrans" cxnId="{43F07FB7-C37F-4478-83CE-C105A95D53C8}">
      <dgm:prSet/>
      <dgm:spPr/>
      <dgm:t>
        <a:bodyPr/>
        <a:lstStyle/>
        <a:p>
          <a:endParaRPr lang="en-US"/>
        </a:p>
      </dgm:t>
    </dgm:pt>
    <dgm:pt modelId="{3494131E-C11D-4125-9CF9-894812B90F24}" type="pres">
      <dgm:prSet presAssocID="{FF6E26AC-6ECE-4D2B-85D4-EADC721437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21AD5EC-7EAB-4B20-A7D1-997DF527B866}" type="pres">
      <dgm:prSet presAssocID="{B59F44B0-EC1F-4520-B06C-E1BBBE938F2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1017E9-72E3-40B6-BB3D-942C1CD8F2F5}" type="pres">
      <dgm:prSet presAssocID="{B59F44B0-EC1F-4520-B06C-E1BBBE938F2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5857F3-F080-43AC-82C9-FEF17545545E}" type="pres">
      <dgm:prSet presAssocID="{ABD2AF9C-FDE2-4868-B21B-39F02E69AAE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D4604A-4A8D-4C8C-8FFD-20882B9B9BD4}" type="pres">
      <dgm:prSet presAssocID="{ABD2AF9C-FDE2-4868-B21B-39F02E69AAE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2FF74A1-AEC2-4D4E-B33D-45D0B8D0825D}" type="presOf" srcId="{E63E4052-EDBB-4A55-B03A-A88704E87290}" destId="{9D1017E9-72E3-40B6-BB3D-942C1CD8F2F5}" srcOrd="0" destOrd="3" presId="urn:microsoft.com/office/officeart/2005/8/layout/vList2"/>
    <dgm:cxn modelId="{778FB8EB-1DA8-4B51-8B66-F49E6F9BDAA2}" type="presOf" srcId="{FF6E26AC-6ECE-4D2B-85D4-EADC721437B4}" destId="{3494131E-C11D-4125-9CF9-894812B90F24}" srcOrd="0" destOrd="0" presId="urn:microsoft.com/office/officeart/2005/8/layout/vList2"/>
    <dgm:cxn modelId="{F203BF4C-2187-431F-96A1-BF4A989DF8C3}" srcId="{ABD2AF9C-FDE2-4868-B21B-39F02E69AAE2}" destId="{7DFE837C-E3B8-46B6-A741-54408FA51485}" srcOrd="2" destOrd="0" parTransId="{112EBE76-62B4-47AD-BF6E-587EFDE695BC}" sibTransId="{CC450DB0-69A1-4504-9ADB-1BD8CB7A065B}"/>
    <dgm:cxn modelId="{43F07FB7-C37F-4478-83CE-C105A95D53C8}" srcId="{7DFE837C-E3B8-46B6-A741-54408FA51485}" destId="{8366C9EF-A063-4861-8010-6A31E621D8CC}" srcOrd="1" destOrd="0" parTransId="{A4F7E303-35AC-47DB-B1CB-78E4AA2933E6}" sibTransId="{4677A910-D95B-4828-8D06-BB2992FBBD23}"/>
    <dgm:cxn modelId="{995BDE18-A6C5-4829-9264-F61AB5843EF7}" type="presOf" srcId="{504A8DC4-AD7A-4EB8-ADA9-CDB69005AEE6}" destId="{E6D4604A-4A8D-4C8C-8FFD-20882B9B9BD4}" srcOrd="0" destOrd="0" presId="urn:microsoft.com/office/officeart/2005/8/layout/vList2"/>
    <dgm:cxn modelId="{CC346EC2-498F-4CF8-B4B7-0855F9E51731}" type="presOf" srcId="{0319F363-122A-4C4E-86FD-608467C7E72A}" destId="{E6D4604A-4A8D-4C8C-8FFD-20882B9B9BD4}" srcOrd="0" destOrd="3" presId="urn:microsoft.com/office/officeart/2005/8/layout/vList2"/>
    <dgm:cxn modelId="{62A8636D-558B-481A-937A-E8D40130CBDA}" srcId="{B59F44B0-EC1F-4520-B06C-E1BBBE938F2D}" destId="{D3AE0332-70D7-4B06-A148-1247320B3DAC}" srcOrd="0" destOrd="0" parTransId="{AC29525D-C08E-4281-86DA-56C94409070D}" sibTransId="{ECECFBB9-A50C-4710-ABF6-F020A746A90F}"/>
    <dgm:cxn modelId="{E5D0F9B3-98C6-4231-97D0-96B5772E73F9}" srcId="{B59F44B0-EC1F-4520-B06C-E1BBBE938F2D}" destId="{383877C8-5D25-4EF7-ABB3-6432133122FF}" srcOrd="2" destOrd="0" parTransId="{45CC28C0-29DE-4377-B002-DEF68D75482E}" sibTransId="{BAA18C5A-7399-483C-AC98-91B8A5B837C2}"/>
    <dgm:cxn modelId="{DCFA35C3-449A-4B42-8302-0073ADDED5AD}" srcId="{7DFE837C-E3B8-46B6-A741-54408FA51485}" destId="{0319F363-122A-4C4E-86FD-608467C7E72A}" srcOrd="0" destOrd="0" parTransId="{1B99B655-C0F6-4D3B-BAF4-E97E535A7D2E}" sibTransId="{350CFBB8-3A46-48D8-9D7E-3D4B8D66F421}"/>
    <dgm:cxn modelId="{6B016120-39A3-4C17-946E-4DC4F12FFCF6}" srcId="{ABD2AF9C-FDE2-4868-B21B-39F02E69AAE2}" destId="{C9355604-1D64-4699-8B46-20B85A7F3AE0}" srcOrd="1" destOrd="0" parTransId="{20521017-C067-4353-AC78-DA53F4CD8784}" sibTransId="{9BFABC35-B908-473E-90BB-60B7FCB309BA}"/>
    <dgm:cxn modelId="{6BD6F7D4-639F-4BCF-8F69-5770D06D9A70}" type="presOf" srcId="{D3AE0332-70D7-4B06-A148-1247320B3DAC}" destId="{9D1017E9-72E3-40B6-BB3D-942C1CD8F2F5}" srcOrd="0" destOrd="0" presId="urn:microsoft.com/office/officeart/2005/8/layout/vList2"/>
    <dgm:cxn modelId="{DE78C071-F9C9-429F-96FD-BEE3650FA9F7}" type="presOf" srcId="{B59F44B0-EC1F-4520-B06C-E1BBBE938F2D}" destId="{421AD5EC-7EAB-4B20-A7D1-997DF527B866}" srcOrd="0" destOrd="0" presId="urn:microsoft.com/office/officeart/2005/8/layout/vList2"/>
    <dgm:cxn modelId="{9C66DA0D-3510-448B-8251-E455F33EC110}" type="presOf" srcId="{ABD2AF9C-FDE2-4868-B21B-39F02E69AAE2}" destId="{875857F3-F080-43AC-82C9-FEF17545545E}" srcOrd="0" destOrd="0" presId="urn:microsoft.com/office/officeart/2005/8/layout/vList2"/>
    <dgm:cxn modelId="{B0C5308F-DBE1-4F2B-9D0E-4AE4B2E060EB}" srcId="{FF6E26AC-6ECE-4D2B-85D4-EADC721437B4}" destId="{ABD2AF9C-FDE2-4868-B21B-39F02E69AAE2}" srcOrd="1" destOrd="0" parTransId="{53140A53-0EFF-448C-957D-C3F19819E914}" sibTransId="{7B80C2A7-8410-4801-AFF3-8DED59B98708}"/>
    <dgm:cxn modelId="{3DC01204-89D8-4EED-AD3A-39F3D687BA4C}" type="presOf" srcId="{9CE2D188-6B45-4CF6-A50E-9FDA7765D73A}" destId="{9D1017E9-72E3-40B6-BB3D-942C1CD8F2F5}" srcOrd="0" destOrd="1" presId="urn:microsoft.com/office/officeart/2005/8/layout/vList2"/>
    <dgm:cxn modelId="{544E67D5-8FF8-4D78-87B0-886ED91679CD}" type="presOf" srcId="{7DFE837C-E3B8-46B6-A741-54408FA51485}" destId="{E6D4604A-4A8D-4C8C-8FFD-20882B9B9BD4}" srcOrd="0" destOrd="2" presId="urn:microsoft.com/office/officeart/2005/8/layout/vList2"/>
    <dgm:cxn modelId="{2B00DD04-B24D-44E3-9B1D-B0B2D614522A}" srcId="{B59F44B0-EC1F-4520-B06C-E1BBBE938F2D}" destId="{E63E4052-EDBB-4A55-B03A-A88704E87290}" srcOrd="3" destOrd="0" parTransId="{6CE98EF0-137C-4950-B771-FE4CA27AA3BC}" sibTransId="{7D06C47A-4844-4131-8D27-D5D19225B889}"/>
    <dgm:cxn modelId="{F00223D4-1D40-442C-ACBE-9F8798F16F30}" srcId="{FF6E26AC-6ECE-4D2B-85D4-EADC721437B4}" destId="{B59F44B0-EC1F-4520-B06C-E1BBBE938F2D}" srcOrd="0" destOrd="0" parTransId="{7150245E-DE59-406F-97D3-6FC0AFD9AB1E}" sibTransId="{3A47DE2D-826C-4106-ABA0-9542A7609E05}"/>
    <dgm:cxn modelId="{BFE6E344-3718-47EC-A249-562F72AF2E4E}" type="presOf" srcId="{383877C8-5D25-4EF7-ABB3-6432133122FF}" destId="{9D1017E9-72E3-40B6-BB3D-942C1CD8F2F5}" srcOrd="0" destOrd="2" presId="urn:microsoft.com/office/officeart/2005/8/layout/vList2"/>
    <dgm:cxn modelId="{303FED00-B637-4E73-A295-267A43232063}" srcId="{ABD2AF9C-FDE2-4868-B21B-39F02E69AAE2}" destId="{504A8DC4-AD7A-4EB8-ADA9-CDB69005AEE6}" srcOrd="0" destOrd="0" parTransId="{D446AAAB-1509-4819-9867-3AF6F518F7B6}" sibTransId="{DFC3FD2A-5966-425D-BFF6-D1DF9225575E}"/>
    <dgm:cxn modelId="{094BA8BF-147F-4E97-8816-9B736A49448D}" type="presOf" srcId="{8366C9EF-A063-4861-8010-6A31E621D8CC}" destId="{E6D4604A-4A8D-4C8C-8FFD-20882B9B9BD4}" srcOrd="0" destOrd="4" presId="urn:microsoft.com/office/officeart/2005/8/layout/vList2"/>
    <dgm:cxn modelId="{6B3AA255-8A5D-42A7-BEC0-94A18663A833}" srcId="{B59F44B0-EC1F-4520-B06C-E1BBBE938F2D}" destId="{9CE2D188-6B45-4CF6-A50E-9FDA7765D73A}" srcOrd="1" destOrd="0" parTransId="{2EBABC0D-EC6C-4B19-A6C0-3BE404D4B1A9}" sibTransId="{FC193930-4205-4892-9E55-DCDFCB7A55ED}"/>
    <dgm:cxn modelId="{4582E610-EDD0-4364-95EB-C5D4E8B0D859}" type="presOf" srcId="{C9355604-1D64-4699-8B46-20B85A7F3AE0}" destId="{E6D4604A-4A8D-4C8C-8FFD-20882B9B9BD4}" srcOrd="0" destOrd="1" presId="urn:microsoft.com/office/officeart/2005/8/layout/vList2"/>
    <dgm:cxn modelId="{B6197321-4B4E-4A9D-90D5-DEB752EAD929}" type="presParOf" srcId="{3494131E-C11D-4125-9CF9-894812B90F24}" destId="{421AD5EC-7EAB-4B20-A7D1-997DF527B866}" srcOrd="0" destOrd="0" presId="urn:microsoft.com/office/officeart/2005/8/layout/vList2"/>
    <dgm:cxn modelId="{35A80638-9E46-453D-8298-3DBA058C9CE9}" type="presParOf" srcId="{3494131E-C11D-4125-9CF9-894812B90F24}" destId="{9D1017E9-72E3-40B6-BB3D-942C1CD8F2F5}" srcOrd="1" destOrd="0" presId="urn:microsoft.com/office/officeart/2005/8/layout/vList2"/>
    <dgm:cxn modelId="{A84A2C83-ED46-45B3-AB9D-C6EA9DA95FC5}" type="presParOf" srcId="{3494131E-C11D-4125-9CF9-894812B90F24}" destId="{875857F3-F080-43AC-82C9-FEF17545545E}" srcOrd="2" destOrd="0" presId="urn:microsoft.com/office/officeart/2005/8/layout/vList2"/>
    <dgm:cxn modelId="{5E6EE42D-0D8C-4064-8E2C-AC0A2EFAE547}" type="presParOf" srcId="{3494131E-C11D-4125-9CF9-894812B90F24}" destId="{E6D4604A-4A8D-4C8C-8FFD-20882B9B9BD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8:52:46.231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7 5 4608 0 0,'0'0'101'0'0,"0"0"22"0"0,0 0 5 0 0,0 0 16 0 0,0 0 67 0 0,0 0 27 0 0,0 0 9 0 0,0 0 2 0 0,0 0 7 0 0,0 0 7 0 0,0 0 1 0 0,0 0-60 0 0,0 0-236 0 0,0 0-11 0 0,0 0 132 0 0,0 0 11 0 0,0 0-8 0 0,0 0 11 0 0,0 0 8 0 0,0 0 1 0 0,0 0 34 0 0,0 0 148 0 0,0 0 67 0 0,0 0 14 0 0,0 0-42 0 0,0 0-180 0 0,0 0-79 0 0,0 0 19 0 0,0 0 116 0 0,-3-5 118 0 0,3 5 3373 0 0,0 18-3317 0 0,-1-10-383 0 0,-1 1 0 0 0,2-8 50 0 0,0 0 0 0 0,-1 0 0 0 0,1 0 0 0 0,0 0 0 0 0,0 0 1 0 0,0-1-1 0 0,0 1 0 0 0,0 0 0 0 0,0 0 0 0 0,0 0 1 0 0,0 0-1 0 0,1 0 0 0 0,-1-1 0 0 0,0 1 0 0 0,0 0 0 0 0,1 1 1 0 0,1 2 373 0 0,2 4-221 0 0,5 5-311 0 0,-6-8 96 0 0,3 3 113 0 0,-6-7 22 0 0,1 1 6 0 0,5 8-17 0 0,-1 0-89 0 0,-2-1-23 0 0,-2 0 0 0 0,1 1-14 0 0,1 5-422 0 0,-2-11 490 0 0,-1-1 1 0 0,1 1-1 0 0,-1-1 0 0 0,0 1 0 0 0,0 0 1 0 0,0-1-1 0 0,-1 1 0 0 0,0 3 0 0 0,-5 36-150 0 0,5-29 423 0 0,-6 21 0 0 0,7-33-333 0 0,-1 0 0 0 0,1 0 0 0 0,0 0 1 0 0,-1 0-1 0 0,1 0 0 0 0,0 0 0 0 0,0 0 1 0 0,1 3-1 0 0,-1-5 12 0 0,0 1-1 0 0,0 0 1 0 0,0-1-1 0 0,0 1 1 0 0,0 0 0 0 0,0-1-1 0 0,0 1 1 0 0,0 0 0 0 0,0-1-1 0 0,0 1 1 0 0,0 0-1 0 0,0-1 1 0 0,-1 1 0 0 0,1-1-1 0 0,0 1 1 0 0,-1 1-1 0 0,0-1 22 0 0,1 1 0 0 0,-1 0 0 0 0,1-1 0 0 0,0 1 0 0 0,0 0 0 0 0,-1-1 0 0 0,1 1 0 0 0,0 0 0 0 0,0 0-1 0 0,1-1 1 0 0,-1 4 0 0 0,1 12 61 0 0,-1 71 105 0 0,0-17 2197 0 0,1-68-3211 0 0,1-1 693 0 0,-1 13-771 0 0,-1-1 2672 0 0,0 43-3028 0 0,0-49 1255 0 0,0 15 0 0 0,0 13 64 0 0,0 47-64 0 0,0-77 14 0 0,0 3 88 0 0,0-4-43 0 0,0 1 0 0 0,0 0 0 0 0,-1-1 0 0 0,-1 10 0 0 0,1 10 190 0 0,1 0-253 0 0,1-21 19 0 0,-1-1 0 0 0,1 0 0 0 0,-1 1 0 0 0,1-1 0 0 0,3 7 0 0 0,-2-2 77 0 0,4 8-28 0 0,-5-11-54 0 0,-1-1-10 0 0,2 3 0 0 0,-1-3 0 0 0,1 2 0 0 0,-1 1 0 0 0,-1-4-14 0 0,0 16-70 0 0,-1-12 79 0 0,1-1 0 0 0,-1 1-1 0 0,-1-1 1 0 0,-2 9 0 0 0,-1 5 41 0 0,5-14-36 0 0,-4 8 0 0 0,3-2 0 0 0,-3 16 0 0 0,4-21 11 0 0,1-5 32 0 0,2 5-33 0 0,-3 2 2 0 0,2-4 51 0 0,-1-3-18 0 0,0 1 0 0 0,0-1 0 0 0,0 1-1 0 0,0-1 1 0 0,-1 1 0 0 0,1 0 0 0 0,-1 3 0 0 0,3 9 328 0 0,-2-10-363 0 0,1 0 1 0 0,-2 1-1 0 0,1-1 1 0 0,0 0-1 0 0,-1 1 1 0 0,-1 10-1 0 0,1 8-522 0 0,0-20 523 0 0,6 75 330 0 0,-9 17-701 0 0,3-77 375 0 0,-6 11-22 0 0,6-21 7 0 0,0-1 0 0 0,0 0 22 0 0,0-6 95 0 0,0-2 64 0 0,0 17-485 0 0,0-11 304 0 0,2-1 0 0 0,1 11 716 0 0,-2-15-932 0 0,-1-1-28 0 0,0 0 59 0 0,0 0 264 0 0,0 0 118 0 0,0 0 24 0 0,3 7 334 0 0,-3-3-507 0 0,0-3 124 0 0,0-1 29 0 0,0 27-311 0 0,0-17-20 0 0,0-2 98 0 0,-3-3 59 0 0,0 8-464 0 0,3-12-2361 0 0,0-6 1231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5T19:02:16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18 5568,'-2'-3'456,"-2"-4"994,4 6-824,2 3-326,1-4 64,10-4 3474,31 6-3176,-34 0-486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9:53.205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0 1 5840 0 0,'0'0'132'0'0,"0"0"17"0"0,0 0 11 0 0,0 0 41 0 0,0 0 147 0 0,0 0 62 0 0,0 0 7 0 0,0 0-1 0 0,0 0-25 0 0,14 16 2545 0 0,-7-9-2595 0 0,0 1 1 0 0,-1-1 0 0 0,0 1-1 0 0,10 17 1 0 0,8 11 478 0 0,-22-35-820 0 0,-1 1 0 0 0,1 0 0 0 0,0 0 0 0 0,0-1 0 0 0,1 0 0 0 0,2 3 0 0 0,9 6 0 0 0,23 23 0 0 0,-34-30 81 0 0,0 1 1 0 0,1-1-1 0 0,-1 0 1 0 0,1 0-1 0 0,0 0 1 0 0,0 0-1 0 0,4 2 1 0 0,3 1 356 0 0,4 6 1083 0 0,-4-5 76 0 0,17 17 0 0 0,-25-21-1857 0 0,0 0 1 0 0,-1 1-1 0 0,1-1 1 0 0,-1 1-1 0 0,3 4 0 0 0,8 3 74 0 0,-5-6 587 0 0,-3-2-1068 0 0,-1-1-2707 0 0,-4-2-1879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9:53.849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18 12 9184 0 0,'0'0'208'0'0,"0"0"33"0"0,0 0 14 0 0,0-1-42 0 0,2-9 564 0 0,-3 10 1772 0 0,-1 4-2034 0 0,0-1-359 0 0,0 1-1 0 0,0 0 0 0 0,0-1 1 0 0,0 1-1 0 0,1 0 0 0 0,0 0 1 0 0,0 0-1 0 0,0 0 0 0 0,0 0 0 0 0,1 0 1 0 0,-1 8-1 0 0,2 1 1 0 0,0 0-1 0 0,4 18 0 0 0,0 1-46 0 0,-2-15-81 0 0,1 1-1 0 0,11 28 1 0 0,-9-28 38 0 0,1 5 117 0 0,-2 0 0 0 0,4 25 0 0 0,5-11 2132 0 0,-12-27-2283 0 0,3 24-749 0 0,-3-18-36 0 0,0 0 244 0 0,-2-8-3021 0 0,0-8 2045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9:56.607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7 0 4920 0 0,'0'0'108'0'0,"0"0"17"0"0,0 0 11 0 0,-1 1-6 0 0,0 1-40 0 0,1-2 41 0 0,0 0 56 0 0,-1 1 1 0 0,1-1-1 0 0,0 0 1 0 0,-1 0-1 0 0,1 0 0 0 0,0 1 1 0 0,0-1-1 0 0,-1 0 1 0 0,1 0-1 0 0,0 0 1 0 0,0 1-1 0 0,0-1 1 0 0,-1 0-1 0 0,1 0 0 0 0,0 1 1 0 0,0-1-1 0 0,0 0 1 0 0,0 1-1 0 0,0-1 1 0 0,0 0-1 0 0,-1 1 0 0 0,1-1 1 0 0,0 0-1 0 0,0 0 1 0 0,0 1-1 0 0,0-1 1 0 0,0 0-1 0 0,0 1 1 0 0,0-1-1 0 0,0 0 0 0 0,0 1 1 0 0,1-1-1 0 0,0 16-240 0 0,0-11 769 0 0,4 21-319 0 0,-4-23-344 0 0,0 1 0 0 0,0-1 0 0 0,-1 0 0 0 0,1 1 0 0 0,-1-1 0 0 0,0 6 0 0 0,-1-3 115 0 0,3 31 176 0 0,-1-25-344 0 0,-4 8 0 0 0,3-17 151 0 0,0 1 0 0 0,0-1 1 0 0,1 0-1 0 0,-1 1 0 0 0,1-1 1 0 0,0 1-1 0 0,0-1 1 0 0,0 0-1 0 0,0 0 0 0 0,1 0 1 0 0,-1 1-1 0 0,3 2 1 0 0,-3-5-152 0 0,-1 0 0 0 0,1-1 0 0 0,-1 1 0 0 0,1 0 0 0 0,-1-1 0 0 0,1 1 0 0 0,0 0 0 0 0,-1-1 0 0 0,1 1 0 0 0,0-1 0 0 0,0 1 0 0 0,-1-1 0 0 0,1 1 0 0 0,0-1 0 0 0,0 0 0 0 0,0 1 0 0 0,0-1 0 0 0,-1 0 0 0 0,3 1 0 0 0,0 0 0 0 0,-2-1 16 0 0,0 1 1 0 0,0 0 0 0 0,0-1-1 0 0,1 1 1 0 0,-1-1-1 0 0,0 1 1 0 0,0-1 0 0 0,0 0-1 0 0,1 1 1 0 0,-1-1 0 0 0,0 0-1 0 0,1 0 1 0 0,-1 0 0 0 0,0 0-1 0 0,0 0 1 0 0,1 0 0 0 0,-1 0-1 0 0,2-1 1 0 0,9 1 232 0 0,36-1 1 0 0,-43 1-244 0 0,0-1 0 0 0,-1 0 0 0 0,1 0 0 0 0,0-1 0 0 0,0 1 0 0 0,-1-1 0 0 0,1 0 0 0 0,4-3 0 0 0,14-9-275 0 0,-22 14 143 0 0,-1 0-123 0 0,0 0-58 0 0,0 0-11 0 0,0 0-9 0 0,0 0-29 0 0,0 0-17 0 0,0 0-3 0 0,-4-4-640 0 0,2 1 344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9:57.087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 37 11048 0 0,'0'0'324'0'0,"0"0"-4"0"0,0-1-208 0 0,0 0-113 0 0,-1 0 0 0 0,1 0 0 0 0,0 0 0 0 0,0 0 0 0 0,0 0 0 0 0,0 0 0 0 0,0 0 0 0 0,1 0 0 0 0,-1 0 0 0 0,0 0 0 0 0,0 0 0 0 0,1 0 0 0 0,-1 0 0 0 0,0 0 0 0 0,1 1 0 0 0,-1-1 0 0 0,1 0 0 0 0,-1 0 0 0 0,1 0 0 0 0,0 1 1 0 0,-1-1-1 0 0,1 0 0 0 0,0 0 0 0 0,-1 1 0 0 0,1-1 0 0 0,0 1 0 0 0,0-1 0 0 0,0 1 0 0 0,1-2 0 0 0,19-7 678 0 0,-18 8-657 0 0,0 2 1 0 0,0-1 0 0 0,1 0 0 0 0,-1 0-1 0 0,0 1 1 0 0,0 0 0 0 0,0 0-1 0 0,0 0 1 0 0,0 0 0 0 0,0 0 0 0 0,0 0-1 0 0,0 1 1 0 0,0 0 0 0 0,0-1-1 0 0,-1 1 1 0 0,1 0 0 0 0,3 4 0 0 0,4 3 69 0 0,0 1 0 0 0,13 17 1 0 0,-21-24 125 0 0,1 1 1 0 0,-1-1 0 0 0,0 1 0 0 0,0 0 0 0 0,0 0-1 0 0,-1-1 1 0 0,1 1 0 0 0,-1 0 0 0 0,1 7 0 0 0,-3-9-91 0 0,0 1 0 0 0,0 0 0 0 0,-1 0 1 0 0,1-1-1 0 0,-1 1 0 0 0,1-1 0 0 0,-1 1 1 0 0,0-1-1 0 0,-3 3 0 0 0,0-1-92 0 0,0-1-1 0 0,-1 1 1 0 0,1-2-1 0 0,-1 1 1 0 0,0 0 0 0 0,0-1-1 0 0,-7 2 1 0 0,3-1-30 0 0,-12-3-1950 0 0,22 0 1317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9:58.303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21 61 9648 0 0,'0'0'216'0'0,"-11"11"1637"0"0,7 13-1268 0 0,2-17-420 0 0,1 1-1 0 0,0-1 1 0 0,0 0-1 0 0,1 1 1 0 0,0-1-1 0 0,0 1 1 0 0,1-1-1 0 0,0 0 1 0 0,3 14 0 0 0,0-7-1 0 0,-3-10-132 0 0,1 0 1 0 0,-1 1 0 0 0,1-1-1 0 0,-1 0 1 0 0,1 0 0 0 0,1-1-1 0 0,3 8 1 0 0,7 6 34 0 0,-10-14-67 0 0,0 1 0 0 0,0-1 0 0 0,0 0 0 0 0,0 0 0 0 0,7 4 0 0 0,-3-2 0 0 0,2 1 0 0 0,-8-5 0 0 0,7 0 0 0 0,-7 0 78 0 0,-1-1 1 0 0,1 0-1 0 0,0 0 1 0 0,0 0 0 0 0,0 0-1 0 0,-1 0 1 0 0,1 0 0 0 0,0 0-1 0 0,0 0 1 0 0,0 0-1 0 0,-1 0 1 0 0,1 0 0 0 0,0 0-1 0 0,0-1 1 0 0,0 1 0 0 0,-1 0-1 0 0,2-1 1 0 0,-1 0-17 0 0,0 0-1 0 0,0 0 1 0 0,0 0 0 0 0,0 0 0 0 0,0 0-1 0 0,0 0 1 0 0,-1 0 0 0 0,1 0 0 0 0,0 0 0 0 0,-1 0-1 0 0,2-2 1 0 0,-1 1 41 0 0,2-6 106 0 0,1 0 0 0 0,-1 0 0 0 0,-1 0 0 0 0,1-1 0 0 0,-2 1 0 0 0,1-1-1 0 0,0-13 1 0 0,3-13-1014 0 0,-4 32 786 0 0,-1 1-1 0 0,1 0 1 0 0,0 0 0 0 0,-1 0 0 0 0,1 0 0 0 0,0 0 0 0 0,0 0-1 0 0,0 0 1 0 0,2-2 0 0 0,-2 3 16 0 0,-1 1 1 0 0,0-1-1 0 0,1 1 0 0 0,-1 0 0 0 0,1-1 1 0 0,-1 1-1 0 0,1 0 0 0 0,-1-1 0 0 0,1 1 1 0 0,-1 0-1 0 0,1 0 0 0 0,-1-1 0 0 0,1 1 1 0 0,-1 0-1 0 0,1 0 0 0 0,-1 0 0 0 0,1 0 1 0 0,0 0-1 0 0,-1 0 0 0 0,1 0 1 0 0,-1 0-1 0 0,1 0 0 0 0,-1 0 0 0 0,1 0 1 0 0,0 0-1 0 0,-1 0 0 0 0,1 0 0 0 0,-1 1 1 0 0,1-1-1 0 0,-1 0 0 0 0,1 0 0 0 0,-1 1 1 0 0,1-1-1 0 0,-1 0 0 0 0,1 0 0 0 0,-1 1 1 0 0,1-1-1 0 0,-1 1 0 0 0,1 0 0 0 0,15 22-83 0 0,-10-14 44 0 0,3 4-4 0 0,17 24 29 0 0,-24-35 11 0 0,1 1 0 0 0,-1 0 1 0 0,1-1-1 0 0,0 0 0 0 0,0 0 0 0 0,0 0 0 0 0,0 0 0 0 0,0 0 0 0 0,0 0 0 0 0,5 0 0 0 0,-5-1 97 0 0,0-1 0 0 0,0 0-1 0 0,0 0 1 0 0,0 0 0 0 0,1 0-1 0 0,-1 0 1 0 0,0-1 0 0 0,0 0-1 0 0,0 1 1 0 0,0-1 0 0 0,0 0-1 0 0,0-1 1 0 0,0 1 0 0 0,4-3-1 0 0,-6 3-35 0 0,1-1-1 0 0,-1 1 1 0 0,0-1-1 0 0,0 1 1 0 0,0-1-1 0 0,0 0 1 0 0,0 1-1 0 0,0-1 1 0 0,0-2-1 0 0,3-4 265 0 0,-4 7-292 0 0,1-1-1 0 0,0 1 0 0 0,-1-1 0 0 0,0 1 0 0 0,1-1 0 0 0,-1 1 0 0 0,0-1 0 0 0,0 1 0 0 0,0-1 0 0 0,0 0 0 0 0,0 1 0 0 0,0-1 0 0 0,0 1 1 0 0,0-1-1 0 0,-1 0 0 0 0,1 1 0 0 0,-1-1 0 0 0,0-2 0 0 0,-16-31 808 0 0,12 25-572 0 0,-38-73-270 0 0,37 71-222 0 0,5 9-62 0 0,-1 1 1 0 0,1 0 0 0 0,0 0 0 0 0,0-1 0 0 0,0 1-1 0 0,0-1 1 0 0,1 1 0 0 0,-1-1 0 0 0,0-3 0 0 0,1 2-1158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0:00.030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262 61 3760 0 0,'0'0'108'0'0,"-6"-10"491"0"0,-18-19 3871 0 0,22 27-4295 0 0,0 1 0 0 0,0-1 0 0 0,-1 1-1 0 0,1 0 1 0 0,0 0 0 0 0,-1 0 0 0 0,1 0-1 0 0,-1 0 1 0 0,-3 0 0 0 0,-25-7 156 0 0,26 8-143 0 0,0-1 0 0 0,0 1 0 0 0,-1 0 0 0 0,1 0 0 0 0,0 0 0 0 0,-9 3 0 0 0,-39 12 96 0 0,28 3-284 0 0,21-14 0 0 0,0 1 0 0 0,0 0 0 0 0,0 0 0 0 0,1 0 0 0 0,-1 0 0 0 0,1 1 0 0 0,0 0 0 0 0,1-1 0 0 0,0 1 0 0 0,0 0 0 0 0,0 0 0 0 0,0 0 0 0 0,1 0 0 0 0,-1 10 0 0 0,-7 78 970 0 0,9-82-528 0 0,0 0 0 0 0,1 0 1 0 0,1 0-1 0 0,0-1 0 0 0,7 23 1 0 0,-7-27-390 0 0,1 0 1 0 0,1-1 0 0 0,-1 1 0 0 0,1-1 0 0 0,0 0 0 0 0,0 0 0 0 0,1 0 0 0 0,0-1 0 0 0,6 6 0 0 0,-1-2 148 0 0,0-1 0 0 0,1 0 1 0 0,0 0-1 0 0,13 5 0 0 0,-3-5 1521 0 0,-15-8-1970 0 0,1 0 0 0 0,-1 0 0 0 0,0-1 0 0 0,0 1 1 0 0,0-1-1 0 0,7-2 0 0 0,-2 1 772 0 0,-7 0-487 0 0,0 0 0 0 0,0 1 0 0 0,0-1-1 0 0,0 0 1 0 0,-1-1 0 0 0,1 1 0 0 0,-1-1 0 0 0,1 0-1 0 0,-1 1 1 0 0,0-2 0 0 0,0 1 0 0 0,0 0 0 0 0,2-4-1 0 0,-2 3-102 0 0,-1 0 0 0 0,1-1 0 0 0,-1 1 0 0 0,0-1 0 0 0,0 1 0 0 0,0-1 0 0 0,-1 0 0 0 0,2-8 0 0 0,0-1-968 0 0,0 7-990 0 0,-3 4 1425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0:01.272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184 40 8032 0 0,'0'0'182'0'0,"-14"-13"476"0"0,8 8-431 0 0,5 4-35 0 0,-1-1 0 0 0,0 0-1 0 0,1 1 1 0 0,-1 0 0 0 0,0-1 0 0 0,0 1 0 0 0,0 0-1 0 0,0 0 1 0 0,0 0 0 0 0,0 0 0 0 0,0 0-1 0 0,0 1 1 0 0,0-1 0 0 0,0 1 0 0 0,-3-1 0 0 0,-22-3-192 0 0,24 4 0 0 0,-7 3 0 0 0,5-2 0 0 0,1 1 121 0 0,-1 0 0 0 0,1 0 1 0 0,0 1-1 0 0,0-1 1 0 0,0 1-1 0 0,1 0 0 0 0,-1 0 1 0 0,0 0-1 0 0,1 1 1 0 0,0-1-1 0 0,0 1 1 0 0,0-1-1 0 0,0 1 0 0 0,1 0 1 0 0,-1 1-1 0 0,-2 7 1 0 0,-1 1 290 0 0,2 0 1 0 0,-1 1 0 0 0,2 0 0 0 0,-4 18 0 0 0,7-28-398 0 0,0 0 0 0 0,1 1 0 0 0,-1-1 0 0 0,1 0 0 0 0,0 0 0 0 0,0 0 0 0 0,0 0 1 0 0,0-1-1 0 0,1 1 0 0 0,-1 0 0 0 0,1 0 0 0 0,0-1 0 0 0,4 6 0 0 0,-4-6 13 0 0,0-1 0 0 0,-1 0 0 0 0,1-1-1 0 0,0 1 1 0 0,0 0 0 0 0,1 0-1 0 0,-1-1 1 0 0,0 1 0 0 0,0-1-1 0 0,1 0 1 0 0,-1 0 0 0 0,1 0 0 0 0,-1 0-1 0 0,1 0 1 0 0,-1 0 0 0 0,1-1-1 0 0,0 1 1 0 0,-1-1 0 0 0,1 0-1 0 0,0 0 1 0 0,2 0 0 0 0,-2 0 73 0 0,0-1 0 0 0,1 1 0 0 0,-1-1 0 0 0,0 0 0 0 0,0 0 0 0 0,0 0 0 0 0,0 0 0 0 0,0-1 0 0 0,-1 1 0 0 0,1-1 0 0 0,0 0 0 0 0,0 0 0 0 0,-1 1 0 0 0,1-2 0 0 0,-1 1 0 0 0,0 0 0 0 0,2-3 0 0 0,0 0-254 0 0,0 0 0 0 0,-1 0 0 0 0,0-1 0 0 0,0 1-1 0 0,-1-1 1 0 0,1 0 0 0 0,-1 0 0 0 0,0 0 0 0 0,-1 0-1 0 0,2-9 1 0 0,-1 4 664 0 0,1 0 0 0 0,5-14 0 0 0,-2 1-13 0 0,-5 24-341 0 0,2-1-63 0 0,1 2-8 0 0,8 21 19 0 0,-10-18-93 0 0,6 13-1093 0 0,1 1 1137 0 0,-1 0 0 0 0,-1 1-1 0 0,6 25 1 0 0,-11-40-60 0 0,-1 0-44 0 0,0 0 646 0 0,-1-3-1898 0 0,0 0-3777 0 0,0-1 3415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0:02.288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159 7 8496 0 0,'0'0'190'0'0,"0"0"28"0"0,0 0 10 0 0,-21-5 680 0 0,16 4-673 0 0,-1 0 0 0 0,1 1 1 0 0,-1 0-1 0 0,0 1 0 0 0,1-1 1 0 0,-1 1-1 0 0,1 0 0 0 0,-1 0 1 0 0,1 1-1 0 0,-7 2 0 0 0,-12 3-87 0 0,21-6-102 0 0,0 0 0 0 0,0 1 1 0 0,0 0-1 0 0,0-1 1 0 0,0 1-1 0 0,-4 3 0 0 0,-8 6 399 0 0,13-10-310 0 0,-1 5-22 0 0,2 0-90 0 0,1-5-23 0 0,0 0 0 0 0,0 0 0 0 0,0 0 0 0 0,1 0 0 0 0,-1 0 0 0 0,0-1 0 0 0,1 1 0 0 0,-1 0 0 0 0,0 0 0 0 0,1 0 0 0 0,0 0 0 0 0,-1 0 0 0 0,1-1 0 0 0,-1 1 0 0 0,1 0 0 0 0,1 1 0 0 0,4 2 0 0 0,12 5 0 0 0,-16-9 0 0 0,10 5 0 0 0,7 7 574 0 0,-16-10-407 0 0,0 0 0 0 0,0 1 0 0 0,1-2 1 0 0,-1 1-1 0 0,1 0 0 0 0,-1-1 0 0 0,6 2 1 0 0,-3-1-157 0 0,0-1 0 0 0,1 1 1 0 0,-1 1-1 0 0,-1-1 0 0 0,1 1 1 0 0,0 0-1 0 0,-1 0 0 0 0,1 1 1 0 0,-1-1-1 0 0,0 1 1 0 0,0 1-1 0 0,0-1 0 0 0,-1 1 1 0 0,0-1-1 0 0,0 1 0 0 0,0 1 1 0 0,0-1-1 0 0,3 8 1 0 0,-3-6-12 0 0,-3-5 2 0 0,0 0-1 0 0,0 0 1 0 0,0 0 0 0 0,0 0 0 0 0,0 0-1 0 0,-1 0 1 0 0,1 0 0 0 0,-1 5 0 0 0,1-4 74 0 0,-1-1 0 0 0,1 1 0 0 0,-1-1 0 0 0,0 1 0 0 0,0 0 0 0 0,-1-1 0 0 0,1 1 0 0 0,0 0 0 0 0,-1-1 0 0 0,1 1 0 0 0,-1-1 0 0 0,0 1 0 0 0,0-1 0 0 0,0 1 1 0 0,0-1-1 0 0,-1 0 0 0 0,1 1 0 0 0,-3 2 0 0 0,3-3-51 0 0,0-1-1 0 0,0 1 1 0 0,0-1 0 0 0,0 1-1 0 0,-1-1 1 0 0,1 0 0 0 0,0 1 0 0 0,-1-1-1 0 0,1 0 1 0 0,-1 0 0 0 0,1 0-1 0 0,-1 0 1 0 0,1 0 0 0 0,-1 0 0 0 0,0-1-1 0 0,1 1 1 0 0,-1 0 0 0 0,0-1-1 0 0,-3 1 1 0 0,0-1 84 0 0,0 0 0 0 0,1 0 0 0 0,-1-1-1 0 0,0 1 1 0 0,-8-3 0 0 0,-6-1 218 0 0,10 3-295 0 0,1-1-1 0 0,0 0 1 0 0,-9-4-1 0 0,-8-2 59 0 0,-2-4-106 0 0,21 9-85 0 0,-1-8-3217 0 0,7 8-2374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0:03.272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0 161 11144 0 0,'1'0'21'0'0,"-1"0"0"0"0,0-1 0 0 0,0 1 0 0 0,0 0 0 0 0,0-1 0 0 0,0 1 0 0 0,0 0 0 0 0,0 0 0 0 0,1-1 0 0 0,-1 1 0 0 0,0 0 0 0 0,0 0 0 0 0,0-1 0 0 0,1 1-1 0 0,-1 0 1 0 0,0 0 0 0 0,0 0 0 0 0,1-1 0 0 0,-1 1 0 0 0,0 0 0 0 0,1 0 0 0 0,-1 0 0 0 0,0 0 0 0 0,0 0 0 0 0,1 0 0 0 0,-1 0 0 0 0,0-1 0 0 0,1 1 0 0 0,-1 0 0 0 0,0 0 0 0 0,1 0 0 0 0,19-6 50 0 0,4-1 195 0 0,-8-2-78 0 0,0 1 104 0 0,0-1 0 0 0,27-21 0 0 0,-25 12-208 0 0,-18 17-67 0 0,1 0-1 0 0,0 1 0 0 0,-1-1 0 0 0,1 0 1 0 0,-1 0-1 0 0,1 0 0 0 0,-1 1 0 0 0,0-1 1 0 0,1 0-1 0 0,-1 0 0 0 0,0 0 0 0 0,1 0 1 0 0,-1 0-1 0 0,0 0 0 0 0,0 0 0 0 0,0 0 1 0 0,0 0-1 0 0,0 0 0 0 0,0 1 0 0 0,0-1 1 0 0,0 0-1 0 0,-1 0 0 0 0,1-2 0 0 0,-1 3 60 0 0,-1-2-55 0 0,0 0 1 0 0,-1 1-1 0 0,1-1 0 0 0,0 0 0 0 0,0 0 1 0 0,0 0-1 0 0,-3-4 0 0 0,4 4 23 0 0,-1 0 1 0 0,1 0-1 0 0,-1 1 0 0 0,1-1 0 0 0,-1 0 0 0 0,0 1 1 0 0,0 0-1 0 0,1-1 0 0 0,-1 1 0 0 0,0 0 1 0 0,0 0-1 0 0,0 0 0 0 0,-1 0 0 0 0,-1-1 1 0 0,-2 1 70 0 0,5 0-96 0 0,-1 1-1 0 0,0-1 1 0 0,0 1-1 0 0,1-1 1 0 0,-1 1-1 0 0,0 0 0 0 0,0 0 1 0 0,0 0-1 0 0,1 0 1 0 0,-1 0-1 0 0,0 1 1 0 0,0-1-1 0 0,0 0 1 0 0,1 1-1 0 0,-1-1 1 0 0,0 1-1 0 0,-2 1 1 0 0,1-1-19 0 0,0 1 0 0 0,0 0 0 0 0,0 0 0 0 0,1 0 0 0 0,-1 0 0 0 0,1 0 0 0 0,-1 0 0 0 0,-2 4 0 0 0,3-4 0 0 0,-13 13 0 0 0,13-11 334 0 0,-1 1 1 0 0,0 0 0 0 0,1 0 0 0 0,0 0 0 0 0,0 0 0 0 0,1 1 0 0 0,-1-1 0 0 0,1 0 0 0 0,0 1 0 0 0,1-1 0 0 0,-1 0 0 0 0,1 1 0 0 0,1 9 0 0 0,-1-12-385 0 0,1-1 1 0 0,0 1 0 0 0,0 0 0 0 0,1 0 0 0 0,-1-1-1 0 0,0 1 1 0 0,1-1 0 0 0,0 1 0 0 0,-1-1-1 0 0,1 1 1 0 0,0-1 0 0 0,3 3 0 0 0,1 0-130 0 0,0 0 1 0 0,0 0 0 0 0,10 5-1 0 0,5 5 363 0 0,-19-12-161 0 0,1-1 0 0 0,0 0 0 0 0,-1 1 0 0 0,1-1 0 0 0,0 0-1 0 0,0-1 1 0 0,1 1 0 0 0,-1 0 0 0 0,0-1 0 0 0,1 0 0 0 0,-1 0 0 0 0,0 0 0 0 0,7 1-1 0 0,-8-2-29 0 0,0 0-1 0 0,-1 0 0 0 0,1 0 0 0 0,0 0 0 0 0,0 0 0 0 0,0 0 0 0 0,0-1 0 0 0,0 1 0 0 0,0-1 0 0 0,-1 1 0 0 0,1-1 1 0 0,0 0-1 0 0,0 0 0 0 0,2-1 0 0 0,9-12-7559 0 0,-9 7 3525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0:03.857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101 0 11200 0 0,'-20'5'1221'0'0,"6"1"-979"0"0,0 0 1 0 0,-15 9-1 0 0,15-7-286 0 0,14-8 51 0 0,-1 0 1 0 0,1 0 0 0 0,-1 0 0 0 0,1 1 0 0 0,-1-1 0 0 0,1 0 0 0 0,-1 0 0 0 0,1 0-1 0 0,0 1 1 0 0,-1-1 0 0 0,1 0 0 0 0,-1 1 0 0 0,1-1 0 0 0,0 0 0 0 0,-1 1 0 0 0,1-1-1 0 0,0 0 1 0 0,-1 1 0 0 0,1-1 0 0 0,0 1 0 0 0,0-1 0 0 0,0 1 0 0 0,-1-1-1 0 0,1 1 1 0 0,0-1 0 0 0,0 1 0 0 0,0-1 0 0 0,0 1 0 0 0,0-1 0 0 0,0 1 0 0 0,0-1-1 0 0,0 1 1 0 0,0-1 1 0 0,0 1-9 0 0,-1 0 0 0 0,1-1 1 0 0,0 1-1 0 0,0-1 0 0 0,0 1 1 0 0,0-1-1 0 0,0 1 0 0 0,0-1 1 0 0,0 1-1 0 0,1-1 0 0 0,-1 1 1 0 0,0-1-1 0 0,0 1 0 0 0,0-1 1 0 0,0 1-1 0 0,1-1 0 0 0,-1 1 1 0 0,0-1-1 0 0,1 1 0 0 0,-1-1 1 0 0,0 1-1 0 0,1-1 0 0 0,-1 0 1 0 0,0 1-1 0 0,1-1 0 0 0,-1 0 1 0 0,1 1-1 0 0,-1-1 0 0 0,1 0 1 0 0,-1 1-1 0 0,1-1 0 0 0,0 0 1 0 0,0 1 0 0 0,4 2 56 0 0,-1-1 0 0 0,1 1 1 0 0,0-1-1 0 0,-1 0 0 0 0,1 0 1 0 0,0-1-1 0 0,8 2 0 0 0,14 5 189 0 0,-3 1-153 0 0,-11-4 19 0 0,-1-1 0 0 0,23 14 0 0 0,-32-17-52 0 0,0 1 1 0 0,-1 0-1 0 0,1 0 0 0 0,0 0 1 0 0,-1 1-1 0 0,1-1 1 0 0,-1 1-1 0 0,0-1 0 0 0,0 1 1 0 0,0 0-1 0 0,0 0 1 0 0,-1 0-1 0 0,1 0 0 0 0,-1 0 1 0 0,1 0-1 0 0,0 5 1 0 0,-1-7-2 0 0,-1 1 0 0 0,0-1 0 0 0,0 1 0 0 0,0-1 0 0 0,1 1 0 0 0,-1-1 1 0 0,0 1-1 0 0,-1-1 0 0 0,1 1 0 0 0,0-1 0 0 0,0 1 0 0 0,-1-1 0 0 0,1 1 1 0 0,-1-1-1 0 0,1 0 0 0 0,-1 1 0 0 0,0-1 0 0 0,1 0 0 0 0,-1 1 1 0 0,-1 0-1 0 0,0 0 42 0 0,0 0 0 0 0,0 0 0 0 0,0-1 1 0 0,0 1-1 0 0,0-1 0 0 0,0 0 0 0 0,0 0 0 0 0,-1 0 1 0 0,1 0-1 0 0,0 0 0 0 0,-4 1 0 0 0,-1 0 26 0 0,-1-1 0 0 0,0 0-1 0 0,0 0 1 0 0,0-1 0 0 0,0 1 0 0 0,-15-3-1 0 0,-2-3-361 0 0,9 0-7151 0 0,8 3 3328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5T19:02:16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8960,'15'1'3380,"-13"-1"-3190,-1 1 1,0-1-1,1 0 0,-1 0 0,1 0 1,-1 0-1,0 0 0,1 0 1,-1 0-1,1 0 0,-1 0 0,0-1 1,1 1-1,2-2 0,-2 1-199,0-1 0,0 1-1,1 0 1,-1 0 0,1 0 0,-1 0-1,1 0 1,0 0 0,-1 1 0,1-1-1,0 1 1,-1-1 0,1 1 0,0 0-1,-1 1 1,1-1 0,0 0-1,2 1 1,-11 7-9324,0-2 7616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4:59.484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0 1 2448 0 0,'0'0'92'0'0,"0"0"-15"0"0,7 3 2 0 0,1-2-47 0 0,-6-1 128 0 0,-2 0 32 0 0,11 0 219 0 0,-7 0-55 0 0,-1 0 0 0 0,1 0 0 0 0,-1 0 0 0 0,1 1 0 0 0,-1-1 1 0 0,7 3-1 0 0,-10-3-346 0 0,1 0 0 0 0,-1 0 0 0 0,0 0 1 0 0,0 0-1 0 0,0 1 0 0 0,0-1 0 0 0,0 0 0 0 0,1 0 0 0 0,-1 0 1 0 0,0 0-1 0 0,0 0 0 0 0,0 0 0 0 0,0 0 0 0 0,0 0 1 0 0,1 0-1 0 0,-1 0 0 0 0,0-1 0 0 0,0 1 0 0 0,0 0 0 0 0,0 0 1 0 0,0 0-1 0 0,0 0 0 0 0,1 0 0 0 0,-1 0 0 0 0,0 0 1 0 0,0 0-1 0 0,0 0 0 0 0,0 0 0 0 0,0 0 0 0 0,0-1 0 0 0,0 1 1 0 0,1 0-1 0 0,-1 0 0 0 0,0 0 0 0 0,0 0 0 0 0,0 0 1 0 0,0 0-1 0 0,0-1 0 0 0,0 1-5 0 0,0 0-1 0 0,0 0 1 0 0,0 0-1 0 0,0 0 1 0 0,0 0 0 0 0,0 0-1 0 0,0-1 1 0 0,0 1-1 0 0,0 0 1 0 0,1 0 0 0 0,-1 0-1 0 0,0 0 1 0 0,0 0-1 0 0,0 0 1 0 0,0 0 0 0 0,0 0-1 0 0,0 0 1 0 0,0 0-1 0 0,0 0 1 0 0,0-1 0 0 0,1 1-1 0 0,-1 0 1 0 0,0 0-1 0 0,0 0 1 0 0,0 0 0 0 0,0 0-1 0 0,0 0 1 0 0,0 0-1 0 0,0 0 1 0 0,0 0 0 0 0,1 0-1 0 0,-1 0 1 0 0,0 0 0 0 0,0 0-1 0 0,0 0 1 0 0,0 0-1 0 0,0 0 1 0 0,0 0 0 0 0,0 0-1 0 0,1 0 1 0 0,-1 0-1 0 0,0 1 1 0 0,0-1 0 0 0,0 0-1 0 0,0 0 1 0 0,0 0-1 0 0,0 0 1 0 0,0 0 0 0 0,0 0-1 0 0,1 0 1 0 0,17 10 75 0 0,-13-5-58 0 0,-4-4-16 0 0,-1 0-1 0 0,1 0 0 0 0,0 0 0 0 0,0 0 1 0 0,0 0-1 0 0,-1 0 0 0 0,1 0 1 0 0,0-1-1 0 0,0 1 0 0 0,0 0 0 0 0,0-1 1 0 0,0 1-1 0 0,1-1 0 0 0,-1 1 0 0 0,0-1 1 0 0,0 1-1 0 0,0-1 0 0 0,0 0 1 0 0,1 1-1 0 0,1-1 0 0 0,12 6 139 0 0,8 0-133 0 0,-3-5-11 0 0,-18-1 0 0 0,0-1 0 0 0,0 1 0 0 0,0 0 0 0 0,0 0 0 0 0,0 0 0 0 0,1 0 0 0 0,-1 1 0 0 0,0-1 0 0 0,0 0 0 0 0,0 1 0 0 0,0 0 0 0 0,0-1 0 0 0,-1 1 0 0 0,1 0 0 0 0,0 0 0 0 0,0 0 0 0 0,0 0 0 0 0,2 2 0 0 0,2 6 113 0 0,-5-8 37 0 0,0 0 0 0 0,0 0 0 0 0,1 0 0 0 0,-1 0 0 0 0,0 0 0 0 0,1 0-1 0 0,-1-1 1 0 0,0 1 0 0 0,1-1 0 0 0,-1 1 0 0 0,4 0 0 0 0,-1 0 250 0 0,14 4 616 0 0,-16-5-967 0 0,1 0 0 0 0,-1 0 0 0 0,0 1 0 0 0,1-1 0 0 0,-1 1 0 0 0,0 0 0 0 0,0 0 0 0 0,0 0 0 0 0,1 0 0 0 0,-1 0 0 0 0,0 0 0 0 0,-1 0 1 0 0,1 1-1 0 0,3 2 0 0 0,-3-1-25 0 0,1-1 1 0 0,-1 1-1 0 0,1-1 1 0 0,0 0-1 0 0,0 0 0 0 0,0 0 1 0 0,0 0-1 0 0,0 0 1 0 0,0-1-1 0 0,0 0 1 0 0,1 1-1 0 0,-1-1 1 0 0,0 0-1 0 0,1 0 1 0 0,-1-1-1 0 0,5 1 1 0 0,-1 0 18 0 0,-1 0-1 0 0,0 0 1 0 0,1 1 0 0 0,-1-1 0 0 0,0 1 0 0 0,0 1 0 0 0,7 3 0 0 0,23 8 372 0 0,-31-13-371 0 0,2 1 64 0 0,1-1-1 0 0,-1 1 0 0 0,13 0 1 0 0,-14-2-73 0 0,-1 1 1 0 0,0 0 0 0 0,1 0-1 0 0,-1 0 1 0 0,10 4 0 0 0,5 2 86 0 0,-18-7-107 0 0,0 1 1 0 0,1 0 0 0 0,-1 0-1 0 0,0 0 1 0 0,0 0 0 0 0,3 3-1 0 0,-3-2 4 0 0,0-1 0 0 0,-1 0 0 0 0,1 0 0 0 0,0 0 0 0 0,0 0 0 0 0,0 0 0 0 0,0 0 0 0 0,4 0 0 0 0,1 1 71 0 0,23 4 66 0 0,-28-5-155 0 0,0-1 1 0 0,-1 1-1 0 0,1 0 0 0 0,0-1 0 0 0,-1 1 1 0 0,1 0-1 0 0,-1 0 0 0 0,1 0 0 0 0,-1 1 1 0 0,0-1-1 0 0,1 0 0 0 0,-1 0 0 0 0,2 3 1 0 0,6 15-2 0 0,-8-18 0 0 0,-1 0 0 0 0,0 0 0 0 0,1-1 0 0 0,-1 1 0 0 0,1 0 0 0 0,-1 0 0 0 0,1-1 0 0 0,-1 1 0 0 0,1 0 0 0 0,-1-1 0 0 0,1 1 0 0 0,0 0 0 0 0,-1-1 0 0 0,2 1 0 0 0,15 11 0 0 0,-6-8 0 0 0,-4-2 0 0 0,15 13 0 0 0,-11-6 0 0 0,-1-4 0 0 0,13 2 0 0 0,-2 5 0 0 0,13 4 0 0 0,-20-6 0 0 0,4 3 0 0 0,-11-11 0 0 0,-2-1 0 0 0,21 12 0 0 0,-14-5 0 0 0,2 0 0 0 0,8 4 0 0 0,-20-10 0 0 0,0-1 0 0 0,0 0 0 0 0,0 0 0 0 0,-1 1 0 0 0,1-1 0 0 0,0 1 0 0 0,-1 0 0 0 0,0-1 0 0 0,3 4 0 0 0,-1-1 0 0 0,8 12 0 0 0,-5-5 0 0 0,-5-10 0 0 0,-1-1 0 0 0,0 1 0 0 0,0-1 0 0 0,0 1 0 0 0,1-1 0 0 0,-1 1 0 0 0,0-1 0 0 0,0 1 0 0 0,1-1 0 0 0,-1 1 0 0 0,0-1 0 0 0,1 0 0 0 0,-1 1 0 0 0,1-1 0 0 0,-1 1 0 0 0,1-1 0 0 0,-1 0 0 0 0,0 1 0 0 0,1-1 0 0 0,-1 0 0 0 0,2 1 0 0 0,23 13 0 0 0,-19-11 376 0 0,0 1 0 0 0,0-1 1 0 0,0 0-1 0 0,0 0 1 0 0,7 2-1 0 0,-2 2-341 0 0,-10-6-43 0 0,-1-1 0 0 0,1 1-1 0 0,0 0 1 0 0,-1-1 0 0 0,1 1-1 0 0,0-1 1 0 0,0 1 0 0 0,0-1-1 0 0,-1 0 1 0 0,1 1-1 0 0,0-1 1 0 0,0 0 0 0 0,0 1-1 0 0,0-1 1 0 0,0 0 0 0 0,0 0-1 0 0,0 0 1 0 0,-1 0 0 0 0,3 0-1 0 0,13 10-245 0 0,-9-3 254 0 0,-5-5 0 0 0,0 0 0 0 0,1-1 0 0 0,-1 1 0 0 0,0 0 0 0 0,0-1 0 0 0,1 0 0 0 0,-1 1 0 0 0,6 1 0 0 0,-6-2 0 0 0,1-1 0 0 0,-1 1 0 0 0,1 1 0 0 0,-1-1 0 0 0,1 0 0 0 0,-1 1 0 0 0,0-1 0 0 0,1 1 0 0 0,1 2 0 0 0,-2-2 0 0 0,-1-1 0 0 0,1 0 0 0 0,-1 1 0 0 0,1-1 0 0 0,0 0 0 0 0,-1 0 0 0 0,1 0 0 0 0,0 0 0 0 0,0 0 0 0 0,0-1 0 0 0,0 1 0 0 0,-1-1 0 0 0,1 1 0 0 0,4 0 0 0 0,-2-1 0 0 0,0 0 0 0 0,0 1 0 0 0,0 0 0 0 0,0 0 0 0 0,0 0 0 0 0,5 2 0 0 0,-5-2 0 0 0,1 1 0 0 0,-1-1 0 0 0,1 0 0 0 0,-1 0 0 0 0,1 0 0 0 0,6-1 0 0 0,-1 0 0 0 0,-9 0 0 0 0,1-1 0 0 0,-1 1 0 0 0,0 0 0 0 0,1 0 0 0 0,-1 0 0 0 0,1 0 0 0 0,-1 0 0 0 0,1 0 0 0 0,-1 1 0 0 0,0-1 0 0 0,1 0 0 0 0,-1 1 0 0 0,0-1 0 0 0,1 1 0 0 0,-1 0 0 0 0,0-1 0 0 0,1 1 0 0 0,1 1 0 0 0,-2-1-10 0 0,3 3 59 0 0,0-1 1 0 0,-1 0-1 0 0,1-1 0 0 0,0 1 0 0 0,0-1 0 0 0,1 0 0 0 0,5 3 1 0 0,-5-3-15 0 0,1 1 0 0 0,-1-1 0 0 0,-1 1 0 0 0,1 0 0 0 0,0 1 0 0 0,7 6 0 0 0,-11-9-22 0 0,1 0-12 0 0,-1 0 1 0 0,0-1-1 0 0,0 1 0 0 0,0-1 0 0 0,0 1 1 0 0,1-1-1 0 0,-1 1 0 0 0,0-1 0 0 0,0 0 0 0 0,2 1 1 0 0,9 3 8 0 0,31 16 44 0 0,-42-19-52 0 0,1 0 0 0 0,0 0 1 0 0,0-1-1 0 0,-1 1 1 0 0,1 0-1 0 0,0-1 1 0 0,0 1-1 0 0,4 0 1 0 0,3 1 28 0 0,7 6-18 0 0,-12-6 9 0 0,-1-1 0 0 0,1 1 0 0 0,-1 0 0 0 0,1-1 1 0 0,0 0-1 0 0,0 0 0 0 0,-1 0 0 0 0,1-1 0 0 0,8 1 0 0 0,-4 1 53 0 0,0 0-1 0 0,0 1 0 0 0,14 6 0 0 0,-15-6-83 0 0,-4-2 9 0 0,0 1 0 0 0,0-1 0 0 0,0 1 0 0 0,-1 0 0 0 0,1 0 0 0 0,2 3 0 0 0,-2-3 0 0 0,-1 0 0 0 0,1 0 0 0 0,0 0 0 0 0,-1 0 0 0 0,1-1 0 0 0,3 2 0 0 0,15 3 0 0 0,-16-5 0 0 0,0 0 0 0 0,0 0 0 0 0,0 1 0 0 0,-1 0 0 0 0,1 0 0 0 0,6 3 0 0 0,-6-3 0 0 0,0 1 0 0 0,1-2 0 0 0,-1 1 0 0 0,1-1 0 0 0,-1 0 0 0 0,11 1 0 0 0,-10-1 0 0 0,1 0 0 0 0,-1 0 0 0 0,1 0 0 0 0,7 3 0 0 0,-9-1 1 0 0,-4-2 0 0 0,0-1-1 0 0,-1 0 1 0 0,1 1-1 0 0,0-1 1 0 0,0 0-1 0 0,0 1 1 0 0,-1-1-1 0 0,1 0 1 0 0,0 0-1 0 0,0 0 1 0 0,0 0-1 0 0,0 0 1 0 0,0 0 0 0 0,-1 0-1 0 0,1 0 1 0 0,0 0-1 0 0,0 0 1 0 0,1-1-1 0 0,1 1 4 0 0,0 0 1 0 0,-1 1-1 0 0,1-1 0 0 0,0 1 1 0 0,-1-1-1 0 0,1 1 0 0 0,-1 0 0 0 0,1 0 1 0 0,-1 0-1 0 0,0 1 0 0 0,5 2 1 0 0,6 2-4 0 0,-5-2-1 0 0,-4-2 0 0 0,0-1 0 0 0,0 1 0 0 0,-1-1 0 0 0,1 0 0 0 0,0 0 0 0 0,0 0 0 0 0,0 0 0 0 0,7 0 0 0 0,-1-1 17 0 0,0 1-1 0 0,-1 0 1 0 0,12 4-1 0 0,-11-3 0 0 0,0 0-1 0 0,0 0 1 0 0,13-1-1 0 0,-17-1-14 0 0,1 0 27 0 0,1 0 0 0 0,0 0 0 0 0,0 0 1 0 0,0 1-1 0 0,-1 1 0 0 0,1-1 0 0 0,0 1 1 0 0,-1 0-1 0 0,12 5 0 0 0,-15-6-11 0 0,0 1 0 0 0,1-1 0 0 0,-1-1 0 0 0,0 1 0 0 0,1-1 0 0 0,-1 1 0 0 0,1-1-1 0 0,6-1 1 0 0,-6 0 21 0 0,1 1 0 0 0,-1 0 0 0 0,0 0 0 0 0,0 0 0 0 0,0 1 0 0 0,0 0 0 0 0,0 0 0 0 0,5 2-1 0 0,-7-3-4 0 0,0 1-1 0 0,-1-1 1 0 0,1 1-1 0 0,0-1 1 0 0,-1 0-1 0 0,5 0 0 0 0,14 2-19 0 0,12 9-13 0 0,-25-7 0 0 0,-6-3 0 0 0,-1 0 0 0 0,1 0 0 0 0,-1 0 0 0 0,1 0 0 0 0,-1 0 0 0 0,1-1 0 0 0,-1 1 0 0 0,1 0 0 0 0,0-1 0 0 0,-1 0 0 0 0,1 1 0 0 0,0-1 0 0 0,-1 0 0 0 0,4 0 0 0 0,17 2 36 0 0,-19-2 69 0 0,0 0-1 0 0,0 0 1 0 0,0 0 0 0 0,0 0-1 0 0,0 1 1 0 0,0-1 0 0 0,0 1-1 0 0,0 0 1 0 0,-1 0 0 0 0,1 0-1 0 0,0 0 1 0 0,0 0-1 0 0,-1 1 1 0 0,1-1 0 0 0,-1 1-1 0 0,5 3 1 0 0,-6-4-132 0 0,-1-1 0 0 0,1 1 0 0 0,-1-1-1 0 0,1 1 1 0 0,-1-1 0 0 0,1 0 0 0 0,0 1 0 0 0,-1-1 0 0 0,1 0-1 0 0,0 0 1 0 0,-1 1 0 0 0,1-1 0 0 0,0 0 0 0 0,-1 0 0 0 0,1 0-1 0 0,0 0 1 0 0,0 0 0 0 0,-1 0 0 0 0,1 0 0 0 0,0 0 0 0 0,-1 0-1 0 0,2 0 1 0 0,-1 0-42 0 0,0 0-1 0 0,0 0 0 0 0,0 0 1 0 0,0 0-1 0 0,0 0 1 0 0,0 0-1 0 0,0 0 1 0 0,0 0-1 0 0,0 0 0 0 0,0 0 1 0 0,-1 1-1 0 0,3 0 1 0 0,15 11 1153 0 0,-17-12-1073 0 0,-1 1 1 0 0,1-1-1 0 0,0 0 1 0 0,-1 1-1 0 0,1-1 1 0 0,0 0-1 0 0,0 0 1 0 0,-1 1-1 0 0,1-1 1 0 0,0 0-1 0 0,0 0 1 0 0,-1 0-1 0 0,1 0 1 0 0,0 0-1 0 0,0 0 1 0 0,-1 0-1 0 0,1 0 1 0 0,1-1-1 0 0,1 0-73 0 0,5 1-141 0 0,0 1 0 0 0,-1-1 0 0 0,1 1 0 0 0,-1 0 0 0 0,0 1-1 0 0,13 4 1 0 0,-18-5 281 0 0,0-1-9 0 0,24 14-304 0 0,-22-12 259 0 0,23 9 171 0 0,-26-11-211 0 0,0 0 1 0 0,-1 1-1 0 0,1-1 1 0 0,0 0-1 0 0,0 1 0 0 0,0-1 1 0 0,0 1-1 0 0,-1 0 0 0 0,1-1 1 0 0,0 1-1 0 0,1 1 0 0 0,-2-1 15 0 0,1-1-1 0 0,0 1 0 0 0,-1 0 0 0 0,1-1 0 0 0,-1 1 0 0 0,1-1 0 0 0,0 1 0 0 0,-1-1 0 0 0,1 0 0 0 0,0 1 0 0 0,0-1 0 0 0,-1 0 0 0 0,1 1 0 0 0,0-1 0 0 0,1 0 0 0 0,14 2 2 0 0,-14-2 0 0 0,0 1 0 0 0,-1-1 0 0 0,1 1 0 0 0,0-1 0 0 0,-1 1 0 0 0,1 0 0 0 0,-1 0 0 0 0,1 0 0 0 0,-1 0 0 0 0,0 0 0 0 0,3 1 0 0 0,0 1 0 0 0,10-2 0 0 0,-5 0 0 0 0,-2 3 0 0 0,-6-3 17 0 0,0 0 0 0 0,1 0 0 0 0,-1 0 0 0 0,1 0 0 0 0,-1 0 0 0 0,1-1 0 0 0,-1 1 0 0 0,1 0 0 0 0,-1-1 0 0 0,1 1 0 0 0,0-1 0 0 0,2 1 0 0 0,11 4 37 0 0,-5-2-124 0 0,-1-1-13 0 0,22 16 65 0 0,-21-16 18 0 0,-9-2 0 0 0,0 0 0 0 0,0 0 0 0 0,0 0 0 0 0,0 1 0 0 0,-1-1 0 0 0,1 0 0 0 0,0 1 0 0 0,0-1 0 0 0,0 0 0 0 0,0 1 0 0 0,-1-1 0 0 0,1 1 0 0 0,0-1 0 0 0,0 1 0 0 0,-1-1 0 0 0,1 1 0 0 0,0 0 0 0 0,-1-1 0 0 0,2 2 0 0 0,-1 1 0 0 0,5 4 0 0 0,-5-6 0 0 0,1 0 0 0 0,0-1 0 0 0,0 1 0 0 0,0-1 0 0 0,0 0 0 0 0,0 1 0 0 0,0-1 0 0 0,0 0 0 0 0,2 0 0 0 0,-1 0 0 0 0,-1 0 0 0 0,10 4 0 0 0,-5-2 0 0 0,-6-2 0 0 0,0 0 0 0 0,0 0 0 0 0,0 0 0 0 0,0 0 0 0 0,0 0 0 0 0,0 1 0 0 0,0-1 0 0 0,0 0 0 0 0,0 1 0 0 0,-1-1 0 0 0,1 1 0 0 0,0-1 0 0 0,0 1 0 0 0,1 0 0 0 0,8 6 0 0 0,-9-6 0 0 0,0 0 0 0 0,-1-1 0 0 0,1 0 0 0 0,0 1 0 0 0,0-1 0 0 0,-1 1 0 0 0,1-1 0 0 0,0 0 0 0 0,0 0 0 0 0,0 1 0 0 0,0-1 0 0 0,-1 0 0 0 0,1 0 0 0 0,0 0 0 0 0,0 0 0 0 0,0 0 0 0 0,0 0 0 0 0,1 0 0 0 0,10 6 0 0 0,8 5 0 0 0,-13-7 0 0 0,4 1 0 0 0,0-4 0 0 0,-1 2 0 0 0,-5 2 11 0 0,-2-4 32 0 0,4-1-22 0 0,-5 0 36 0 0,-1 1 26 0 0,1 5-2 0 0,-1-4-1 0 0,-1-2-2 0 0,0 0-12 0 0,0 0-23 0 0,0 0-630 0 0,0 0-2303 0 0,-2 0-991 0 0,-5 0-187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5:29.055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0 338 3368 0 0,'0'0'68'0'0,"0"0"16"0"0,0 0 7 0 0,1 1 35 0 0,1 1-45 0 0,0 1 117 0 0,4 9 2995 0 0,-5-10-2958 0 0,-1 0 1 0 0,1-1-1 0 0,-1 1 1 0 0,0 0-1 0 0,0-1 0 0 0,0 1 1 0 0,0 0-1 0 0,0-1 0 0 0,-1 4 1 0 0,0 10 1753 0 0,2-14-1776 0 0,3 1-185 0 0,-3-1-71 0 0,1 1 38 0 0,16 10-1386 0 0,-16-11 1681 0 0,-1-1-142 0 0,1 0 0 0 0,-1 0 0 0 0,1 0 0 0 0,-1 0 0 0 0,0 0 0 0 0,1 0 0 0 0,-1 1 0 0 0,0-1 0 0 0,1 1 0 0 0,-1-1 0 0 0,0 1 0 0 0,2 0 0 0 0,-2-1-144 0 0,2 1 65 0 0,1 0 1 0 0,-1-1-1 0 0,0 0 1 0 0,0 1-1 0 0,0-1 1 0 0,0-1 0 0 0,5 1-1 0 0,-5-1-13 0 0,-1 1 44 0 0,-2 0 16 0 0,15-1 124 0 0,11-3-24 0 0,-24 4-120 0 0,-2 0 0 0 0,0 0-6 0 0,11-4 33 0 0,1 1-103 0 0,15 0 215 0 0,-12-2-178 0 0,-5 2-33 0 0,-8 2 40 0 0,1 0 8 0 0,-1 1 24 0 0,0 0 1 0 0,0-1 0 0 0,0 1-1 0 0,0 0 1 0 0,0 0-1 0 0,0 0 1 0 0,0 0-1 0 0,0 0 1 0 0,2 1 0 0 0,18 0-268 0 0,-11-1 168 0 0,-10 0 11 0 0,0 0 0 0 0,0 1-1 0 0,0-2 1 0 0,0 1 0 0 0,0 0 0 0 0,0 0 0 0 0,-1 0 0 0 0,1 0 0 0 0,0-1 0 0 0,0 1-1 0 0,0 0 1 0 0,0-1 0 0 0,1 0 0 0 0,1 0 13 0 0,-1 0 43 0 0,-2 1 0 0 0,3-1-23 0 0,34-15-181 0 0,-34 14 204 0 0,0 1-8 0 0,-1 0-65 0 0,0 0 40 0 0,0 0-1 0 0,1 0 0 0 0,-1 0 1 0 0,0 0-1 0 0,1 0 0 0 0,-1 0 0 0 0,1 0 1 0 0,3 0-1 0 0,5 1-9 0 0,-5 0 33 0 0,5 0 11 0 0,-8 0 7 0 0,0 0-7 0 0,1 0-43 0 0,0 0 0 0 0,-1-1-1 0 0,1 0 1 0 0,0 1 0 0 0,-1-1-1 0 0,7-3 1 0 0,-4 1 21 0 0,11-4-31 0 0,-14 4-15 0 0,-3 3 5 0 0,0 0 0 0 0,0-1 0 0 0,1 1 0 0 0,-1 0 0 0 0,0-1 0 0 0,0 1 0 0 0,0 0 0 0 0,1 0 0 0 0,-1-1 0 0 0,0 1 0 0 0,0 0 0 0 0,1 0 0 0 0,-1 0 0 0 0,0-1 0 0 0,1 1 0 0 0,-1 0 1 0 0,0 0-1 0 0,1 0 0 0 0,-1 0 0 0 0,0 0 0 0 0,1 0 0 0 0,-1 0 0 0 0,0 0 0 0 0,1-1 0 0 0,-1 1 0 0 0,1 0 0 0 0,2 0 6 0 0,10-6 48 0 0,-1-1-46 0 0,-3-1 1 0 0,-4 6 32 0 0,8-4-33 0 0,-1-2-10 0 0,-10 6 1 0 0,0 0-1 0 0,-1 0 1 0 0,2 0-1 0 0,-1 1 0 0 0,0-1 1 0 0,0 1-1 0 0,0-1 0 0 0,1 1 1 0 0,3-2-1 0 0,1 1 7 0 0,17-11 46 0 0,-21 11-58 0 0,18-1 82 0 0,-19 2 2 0 0,-1 0-1 0 0,1 1 1 0 0,-1-1-1 0 0,1 0 1 0 0,-1 0-1 0 0,0 0 1 0 0,1 0-1 0 0,-1 0 1 0 0,0 0-1 0 0,1 0 1 0 0,-1 0-1 0 0,0-1 1 0 0,1-1-1 0 0,3-2 201 0 0,-2 3-333 0 0,0-1 1 0 0,0 1-1 0 0,0 0 0 0 0,0 1 1 0 0,0-1-1 0 0,0 0 1 0 0,1 1-1 0 0,3-2 0 0 0,20-9-761 0 0,5-6 879 0 0,-19 9-64 0 0,-3-2 0 0 0,-7 9 0 0 0,0 0 0 0 0,0 0 0 0 0,0 1 0 0 0,0-1 0 0 0,5 0 0 0 0,8-6 0 0 0,-11 2 0 0 0,1-1 11 0 0,-4 5-6 0 0,-1 1-1 0 0,1-1 1 0 0,-1 0-1 0 0,1 0 0 0 0,-1 0 1 0 0,0 0-1 0 0,1 0 1 0 0,-1 0-1 0 0,0 0 1 0 0,0-1-1 0 0,0-2 1 0 0,-1 4-2 0 0,1-1 0 0 0,-1 1 0 0 0,0 0 0 0 0,1 0 0 0 0,-1 0 0 0 0,1 0 1 0 0,-1 0-1 0 0,1 0 0 0 0,0 0 0 0 0,-1 0 0 0 0,1 0 0 0 0,0 0 0 0 0,0 0 0 0 0,0 1 1 0 0,-1-1-1 0 0,2-1 0 0 0,1 1 4 0 0,0-2-3 0 0,2-8-5 0 0,-5 4 1 0 0,0 0 11 0 0,0 6 42 0 0,0-9 11 0 0,0 7-64 0 0,0 2 0 0 0,0 0 0 0 0,0 0 0 0 0,0 1 0 0 0,0-1 0 0 0,0 0 0 0 0,0 0 0 0 0,0 0 0 0 0,0 1 0 0 0,0-1 0 0 0,1 0 0 0 0,-1 0 0 0 0,0 1 0 0 0,0-1 0 0 0,1 0 0 0 0,-1 0 0 0 0,1 1 0 0 0,-1-1 0 0 0,1 0 0 0 0,0 0 0 0 0,1-6 0 0 0,-2 7 0 0 0,1-1 0 0 0,-1 1 0 0 0,0-1 0 0 0,0 1 0 0 0,0-1 0 0 0,1 1 0 0 0,-1-1 0 0 0,0 1 0 0 0,0-1 0 0 0,1 1 0 0 0,-1 0 0 0 0,0-1 0 0 0,1 1 0 0 0,-1 0 0 0 0,1-1 0 0 0,-1 1 0 0 0,0 0 0 0 0,1-1 0 0 0,-1 1 0 0 0,1 0 0 0 0,-1 0 0 0 0,1-1 0 0 0,0 1 0 0 0,0-3 0 0 0,-1-3 0 0 0,0 2 11 0 0,0 3 42 0 0,0 4 1 0 0,0 0-52 0 0,0-1 1 0 0,0 0-1 0 0,0 0 0 0 0,-1 1 1 0 0,1-1-1 0 0,-1 0 0 0 0,1 0 1 0 0,-3 5-1 0 0,3-3 41 0 0,-1 10-15 0 0,-1-12-59 0 0,0 1 52 0 0,1 26 242 0 0,2-25-184 0 0,3 1-11 0 0,-3 4 1 0 0,-2-5-45 0 0,1-2-19 0 0,0-1-1 0 0,0 1 1 0 0,0 0-1 0 0,0-1 1 0 0,1 1 0 0 0,-1 0-1 0 0,0-1 1 0 0,1 1-1 0 0,-1 0 1 0 0,1-1 0 0 0,-1 1-1 0 0,1-1 1 0 0,0 1-1 0 0,0-1 1 0 0,0 1-1 0 0,0-1 1 0 0,0 0 0 0 0,0 1-1 0 0,0-1 1 0 0,0 0-1 0 0,0 0 1 0 0,2 1-1 0 0,0 1-4 0 0,-3 1 0 0 0,13 15 0 0 0,-7-12-11 0 0,-2-1 28 0 0,0-1 1 0 0,1 1-1 0 0,-1-1 0 0 0,1-1 0 0 0,1 1 1 0 0,-1-1-1 0 0,1 0 0 0 0,9 5 0 0 0,-14-8 58 0 0,1 0-16 0 0,11 4-49 0 0,-3-1-45 0 0,0 0 0 0 0,13 9 0 0 0,-20-11 52 0 0,12 3-17 0 0,-11-3 0 0 0,16 0-64 0 0,-5-4 64 0 0,1 2 0 0 0,0 2 0 0 0,5-1 30 0 0,-17-3-17 0 0,29 0 19 0 0,-27 3 11 0 0,38 6 51 0 0,-42-6-26 0 0,-2-1-4 0 0,3 1-10 0 0,8 3-33 0 0,-2 0 58 0 0,-2-3-49 0 0,13-2 92 0 0,-5 1-181 0 0,2 1 55 0 0,6 4 54 0 0,19 1 71 0 0,-25-3-110 0 0,-13 0-12 0 0,-1 0 1 0 0,10 4 11 0 0,-9-5 32 0 0,8-1-31 0 0,-9 0-15 0 0,-3 0 6 0 0,1 0-1 0 0,0-1 1 0 0,-1 1-1 0 0,1-1 1 0 0,0 1 0 0 0,-1-1-1 0 0,1 0 1 0 0,0 1-1 0 0,-1-1 1 0 0,1 0 0 0 0,0 1-1 0 0,0-1 1 0 0,0 0 0 0 0,-1 0-1 0 0,1 1 1 0 0,0-1-1 0 0,0 0 1 0 0,0 0 0 0 0,-1 0-1 0 0,3 0 1 0 0,8 1 7 0 0,3 2-10 0 0,-11-4 1 0 0,-3 1-1 0 0,1-1-1 0 0,-1 1 1 0 0,1 0-1 0 0,-1-1 1 0 0,1 1-1 0 0,-1 0 1 0 0,1 0-1 0 0,-1-1 1 0 0,1 1-1 0 0,-1 0 1 0 0,1 0-1 0 0,-1 0 1 0 0,1 0-1 0 0,-1 0 0 0 0,1 0 1 0 0,0 0-1 0 0,-1 0 1 0 0,1 0-1 0 0,-1 0 1 0 0,1 0-1 0 0,1 0 1 0 0,0 1-43 0 0,3 3 32 0 0,29 5 862 0 0,-21-7-766 0 0,-12-3-94 0 0,0 1-76 0 0,-1 0-13 0 0,7 0 2 0 0,-4 1 120 0 0,0 0-1 0 0,1 0 0 0 0,-1 0 0 0 0,0 0 0 0 0,0 1 0 0 0,0-1 0 0 0,0 1 0 0 0,3 2 0 0 0,-6-4-18 0 0,0 0-1 0 0,1 0 1 0 0,-1 0-1 0 0,0 0 1 0 0,0 1-1 0 0,0-1 1 0 0,1 0-1 0 0,-1 0 0 0 0,0 0 1 0 0,0 0-1 0 0,0 0 1 0 0,1 0-1 0 0,-1 0 1 0 0,0 0-1 0 0,0 0 1 0 0,0 0-1 0 0,1 0 0 0 0,-1 0 1 0 0,0 0-1 0 0,0 0 1 0 0,0-1-1 0 0,1 1 1 0 0,-1 0-1 0 0,0 0 1 0 0,0 0-1 0 0,0 0 0 0 0,0 0 1 0 0,1 0-1 0 0,-1 0 1 0 0,0 0-1 0 0,0-1 1 0 0,0 1-1 0 0,1 0 1 0 0,-1 0-16 0 0,0-1 0 0 0,0 1 0 0 0,0 0 0 0 0,0 0 0 0 0,0 0 0 0 0,0 0 0 0 0,1 0 0 0 0,-1 0 0 0 0,0-1 0 0 0,0 1 0 0 0,0 0 0 0 0,1 0 0 0 0,-1 0 0 0 0,0 0 0 0 0,0 0 0 0 0,0 0 0 0 0,1 0 0 0 0,-1 0 0 0 0,0 0 0 0 0,0 0 0 0 0,0 0 0 0 0,1 0 0 0 0,-1 0 0 0 0,0 0 0 0 0,0 0 0 0 0,0 0 0 0 0,1 0 0 0 0,-1 0 0 0 0,0 0 0 0 0,0 0 0 0 0,0 0 0 0 0,0 0 0 0 0,1 1 0 0 0,-1 0 1 0 0,2 0 2 0 0,12 0 28 0 0,-7 0 315 0 0,-7-1-335 0 0,0 0 1 0 0,1 0-1 0 0,-1 0 1 0 0,0 1-1 0 0,0-1 0 0 0,1 0 1 0 0,-1 0-1 0 0,0 0 1 0 0,0 0-1 0 0,1 0 0 0 0,-1 0 1 0 0,0 1-1 0 0,0-1 1 0 0,1 0-1 0 0,-1 0 0 0 0,0 0 1 0 0,1 0-1 0 0,-1 0 1 0 0,0 0-1 0 0,1 0 1 0 0,-1 0-1 0 0,0 0 0 0 0,0 0 1 0 0,1 0-1 0 0,-1 0 1 0 0,0-1-1 0 0,1 1 0 0 0,-1 0 1 0 0,0 0-1 0 0,0 0 1 0 0,1 0-1 0 0,-1 0 0 0 0,0 0 1 0 0,0-1-1 0 0,1 1 1 0 0,-1-4-3 0 0,0 3 2 0 0,1 1 0 0 0,-1-1 0 0 0,0 1 0 0 0,0-1 0 0 0,1 1 0 0 0,-1-1-1 0 0,0 1 1 0 0,1 0 0 0 0,-1-1 0 0 0,1 1 0 0 0,-1 0 0 0 0,0-1 0 0 0,1 1-1 0 0,-1 0 1 0 0,1 0 0 0 0,-1-1 0 0 0,1 1 0 0 0,-1 0 0 0 0,1 0 0 0 0,-1 0 0 0 0,1 0-1 0 0,-1 0 1 0 0,1-1 0 0 0,-1 1 0 0 0,1 0 0 0 0,-1 0 0 0 0,1 0 0 0 0,-1 0-1 0 0,1 1 1 0 0,-1-1 0 0 0,1 0 0 0 0,-1 0 0 0 0,1 0 0 0 0,0 0 0 0 0,3 0-6 0 0,-2-1-37 0 0,4-2 20 0 0,3 2-25 0 0,-9 1 48 0 0,0 0 0 0 0,1 0 0 0 0,-1 0 0 0 0,0 0 0 0 0,1 0-1 0 0,-1 0 1 0 0,0 0 0 0 0,0 0 0 0 0,1 0 0 0 0,-1 0-1 0 0,0 0 1 0 0,1 0 0 0 0,-1 0 0 0 0,0 0 0 0 0,0 0 0 0 0,1 0-1 0 0,-1 0 1 0 0,0 0 0 0 0,1 0 0 0 0,-1 0 0 0 0,0 0-1 0 0,0-1 1 0 0,0 1 0 0 0,1 0 0 0 0,-1 0 0 0 0,0 0 0 0 0,0 0-1 0 0,1-1 1 0 0,-1 1 0 0 0,0 0 0 0 0,0 0 0 0 0,0-1 0 0 0,0 1-1 0 0,1 0 1 0 0,-1 0 0 0 0,0-1 0 0 0,0 1 0 0 0,0-1-1 0 0,6-8-62 0 0,-5 8-232 0 0,-1 1-65 0 0,0 0-1207 0 0,0 0-4800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5:46.483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284 1 2560 0 0,'0'0'69'0'0,"0"0"54"0"0,0 0 138 0 0,0 0 54 0 0,0 0 6 0 0,0 0 21 0 0,0 0 63 0 0,0 0 31 0 0,0 0 4 0 0,0 0-4 0 0,0 0-16 0 0,0 0-4 0 0,0 0 0 0 0,0 0-20 0 0,0 0-84 0 0,0 0-38 0 0,0 0-8 0 0,0 0-1 0 0,0 0 6 0 0,0 0 1 0 0,0 0 0 0 0,0 0-19 0 0,0 0-77 0 0,0 0-31 0 0,0 0-7 0 0,0 0-14 0 0,-5 6 32 0 0,-7 13-76 0 0,-14 15 10 0 0,21-25-22 0 0,-1 0 1 0 0,0-1-1 0 0,-1 1 0 0 0,0-1 0 0 0,0-1 0 0 0,0 1 0 0 0,-1-1 1 0 0,-15 10-1 0 0,21-16-61 0 0,0 1 0 0 0,0-1 0 0 0,-1 0 0 0 0,1 0 0 0 0,0 0 0 0 0,0-1 0 0 0,-1 1 0 0 0,-3 0 0 0 0,-15 6 10 0 0,-5 4-23 0 0,20-9 3 0 0,0 1 0 0 0,0 0 1 0 0,0 0-1 0 0,0 0 1 0 0,0 1-1 0 0,-6 5 1 0 0,-5 1 2 0 0,11-4 0 0 0,0 2 0 0 0,2-3 16 0 0,1-3-298 0 0,3-1 408 0 0,-1-1 0 0 0,0 1 0 0 0,0-1 0 0 0,1 1 0 0 0,-1 0 0 0 0,1-1 0 0 0,-1 1 0 0 0,0 0 0 0 0,1-1 0 0 0,-1 1 1 0 0,1 0-1 0 0,0 0 0 0 0,-1 0 0 0 0,1 0 0 0 0,0-1 0 0 0,-1 1 0 0 0,1 0 0 0 0,0 0 0 0 0,0 0 0 0 0,0 1 0 0 0,0 0 38 0 0,0-2 11 0 0,0 0 1 0 0,0 0-19 0 0,5 9-60 0 0,18 22 201 0 0,3-3-101 0 0,3 2 22 0 0,-20-22-166 0 0,2-2-42 0 0,-2 2-51 0 0,-7-7-171 0 0,-2-1-85 0 0,0 0-919 0 0,0 0-3591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4:24.978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0 0 3432 0 0,'0'0'100'0'0,"0"0"-17"0"0,0 0-103 0 0,0 0 78 0 0,0 0 50 0 0,0 0 11 0 0,0 0 20 0 0,0 0 78 0 0,0 0 36 0 0,0 0 10 0 0,0 0 10 0 0,0 0 38 0 0,0 0 10 0 0,0 0 6 0 0,0 0-1 0 0,0 0-4 0 0,0 0-2 0 0,1 2 0 0 0,19 24 534 0 0,-19-24-764 0 0,-1-2-2 0 0,0 3 0 0 0,5 53 440 0 0,-2-36-109 0 0,0 22 0 0 0,-3 86 695 0 0,1-114-1022 0 0,-1 9 96 0 0,-5 27 377 0 0,4-45-535 0 0,0 1 1 0 0,1-1-1 0 0,-1 0 1 0 0,1 0-1 0 0,1 1 1 0 0,-1-1-1 0 0,2 7 1 0 0,2 35 32 0 0,-3-37-15 0 0,0 1 1 0 0,3 14 0 0 0,-2-15-39 0 0,-1 1 0 0 0,1 15 0 0 0,-2-22-10 0 0,2 5 0 0 0,1 2 0 0 0,-3-10 0 0 0,0 1 0 0 0,0-1 0 0 0,0 1 0 0 0,0-1 0 0 0,0 0 0 0 0,0 1 0 0 0,0-1 0 0 0,0 1 0 0 0,-1-1 0 0 0,0 2 0 0 0,1-1 0 0 0,-1 0 0 0 0,1-1 0 0 0,0 1 0 0 0,-1-1 0 0 0,1 1 0 0 0,0 0 0 0 0,0-1 0 0 0,0 4 0 0 0,9 39 16 0 0,-9-34 64 0 0,-1 3-9 0 0,3 16-46 0 0,-7 16 228 0 0,5-41-234 0 0,0-2-3 0 0,0 0 0 0 0,0 1 0 0 0,0-1 0 0 0,0 1 0 0 0,-1-1 0 0 0,1 0 0 0 0,-1 1 0 0 0,1-1 0 0 0,-1 0 0 0 0,-2 5 0 0 0,2-5 1 0 0,0 1 1 0 0,0-1-1 0 0,0 1 1 0 0,1 0 0 0 0,-1-1-1 0 0,1 1 1 0 0,-1 0-1 0 0,1-1 1 0 0,0 6 0 0 0,0-5 1 0 0,0 0 1 0 0,0-1 0 0 0,0 1-1 0 0,-1 0 1 0 0,1-1 0 0 0,-1 1-1 0 0,-1 4 1 0 0,2-6-7 0 0,0-1 0 0 0,0 1 0 0 0,0 0 0 0 0,0-1 0 0 0,0 1 0 0 0,0 0 0 0 0,0 0 0 0 0,0-1 0 0 0,0 1 0 0 0,0 0 0 0 0,0-1 0 0 0,1 1 0 0 0,-1 0 0 0 0,0-1 0 0 0,0 1 0 0 0,1 0 0 0 0,-1-1 0 0 0,1 2 0 0 0,0-1 31 0 0,0 3 4 0 0,-1-1 0 0 0,1 0 1 0 0,-1 0-1 0 0,0 0 1 0 0,1 1-1 0 0,-2-1 1 0 0,1 4-1 0 0,-1 22-51 0 0,1-4 3 0 0,0-19 0 0 0,1-1 0 0 0,0 1 0 0 0,0-1 0 0 0,0 0 0 0 0,1 1 0 0 0,0-1 0 0 0,4 9 0 0 0,-4-9 0 0 0,0-1 0 0 0,-1-3 0 0 0,-1-1 0 0 0,0 1 0 0 0,0 0 0 0 0,1 0 0 0 0,-1 0 0 0 0,0-1 0 0 0,0 1 0 0 0,0 0 0 0 0,0 0 0 0 0,0 0 0 0 0,0-1 0 0 0,0 1 0 0 0,0 0 0 0 0,0 0 0 0 0,0 0 0 0 0,-1-1 0 0 0,1 1 0 0 0,0 0 0 0 0,0 0 0 0 0,-1-1 0 0 0,0 2 0 0 0,1 11 0 0 0,2-8 0 0 0,-1-4 0 0 0,-1 1 0 0 0,1-1 0 0 0,-1 0 0 0 0,1 0 0 0 0,-1 1 0 0 0,0-1 0 0 0,0 0 0 0 0,0 1 0 0 0,0-1 0 0 0,1 0 0 0 0,-2 1 0 0 0,1-1 0 0 0,0 2 0 0 0,2 10 25 0 0,-1-7 13 0 0,0 0-1 0 0,0 0 1 0 0,0 0-1 0 0,-1 0 1 0 0,-1 11-1 0 0,7 15 81 0 0,-6-10-108 0 0,2-16 46 0 0,0-3-60 0 0,-1 10 6 0 0,5 34-2 0 0,-5-32 35 0 0,0-13-30 0 0,-1 0 0 0 0,0 0 0 0 0,0 1 0 0 0,0-1 0 0 0,0 0-1 0 0,0 0 1 0 0,-1 3 0 0 0,0 25 49 0 0,2-21-54 0 0,3 1 0 0 0,-4 5 0 0 0,0 15 0 0 0,1-13 0 0 0,1-13 0 0 0,1 0 0 0 0,3 19 0 0 0,4 6 0 0 0,-3-6-2 0 0,-8-20 20 0 0,1-1 67 0 0,0 1 39 0 0,0 26 440 0 0,-1-17-543 0 0,-2-4 10 0 0,2-6-86 0 0,1-2-43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5:42.784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6 265 3912 0 0,'0'0'83'0'0,"0"0"11"0"0,0 0 13 0 0,0 0 46 0 0,0 0 129 0 0,0 0 56 0 0,0 0 13 0 0,0 0-39 0 0,0 0-168 0 0,0 0-72 0 0,0 0 0 0 0,0 0 26 0 0,0 0-14 0 0,0 0-10 0 0,0 0 28 0 0,0 0 130 0 0,0 0 59 0 0,0 0 12 0 0,0 0 5 0 0,0 0 17 0 0,1-2 10 0 0,3-14 1169 0 0,-4 15-1495 0 0,0 1 1 0 0,0 0-1 0 0,0 0 1 0 0,0 0-1 0 0,0 0 1 0 0,0 0-1 0 0,0-1 1 0 0,0 1-1 0 0,0 0 1 0 0,0 0-1 0 0,0 0 1 0 0,0 0-1 0 0,1 0 1 0 0,-1-1-1 0 0,0 1 1 0 0,0 0-1 0 0,0 0 1 0 0,0 0-1 0 0,0 0 1 0 0,0 0-1 0 0,0-1 1 0 0,0 1-1 0 0,0 0 1 0 0,0 0-1 0 0,1 0 0 0 0,-1 0 1 0 0,0 0-1 0 0,0 0 1 0 0,0 0-1 0 0,0 0 1 0 0,0 0-1 0 0,0 0 1 0 0,1-1-1 0 0,-1 1 1 0 0,0 0-1 0 0,0 0-5 0 0,0 0 0 0 0,1 0 0 0 0,-1 0 0 0 0,0 0-1 0 0,0 0 1 0 0,0 0 0 0 0,0 0 0 0 0,0 0 0 0 0,1 0-1 0 0,-1 0 1 0 0,0 0 0 0 0,0-1 0 0 0,0 1 0 0 0,0 0-1 0 0,0 0 1 0 0,0 0 0 0 0,0 0 0 0 0,1 0 0 0 0,-1 0-1 0 0,0-1 1 0 0,0 1 0 0 0,0 0 0 0 0,0 0 0 0 0,0 0 0 0 0,0 0-1 0 0,0 0 1 0 0,0-1 0 0 0,0 1 0 0 0,0 0 0 0 0,0 0-1 0 0,0 0 1 0 0,0 0 0 0 0,0 0 0 0 0,0-1 0 0 0,0 1-1 0 0,0-3 31 0 0,5-20 94 0 0,-4 18-34 0 0,0-1 0 0 0,0 1 0 0 0,0 0 1 0 0,0-7-1 0 0,-1 10-56 0 0,0 1-1 0 0,0 0 1 0 0,0 0-1 0 0,0 0 1 0 0,0 0-1 0 0,1 0 1 0 0,-1 0 0 0 0,0 0-1 0 0,0 0 1 0 0,1 0-1 0 0,-1 0 1 0 0,2-1 0 0 0,-1 0 114 0 0,-1 2-10 0 0,0 0-39 0 0,0 0-20 0 0,0 0-3 0 0,-1-9 80 0 0,2-11-80 0 0,-1 19-50 0 0,0 0 1 0 0,-1 0-1 0 0,2 0 1 0 0,-1 0 0 0 0,0 0-1 0 0,0 0 1 0 0,0 0-1 0 0,0 0 1 0 0,1 0 0 0 0,-1 0-1 0 0,0 0 1 0 0,1 0-1 0 0,-1 0 1 0 0,1 0-1 0 0,-1 0 1 0 0,2-2 0 0 0,-2 2-13 0 0,-1 1 1 0 0,0-1-1 0 0,1 0 1 0 0,-1 0-1 0 0,1 0 1 0 0,-1 0-1 0 0,1 0 1 0 0,0 0-1 0 0,0 0 1 0 0,-1 0-1 0 0,1 0 1 0 0,0 0-1 0 0,0-2 1 0 0,-1-1 55 0 0,-1 0-18 0 0,1 2-26 0 0,0 0-1 0 0,0 0 1 0 0,1 0 0 0 0,-1 0 0 0 0,1 0 0 0 0,-1 0 0 0 0,1 0 0 0 0,0 0 0 0 0,0 0 0 0 0,0-1 0 0 0,0 1 0 0 0,0 0 0 0 0,0 0 0 0 0,0 0 0 0 0,1 0 0 0 0,-1 0 0 0 0,2-4 0 0 0,0 3-25 0 0,0 1-44 0 0,-1-13 785 0 0,0 8-730 0 0,2 0-16 0 0,-2-2 0 0 0,-1 9-1 0 0,0 0 0 0 0,1 0 0 0 0,-1-1 0 0 0,0 1 0 0 0,0 0 0 0 0,0 0 0 0 0,0 0 1 0 0,0-1-1 0 0,0 1 0 0 0,0 0 0 0 0,0 0 0 0 0,0 0 0 0 0,0-1 0 0 0,0 1 0 0 0,0 0 1 0 0,0 0-1 0 0,0 0 0 0 0,0-1 0 0 0,0 1 0 0 0,0 0 0 0 0,0 0 0 0 0,-1 0 0 0 0,1-1 1 0 0,0 1-1 0 0,0 0 0 0 0,0 0 0 0 0,0 0 0 0 0,0 0 0 0 0,0-1 0 0 0,-1 1 1 0 0,1 0-1 0 0,0 0 0 0 0,0 0 0 0 0,0 0 0 0 0,0 0 0 0 0,-1-1 0 0 0,1 1 0 0 0,-6 7-333 0 0,-2 3 96 0 0,5-8 61 0 0,2-1 35 0 0,0 0 0 0 0,-1 0-1 0 0,1 1 1 0 0,0-1 0 0 0,0 0 0 0 0,0 1 0 0 0,0-1-1 0 0,0 1 1 0 0,0-1 0 0 0,1 1 0 0 0,-2 2-1 0 0,-3 8-4103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5:49.836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0 525 4256 0 0,'0'0'99'0'0,"0"0"11"0"0,0 0 9 0 0,0 0 72 0 0,0 0 298 0 0,0 0 136 0 0,0 0 23 0 0,0 0-44 0 0,0 0-211 0 0,0 0-89 0 0,0 0-16 0 0,0 0-28 0 0,0 0-90 0 0,0-2-40 0 0,0-8-8 0 0,0 7 10 0 0,0 3 52 0 0,0-7 2425 0 0,0 5-2557 0 0,0 0-1 0 0,0 0 1 0 0,1-1-1 0 0,-1 1 1 0 0,0 0-1 0 0,1 0 1 0 0,0 0 0 0 0,-1 0-1 0 0,1 0 1 0 0,0 0-1 0 0,0 0 1 0 0,0 0 0 0 0,0 0-1 0 0,1 0 1 0 0,2-3-1 0 0,-3 4 36 0 0,-1 1-13 0 0,1-1-1 0 0,0 1 1 0 0,-1-1 0 0 0,1 1-1 0 0,0 0 1 0 0,-1-1 0 0 0,1 1 0 0 0,0 0-1 0 0,0 0 1 0 0,-1-1 0 0 0,1 1-1 0 0,0 0 1 0 0,0 0 0 0 0,-1 0-1 0 0,1 0 1 0 0,0 0 0 0 0,0 0 0 0 0,0 0-1 0 0,0 0 1 0 0,1 0-241 0 0,19 1 349 0 0,-20-1-182 0 0,20-5-6 0 0,-16 4 6 0 0,-2 0 0 0 0,21 2 0 0 0,-11-2 0 0 0,-10 1 0 0 0,0 0 0 0 0,0 0 0 0 0,0 0 0 0 0,0 1 0 0 0,0-1 0 0 0,0 1 0 0 0,0 0 0 0 0,4 2 0 0 0,2-2 255 0 0,0 1 1 0 0,1-1-1 0 0,16-1 1 0 0,-20 0-246 0 0,-5 0-3 0 0,-1 0 0 0 0,1 0 0 0 0,-1 0 0 0 0,1 0 0 0 0,-1 0 0 0 0,1 0 0 0 0,0 0 0 0 0,-1 0 1 0 0,1 0-1 0 0,-1 0 0 0 0,1 0 0 0 0,-1 1 0 0 0,1-1 0 0 0,0 0 0 0 0,-1 0 0 0 0,1 1 0 0 0,-1-1 1 0 0,1 0-1 0 0,-1 1 0 0 0,1-1 0 0 0,5 3 17 0 0,6-4 100 0 0,-9 1-89 0 0,0-1 0 0 0,0 1 1 0 0,0 0-1 0 0,0 0 0 0 0,0 0 1 0 0,0 0-1 0 0,0 1 0 0 0,0-1 0 0 0,0 1 1 0 0,-1 0-1 0 0,1 0 0 0 0,5 2 1 0 0,-6-2-47 0 0,-1 0 0 0 0,1 0 0 0 0,0 0 1 0 0,0-1-1 0 0,1 1 0 0 0,-1-1 1 0 0,0 1-1 0 0,0-1 0 0 0,0 0 1 0 0,0 0-1 0 0,0 0 0 0 0,0 0 1 0 0,1 0-1 0 0,-1 0 0 0 0,3-1 1 0 0,0 0 34 0 0,1 0 0 0 0,-1 0 1 0 0,0-1-1 0 0,8-2 0 0 0,1-7 38 0 0,-13 10-59 0 0,-1 1-1 0 0,1-1 0 0 0,-1 1 0 0 0,0-1 0 0 0,1 1 0 0 0,-1-1 0 0 0,1 1 0 0 0,-1 0 0 0 0,1-1 0 0 0,0 1 1 0 0,-1 0-1 0 0,1-1 0 0 0,-1 1 0 0 0,1 0 0 0 0,-1 0 0 0 0,1-1 0 0 0,0 1 0 0 0,-1 0 0 0 0,1 0 1 0 0,0 0-1 0 0,-1 0 0 0 0,1 0 0 0 0,0 0 0 0 0,-1 0 0 0 0,1 0 0 0 0,0 0 0 0 0,-1 0 0 0 0,1 1 0 0 0,0-1 1 0 0,2 1 22 0 0,1-1 0 0 0,-1 1 0 0 0,0-1 0 0 0,0 1 0 0 0,0-1 0 0 0,1 0 1 0 0,-1-1-1 0 0,0 1 0 0 0,0 0 0 0 0,1-1 0 0 0,-1 0 0 0 0,0 0 0 0 0,5-2 1 0 0,8 13 149 0 0,8-5-164 0 0,-13 0 35 0 0,-9-2-36 0 0,0-1-15 0 0,10 1 7 0 0,2-3 10 0 0,14-3 114 0 0,-9 7 56 0 0,-10-3-107 0 0,-2 3-16 0 0,6 5-48 0 0,-9-9-12 0 0,-1 0 1 0 0,2 1 4 0 0,-3 0-12 0 0,26-2 66 0 0,-7 1-48 0 0,-10 0 11 0 0,-8 0-8 0 0,10-5 28 0 0,-2 0 2 0 0,18-8 31 0 0,-19 12-74 0 0,-6 1 0 0 0,-5 0 0 0 0,36-6 0 0 0,-11-1 0 0 0,-23 6 0 0 0,-1 1 0 0 0,1 0 0 0 0,0 0 0 0 0,-1-1 0 0 0,1 1 0 0 0,0 0 0 0 0,-1 0 0 0 0,1 0 0 0 0,0 0 0 0 0,-1 0 0 0 0,1 0 0 0 0,0 0 0 0 0,-1 0 0 0 0,1 0 0 0 0,0 0 0 0 0,-1 0 0 0 0,2 1 0 0 0,18 0 6 0 0,-11-5-21 0 0,-9 4 50 0 0,1-1 0 0 0,-1 1 0 0 0,1 0 0 0 0,-1-1 0 0 0,1 1 0 0 0,-1 0 1 0 0,1 0-1 0 0,-1-1 0 0 0,1 1 0 0 0,-1 0 0 0 0,1 0 0 0 0,-1 0 0 0 0,1 0 0 0 0,-1-1 0 0 0,1 1 0 0 0,0 0 0 0 0,2 0 120 0 0,-1 0-1 0 0,1-1 0 0 0,-1 1 1 0 0,1-1-1 0 0,-1 0 1 0 0,1 0-1 0 0,-1 0 1 0 0,0 0-1 0 0,1 0 1 0 0,-1 0-1 0 0,0-1 1 0 0,4-2-1 0 0,-5 3-173 0 0,0 0-1 0 0,1 0 1 0 0,-1 0 0 0 0,0 0-1 0 0,1 0 1 0 0,-1 1 0 0 0,1-1-1 0 0,0 0 1 0 0,-1 1 0 0 0,1-1-1 0 0,2 0 1 0 0,-4 1 28 0 0,1 0 0 0 0,-1 0 1 0 0,1 0-1 0 0,-1 0 0 0 0,1 0 0 0 0,-1 0 0 0 0,1 0 0 0 0,-1-1 1 0 0,1 1-1 0 0,-1 0 0 0 0,1 0 0 0 0,-1-1 0 0 0,1 1 0 0 0,-1 0 1 0 0,0-1-1 0 0,1 1 0 0 0,-1-1 0 0 0,1 1 0 0 0,4-4 70 0 0,3 2-5 0 0,-7 2-85 0 0,0 0 0 0 0,0-1 0 0 0,0 1 0 0 0,0 0 0 0 0,0 0 0 0 0,0-1 0 0 0,0 1 0 0 0,-1 0 0 0 0,1-1 0 0 0,0 1 0 0 0,0-1 0 0 0,0 0 0 0 0,0 1 0 0 0,0-1 0 0 0,-1 0 0 0 0,1 1 0 0 0,0-1 0 0 0,0 0 0 0 0,-1 0 0 0 0,1 0 0 0 0,0-1 0 0 0,1 0-3 0 0,0 1 0 0 0,0-1 0 0 0,-1 0 0 0 0,1 1 0 0 0,1 0-1 0 0,-1-1 1 0 0,3-1 0 0 0,-2 2 26 0 0,0-1 1 0 0,8-10 38 0 0,-8 10-88 0 0,1 0 0 0 0,-1 0 0 0 0,1 0 1 0 0,-1 0-1 0 0,1 0 0 0 0,0 1 0 0 0,0 0 0 0 0,5-1 0 0 0,-7 1-152 0 0,0 0 0 0 0,1 0 0 0 0,-1-1 0 0 0,0 1 0 0 0,0 0 0 0 0,4-4 0 0 0,2-1-7 0 0,-1 0 181 0 0,-7 4 13 0 0,1 1 4 0 0,8-2-3 0 0,-7 2 30 0 0,0 1-1 0 0,0-1 0 0 0,-1 0 0 0 0,1 0 0 0 0,0 0 0 0 0,-1 0 0 0 0,1-1 0 0 0,-1 1 0 0 0,1 0 0 0 0,-1-1 0 0 0,3-2 0 0 0,8-8-65 0 0,-1 2-111 0 0,-5 6 149 0 0,-1 0 1 0 0,-1 0 0 0 0,1 0-1 0 0,-1 0 1 0 0,0 0-1 0 0,6-9 1 0 0,-10 13-1 0 0,0 0 0 0 0,0 0 0 0 0,0 0 0 0 0,0 0 0 0 0,0 0 0 0 0,0-1 0 0 0,0 1 0 0 0,0 0 0 0 0,0 0 0 0 0,0 0 0 0 0,0 0 0 0 0,0 0 0 0 0,0 0 0 0 0,0 0 0 0 0,0 0 0 0 0,0 0 0 0 0,0 0 0 0 0,0 0 0 0 0,1-1 0 0 0,-1 1 0 0 0,0 0 0 0 0,0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1 0 0 0,3-1-4 0 0,3-7 4 0 0,0-1-1 0 0,-4 6 0 0 0,-1-1 0 0 0,1 1 0 0 0,0-1 0 0 0,-1 0 0 0 0,1 0 0 0 0,-1 1 0 0 0,1-5 0 0 0,-1 4-3 0 0,8-9 70 0 0,-8 12-67 0 0,-1 0 0 0 0,0 0 0 0 0,0 0 0 0 0,0 0 0 0 0,0-1 0 0 0,0 1 0 0 0,1 0 0 0 0,-1 0 0 0 0,0 0 0 0 0,0 0 0 0 0,0-1 0 0 0,0 1 0 0 0,0 0 0 0 0,0 0 0 0 0,0-1 0 0 0,0 1 0 0 0,0 0 0 0 0,0 0 0 0 0,0 0 0 0 0,0-1 0 0 0,0 1 0 0 0,0 0 0 0 0,0 0 0 0 0,0-1 0 0 0,0 1 0 0 0,0 0 0 0 0,0 0 0 0 0,0 0 0 0 0,0-1 0 0 0,-1-5 0 0 0,8-10 0 0 0,-2 7 0 0 0,1 1 0 0 0,-2-2 11 0 0,2-8 42 0 0,-5 8-53 0 0,0-3 0 0 0,2 3 0 0 0,-2 1 0 0 0,0-4 4 0 0,1 11-11 0 0,0 0 18 0 0,-1-10 45 0 0,0 9-56 0 0,-1 0 0 0 0,-7-11 0 0 0,4 10 6 0 0,2 3-1 0 0,1 1 0 0 0,-1-1 1 0 0,0 0-1 0 0,1 1 0 0 0,-1-1 1 0 0,1 0-1 0 0,-1 0 0 0 0,1 1 1 0 0,-1-1-1 0 0,1 0 0 0 0,0 0 1 0 0,-1 0-1 0 0,1 0 0 0 0,0 0 1 0 0,0 0-1 0 0,-1 0 0 0 0,1 0 1 0 0,0 1-1 0 0,0-1 0 0 0,0-2 1 0 0,-2 0-49 0 0,-5-3 43 0 0,5 4 32 0 0,2 2-53 0 0,0 0 42 0 0,0 0-69 0 0,0 0-16 0 0,0 0 105 0 0,0 0 13 0 0,0 0-88 0 0,0 0 66 0 0,0 0-64 0 0,1 2 80 0 0,0-2-51 0 0,-1 1 0 0 0,1 0-1 0 0,0-1 1 0 0,-1 1 0 0 0,1 0-1 0 0,-1-1 1 0 0,0 1-1 0 0,1 0 1 0 0,-1 0 0 0 0,0 0-1 0 0,1-1 1 0 0,-1 1 0 0 0,0 0-1 0 0,0 0 1 0 0,0 0-1 0 0,0 0 1 0 0,0 0 0 0 0,1-1-1 0 0,-2 3 1 0 0,1-2 3 0 0,0 1 1 0 0,0 0-1 0 0,0 0 0 0 0,0 0 0 0 0,0-1 1 0 0,0 1-1 0 0,0 0 0 0 0,1 0 1 0 0,-1-1-1 0 0,1 1 0 0 0,0 3 0 0 0,0-1 48 0 0,-1-1-96 0 0,0 9 32 0 0,0-4 32 0 0,0-7-15 0 0,0-1 0 0 0,0 1-1 0 0,0-1 1 0 0,0 1-1 0 0,0-1 1 0 0,0 0-1 0 0,0 1 1 0 0,0-1 0 0 0,0 1-1 0 0,0-1 1 0 0,1 0-1 0 0,-1 1 1 0 0,0-1-1 0 0,0 1 1 0 0,0-1 0 0 0,0 0-1 0 0,1 1 1 0 0,-1-1-1 0 0,0 0 1 0 0,0 1-1 0 0,1-1 1 0 0,-1 0 0 0 0,0 1-1 0 0,1-1 1 0 0,-1 0-1 0 0,1 1 1 0 0,0-1-3 0 0,0 1 0 0 0,0 0 1 0 0,-1 0-1 0 0,1 0 0 0 0,0 0 0 0 0,0 0 1 0 0,0 0-1 0 0,-1 1 0 0 0,1-1 0 0 0,-1 0 1 0 0,1 0-1 0 0,-1 0 0 0 0,1 1 0 0 0,-1-1 1 0 0,0 0-1 0 0,1 0 0 0 0,-1 2 0 0 0,1 4 2 0 0,-1-4 0 0 0,1-1 0 0 0,-1 0 0 0 0,1 1 0 0 0,0-1 0 0 0,-1 0 0 0 0,1 0 0 0 0,0 0 0 0 0,0 0 0 0 0,1 0 0 0 0,1 3 0 0 0,-2-2 0 0 0,1-1 0 0 0,0 0 0 0 0,0 0 0 0 0,-1 1 0 0 0,1-1 0 0 0,3 2 0 0 0,-4-4 0 0 0,4 8 0 0 0,-5-4 0 0 0,0 0 0 0 0,7 10 0 0 0,-3-6 11 0 0,-2-6 32 0 0,4 3-45 0 0,16 6-52 0 0,-21-11 56 0 0,0 0 1 0 0,0 0 0 0 0,-1 1-1 0 0,1-1 1 0 0,0 0 0 0 0,-1 1-1 0 0,1-1 1 0 0,0 1 0 0 0,-1-1 0 0 0,1 0-1 0 0,-1 1 1 0 0,1 0 0 0 0,0-1-1 0 0,0 2 1 0 0,2 2 5 0 0,8 8 1 0 0,-7-11-7 0 0,5 1-3 0 0,17 14 1 0 0,-23-14 1 0 0,1-2 1 0 0,17 13-58 0 0,-11-8 45 0 0,1-4 11 0 0,0 0 0 0 0,29 16 12 0 0,-37-16 2 0 0,0 0 0 0 0,0 0 0 0 0,0 0 0 0 0,0 1-1 0 0,-1-1 1 0 0,1 1 0 0 0,3 2 0 0 0,-5-4-11 0 0,0 1 1 0 0,-1-1 0 0 0,1 0 0 0 0,0 0-1 0 0,-1 1 1 0 0,1-1 0 0 0,0 0-1 0 0,-1 0 1 0 0,1 0 0 0 0,0 0 0 0 0,0 1-1 0 0,-1-1 1 0 0,1 0 0 0 0,0 0 0 0 0,-1-1-1 0 0,1 1 1 0 0,1 0 0 0 0,1 0 2 0 0,8 2-2 0 0,0 0-4 0 0,-2-1 11 0 0,8 1 103 0 0,5 5-111 0 0,-20-7-3 0 0,0 0 0 0 0,0 0 0 0 0,-1 1 0 0 0,1-1 0 0 0,0-1 0 0 0,0 1 0 0 0,0 0 0 0 0,0 0 0 0 0,3-2 0 0 0,-4 2 0 0 0,0 0 0 0 0,1-1 0 0 0,-1 1 0 0 0,0 0 0 0 0,0-1 0 0 0,1 1 0 0 0,-1 0 0 0 0,0 0 0 0 0,1 0 0 0 0,-1 0 0 0 0,0 1 0 0 0,1-1 0 0 0,-1 0 0 0 0,0 0 0 0 0,0 1 0 0 0,1-1 0 0 0,-1 1 0 0 0,0-1 0 0 0,2 2 0 0 0,1 1 1 0 0,-3-3-1 0 0,-1 1 1 0 0,1-1-1 0 0,0 0 0 0 0,-1 1 0 0 0,1-1 0 0 0,0 0 0 0 0,0 0 1 0 0,-1 1-1 0 0,1-1 0 0 0,0 0 0 0 0,0 0 0 0 0,-1 0 1 0 0,1 0-1 0 0,0 0 0 0 0,0 0 0 0 0,-1 0 0 0 0,1 0 0 0 0,1-1 1 0 0,7 1 5 0 0,-1 0 1 0 0,0 1 0 0 0,-1 0 1 0 0,1 1-1 0 0,0-1 0 0 0,-1 1 0 0 0,10 4 0 0 0,-13-4-4 0 0,25 3-3 0 0,-25-5 1 0 0,1 0 1 0 0,-1 1-1 0 0,1 0 1 0 0,-1 0-1 0 0,0 0 0 0 0,1 1 1 0 0,4 1-1 0 0,-7-2 6 0 0,1 0 1 0 0,-1 0-1 0 0,1 0 0 0 0,-1 0 1 0 0,1-1-1 0 0,-1 1 1 0 0,1-1-1 0 0,0 0 0 0 0,3 0 1 0 0,-2 0-1 0 0,-1 0 0 0 0,0 0 1 0 0,0 0-1 0 0,1 1 1 0 0,-1 0-1 0 0,5 1 0 0 0,4 2-7 0 0,1 0 0 0 0,15 2 0 0 0,-16-4 3 0 0,0 1 1 0 0,18 7 0 0 0,-22-8 10 0 0,0 0 1 0 0,-1-1-1 0 0,1 0 0 0 0,0-1 0 0 0,0 1 1 0 0,-1-1-1 0 0,13-2 0 0 0,6 1 49 0 0,-17 1-35 0 0,0 0-1 0 0,0 0 0 0 0,1-1 1 0 0,-1 0-1 0 0,0 0 0 0 0,0-1 1 0 0,-1-1-1 0 0,1 1 0 0 0,12-7 1 0 0,-20 9-27 0 0,0-1 0 0 0,0 1 0 0 0,-1-1 0 0 0,1 1 0 0 0,0 0 0 0 0,0-1 0 0 0,0 1 0 0 0,0 0 0 0 0,0 0 0 0 0,0-1 0 0 0,0 1 0 0 0,0 0 0 0 0,0 0 0 0 0,0 0 0 0 0,0 0 0 0 0,0 0 0 0 0,-1 0 1 0 0,1 1-1 0 0,0-1 0 0 0,0 0 0 0 0,0 0 0 0 0,2 1 0 0 0,-3 0 1 0 0,1-1 0 0 0,-1 0 1 0 0,1 0-1 0 0,-1 1 0 0 0,1-1 1 0 0,0 0-1 0 0,-1 0 1 0 0,1 0-1 0 0,-1 0 0 0 0,1 0 1 0 0,0 0-1 0 0,-1 0 0 0 0,1 0 1 0 0,-1 0-1 0 0,1 0 0 0 0,0 0 1 0 0,6-2 59 0 0,0 0 1 0 0,-1 0-1 0 0,1 1 0 0 0,10-1 1 0 0,-13 2-13 0 0,-1 0-1 0 0,1-1 1 0 0,0 1 0 0 0,-1-1 0 0 0,7-2-1 0 0,2-2-32 0 0,-2 3-8 0 0,8 3-27 0 0,-4 0-118 0 0,-10-1 148 0 0,0 1 0 0 0,-1-1 0 0 0,1 0 0 0 0,0 0 1 0 0,0 0-1 0 0,0-1 0 0 0,0 1 0 0 0,-1-1 1 0 0,7-2-1 0 0,-8 3-3 0 0,0-1 1 0 0,1 1 0 0 0,-1-1-1 0 0,0 1 1 0 0,1 0 0 0 0,-1 0-1 0 0,0 0 1 0 0,1 0 0 0 0,3 1-1 0 0,0 0-3 0 0,21-3-6 0 0,-25 1 0 0 0,0 1 0 0 0,0 0 0 0 0,0 0 0 0 0,0 0 0 0 0,0 0 0 0 0,0 0 0 0 0,0 0 0 0 0,0 1 0 0 0,3 0 0 0 0,-5-1 0 0 0,1 0 0 0 0,-1 0 0 0 0,1 0 0 0 0,-1 0 0 0 0,1 0 0 0 0,-1 0 0 0 0,1 0 0 0 0,-1 0 0 0 0,1 0 0 0 0,-1 0 0 0 0,1 0 0 0 0,-1 0 0 0 0,1 0 0 0 0,-1 0 0 0 0,1 0 0 0 0,-1 0 0 0 0,1-1 0 0 0,-1 1 0 0 0,0 0 0 0 0,1 0 0 0 0,-1-1 0 0 0,1 1 0 0 0,0 0 0 0 0,-1-1 0 0 0,0 1 0 0 0,1 0 0 0 0,-1-1 0 0 0,0 1 0 0 0,1 0 0 0 0,-1 0 0 0 0,0 0 0 0 0,1 0 0 0 0,-1-1 0 0 0,0 1 0 0 0,1 0 0 0 0,-1 0 0 0 0,1 0 0 0 0,-1 0 0 0 0,0 0 0 0 0,1 0 0 0 0,-1 0 0 0 0,1 0 0 0 0,-1 0 0 0 0,1 0 0 0 0,-1 0 0 0 0,0 0 0 0 0,1 0 0 0 0,-1 0 0 0 0,1 1 0 0 0,-1-1 0 0 0,0 0 0 0 0,1 0 0 0 0,0 1 0 0 0,3 0-8 0 0,0 1-1 0 0,0-1 0 0 0,1 0 0 0 0,-1 0 0 0 0,0 0 0 0 0,1-1 0 0 0,-1 0 0 0 0,9 0 0 0 0,-4 1 3 0 0,-7-1 13 0 0,0 0-1 0 0,1 0 1 0 0,-1 0-1 0 0,0 0 1 0 0,1 0-1 0 0,-1 0 1 0 0,0-1-1 0 0,1 1 1 0 0,-1-1-1 0 0,0 0 1 0 0,3-1-1 0 0,-3 1 6 0 0,0 1-1 0 0,0-1 0 0 0,0 0 1 0 0,0 1-1 0 0,0-1 0 0 0,0 1 1 0 0,4-1-1 0 0,-4 0 58 0 0,4-2-15 0 0,18 1-43 0 0,-23 2-11 0 0,1 0 0 0 0,-1-1 0 0 0,1 1 0 0 0,-1 0 0 0 0,0 0 0 0 0,1 0 0 0 0,-1 0 0 0 0,1 1 0 0 0,-1-1 0 0 0,0 0 0 0 0,1 0-1 0 0,1 1 1 0 0,-1 0 0 0 0,-1 0 0 0 0,-1-1 0 0 0,1 0 0 0 0,-1 0 0 0 0,1 0 0 0 0,-1 0 0 0 0,0 1 0 0 0,1-1 0 0 0,-1 0 0 0 0,1 0 0 0 0,-1 0 0 0 0,1 0 0 0 0,-1 0 0 0 0,1 0 0 0 0,-1 0 0 0 0,1 0 0 0 0,-1 0 0 0 0,1 0 0 0 0,-1-1 0 0 0,1 1 0 0 0,-1 0 0 0 0,1 0 0 0 0,-1 0 0 0 0,0-1 0 0 0,1 1 0 0 0,-1 0 0 0 0,1 0 0 0 0,0-1 0 0 0,6-2 0 0 0,5 2 14 0 0,-4 1 18 0 0,-1 1 0 0 0,0 0 1 0 0,1 0-1 0 0,12 4 0 0 0,-19-5-31 0 0,0 1-1 0 0,0-1 0 0 0,-1 0 1 0 0,1 1-1 0 0,0-1 0 0 0,0 0 0 0 0,0 1 0 0 0,0-1 0 0 0,0 0 0 0 0,0 0 0 0 0,0 0 0 0 0,0 0 0 0 0,-1 0 0 0 0,1 0 0 0 0,0 0 0 0 0,0 0 0 0 0,0 0 0 0 0,1-1 1 0 0,5 0-83 0 0,13 1 66 0 0,-6-1 21 0 0,-12-1-16 0 0,1 0 21 0 0,13 2 66 0 0,-14-1-65 0 0,1 0-6 0 0,12 3-5 0 0,-5 3 0 0 0,-2-1 0 0 0,3-8 0 0 0,3-1 0 0 0,-2 3 0 0 0,-1-3 0 0 0,0 7 11 0 0,-7-1 9 0 0,-4-1-34 0 0,18-5 253 0 0,-4 4-239 0 0,-2 0 0 0 0,-2-2 15 0 0,-9 2 54 0 0,-1 1 5 0 0,0 0-12 0 0,3-1-94 0 0,8-1 34 0 0,-8 1 62 0 0,-3 1 2 0 0,2-1-12 0 0,5-2-33 0 0,-6 2-18 0 0,-1 1-1 0 0,1 0 1 0 0,-1-1 0 0 0,0 1-1 0 0,1 0 1 0 0,-1 0-1 0 0,1 0 1 0 0,-1-1 0 0 0,1 1-1 0 0,0 0 1 0 0,-1 0 0 0 0,1 0-1 0 0,-1 0 1 0 0,1 0-1 0 0,-1 0 1 0 0,1 0 0 0 0,-1 0-1 0 0,1 0 1 0 0,0 0 0 0 0,12 2 51 0 0,9-2-33 0 0,-16 0 32 0 0,-6 0 11 0 0,0 0 0 0 0,0 0-29 0 0,0 0-124 0 0,0 0-58 0 0,0 0-12 0 0,-6-6-2821 0 0,6 6-3575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5:52.068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12 187 3712 0 0,'0'0'83'0'0,"0"0"11"0"0,0 0 9 0 0,0-1 48 0 0,1-10 557 0 0,8-25 1550 0 0,-8 32-2245 0 0,-1 3-13 0 0,0-26-2 0 0,0 17 62 0 0,0 8 250 0 0,4-8 546 0 0,-3 9-825 0 0,-1 1-1 0 0,1-1 0 0 0,-1 0 1 0 0,1 1-1 0 0,-1-1 1 0 0,0 0-1 0 0,1 0 1 0 0,-1 1-1 0 0,0-1 1 0 0,1 0-1 0 0,-1 0 1 0 0,0-1-1 0 0,-4-15 353 0 0,4 16-244 0 0,0-1-7 0 0,0-47 500 0 0,0 45 2683 0 0,0 11-2800 0 0,0 14-745 0 0,0-21 251 0 0,0 1 0 0 0,0-1 1 0 0,1 0-1 0 0,-1 0 0 0 0,0 1 1 0 0,0-1-1 0 0,-1 0 1 0 0,1 1-1 0 0,0-1 0 0 0,0 0 1 0 0,0 0-1 0 0,0 1 0 0 0,0-1 1 0 0,0 0-1 0 0,0 0 1 0 0,0 1-1 0 0,0-1 0 0 0,-1 0 1 0 0,1 0-1 0 0,0 1 1 0 0,0-1-1 0 0,0 0 0 0 0,0 0 1 0 0,-1 0-1 0 0,1 1 0 0 0,-1-1 7 0 0,1 0-1 0 0,0 1 1 0 0,0-1-1 0 0,-1 0 0 0 0,1 0 1 0 0,0 1-1 0 0,0-1 1 0 0,0 0-1 0 0,0 0 0 0 0,-1 1 1 0 0,1-1-1 0 0,0 0 0 0 0,0 1 1 0 0,0-1-1 0 0,0 0 1 0 0,0 1-1 0 0,0-1 0 0 0,0 0 1 0 0,0 1-1 0 0,0-1 1 0 0,0 0-1 0 0,0 1 0 0 0,0-1 1 0 0,0 0-1 0 0,0 1 1 0 0,-1 4 90 0 0,1 0 1 0 0,-1-1 0 0 0,0 1-1 0 0,-1 0 1 0 0,1-1 0 0 0,-3 6-1 0 0,3-8-102 0 0,1-1 1 0 0,-1 0-1 0 0,1 0 0 0 0,0 1 0 0 0,-1-1 1 0 0,1 0-1 0 0,0 1 0 0 0,0-1 0 0 0,0 0 0 0 0,0 1 1 0 0,0-1-1 0 0,1 2 0 0 0,-1 6 39 0 0,-1-4 0 0 0,0-1 0 0 0,1 1 0 0 0,-1 0 0 0 0,1 0 0 0 0,0 0 0 0 0,1 0 0 0 0,1 8-1 0 0,-2-12-39 0 0,0 1 0 0 0,0-1 0 0 0,0 0 0 0 0,0 1 0 0 0,0-1 0 0 0,0 1 0 0 0,0-1 0 0 0,0 1 0 0 0,-1 1 0 0 0,-1 6 4 0 0,3 5 34 0 0,-1-10-18 0 0,1-1 0 0 0,-1 1 0 0 0,0-1 0 0 0,-1 1 0 0 0,1-1 0 0 0,-2 7 0 0 0,-1-1 21 0 0,2-6-45 0 0,1 0 0 0 0,-1 0 0 0 0,0 0 0 0 0,1 0-1 0 0,0 0 1 0 0,0 0 0 0 0,0 0 0 0 0,0 0 0 0 0,0 0 0 0 0,0 0 0 0 0,1 0-1 0 0,0 0 1 0 0,1 6 0 0 0,-2-8 30 0 0,1-1 0 0 0,-1 1 0 0 0,0 0-1 0 0,0 0 1 0 0,0 0 0 0 0,0 0 0 0 0,0 0 0 0 0,0-1-1 0 0,-1 1 1 0 0,1 0 0 0 0,0 0 0 0 0,-1 1 0 0 0,0 6 364 0 0,2 2 4 0 0,0 9 198 0 0,-2-12-561 0 0,0 1 1 0 0,1-1-1 0 0,0 1 0 0 0,0-1 0 0 0,2 14 0 0 0,-2-7-46 0 0,0-12-51 0 0,-1 0 0 0 0,1 0-1 0 0,-1 0 1 0 0,1 0-1 0 0,0 0 1 0 0,0 0-1 0 0,0 0 1 0 0,0-1 0 0 0,0 1-1 0 0,0 0 1 0 0,1 0-1 0 0,-1 0 1 0 0,1 0-1 0 0,-1 0 1 0 0,2 2 0 0 0,1 8-487 0 0,-4-6 209 0 0,0-3 344 0 0,0-1 0 0 0,1 1 0 0 0,-1-1 0 0 0,1 0 0 0 0,0 1 0 0 0,-1-1 0 0 0,1 1 0 0 0,0-1 0 0 0,1 5-1 0 0,-1-4 180 0 0,1-1-1 0 0,-1 1 0 0 0,1-1 0 0 0,-1 0 0 0 0,1 1 0 0 0,1 3 0 0 0,-1-3-349 0 0,1 0 0 0 0,-2 0 0 0 0,1-1 0 0 0,0 1-1 0 0,-1 0 1 0 0,1 6 0 0 0,-1 6-127 0 0,0-3 701 0 0,0 1 0 0 0,1 0 0 0 0,3 17 0 0 0,3 9-1910 0 0,0 2 1491 0 0,-5-23 14 0 0,2-1 72 0 0,-6-14-70 0 0,1 0-1 0 0,0 0-3 0 0,1 0-18 0 0,7 12 173 0 0,-3-1-166 0 0,-2 1 0 0 0,3 18 0 0 0,-4-18 11 0 0,1 1 39 0 0,-3-13-47 0 0,4 12 51 0 0,2 19 31 0 0,-4-24-32 0 0,0 3 1 0 0,19 82 74 0 0,-20-90-121 0 0,0-4-2 0 0,0 0-1 0 0,-1 1 1 0 0,1-1-1 0 0,0 0 1 0 0,0 0-1 0 0,0 0 1 0 0,0 0-1 0 0,0 1 1 0 0,0-1-1 0 0,1 0 1 0 0,-1 0-1 0 0,0 0 0 0 0,1 0 1 0 0,0 2-1 0 0,1 8 2 0 0,-2-8 10 0 0,1 1-1 0 0,0 0 1 0 0,0-1-1 0 0,0 1 1 0 0,2 4-1 0 0,-2-7-12 0 0,-1 0 1 0 0,1 0-1 0 0,-1 0 1 0 0,0 0-1 0 0,0 0 0 0 0,1 0 1 0 0,-1 0-1 0 0,0 0 0 0 0,0 0 1 0 0,0 0-1 0 0,0 1 0 0 0,0-1 1 0 0,0 0-1 0 0,-1 1 0 0 0,0 9 60 0 0,1-2-39 0 0,-5 30 111 0 0,5-36-79 0 0,0 8 75 0 0,1-6-116 0 0,0-3-11 0 0,0 0 1 0 0,-1-1 0 0 0,1 1 0 0 0,-1 0 0 0 0,1-1 0 0 0,-1 1 0 0 0,1 0-1 0 0,-1 0 1 0 0,0-1 0 0 0,0 1 0 0 0,0 0 0 0 0,0 0 0 0 0,-1 2-1 0 0,0-1-3 0 0,1 1-3 0 0,5 10 27 0 0,5 23 535 0 0,-9-35-608 0 0,-2-1-72 0 0,1 0 116 0 0,-1 0-1 0 0,1 0 1 0 0,0 0-1 0 0,-1 0 1 0 0,1 0-1 0 0,0 0 0 0 0,0 0 1 0 0,0 0-1 0 0,0 0 1 0 0,0 0-1 0 0,0 0 1 0 0,0 0-1 0 0,0 0 1 0 0,0 0-1 0 0,0 0 0 0 0,1 0 1 0 0,-1 0-1 0 0,1 1 1 0 0,0 1 122 0 0,-2-2-18 0 0,-3 7-80 0 0,3 1-20 0 0,2 2 0 0 0,4 6 14 0 0,-5-15 51 0 0,0-2 8 0 0,0 0-1 0 0,-1 2-12 0 0,-1 1-51 0 0,1-2-9 0 0,0 0 0 0 0,1 0 1 0 0,-1 1-1 0 0,0-1 0 0 0,1 0 0 0 0,-1 1 1 0 0,0-1-1 0 0,1 0 0 0 0,0 1 1 0 0,-1-1-1 0 0,1 1 0 0 0,0 1 0 0 0,-1 6 11 0 0,0-6 32 0 0,-1 3-17 0 0,1-4 49 0 0,1-2-6 0 0,0 0-5 0 0,0 2-35 0 0,-3 13 2 0 0,0-3-27 0 0,1-9-3 0 0,2-3-1 0 0,-1 1 1 0 0,1 0-1 0 0,-1-1 1 0 0,1 1-1 0 0,0-1 1 0 0,0 1-1 0 0,-1 0 1 0 0,1-1-1 0 0,0 1 1 0 0,0 0-1 0 0,0-1 1 0 0,0 1-1 0 0,0 0 1 0 0,0-1-1 0 0,0 1 1 0 0,0 0-1 0 0,0 0 1 0 0,0-1 0 0 0,0 2-1 0 0,0 0 56 0 0,0-2 21 0 0,2 1-10 0 0,5 2-43 0 0,-5-2-9 0 0,-2-1-158 0 0,0 0-93 0 0,-5-23-903 0 0,5 18 713 0 0,1-1-1 0 0,0 1 0 0 0,0-1 0 0 0,0 1 0 0 0,1 0 0 0 0,0 0 0 0 0,3-7 1 0 0,18-29-2973 0 0,-11 23 1737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6:01.622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361 262 2864 0 0,'0'0'83'0'0,"0"0"15"0"0,0 0 25 0 0,0 0 5 0 0,0 0 0 0 0,0 0 8 0 0,0 0 35 0 0,0-10 1261 0 0,1 1 2679 0 0,1-1-3028 0 0,1-7-88 0 0,-3 15-814 0 0,0 2-10 0 0,0 0-3 0 0,0 0 0 0 0,-2-1-7 0 0,-38-20 832 0 0,20 11-971 0 0,-6 2-22 0 0,3-4 0 0 0,17 8 0 0 0,-1 0 0 0 0,1 0 0 0 0,0-1 0 0 0,0 0 0 0 0,0 0 0 0 0,0-1 0 0 0,-5-6 0 0 0,6 7 299 0 0,-1 0-1 0 0,0 1 1 0 0,0 0 0 0 0,0 0 0 0 0,-1 0 0 0 0,-13-5 0 0 0,-7-4 521 0 0,21 9-775 0 0,0 1-4 0 0,1 0 0 0 0,-1 0 1 0 0,1-1-1 0 0,-9-8 1 0 0,-4 5 135 0 0,7 4-150 0 0,-6-8 52 0 0,-3-3 33 0 0,15 10-112 0 0,0 4 11 0 0,4 0 42 0 0,1 0 11 0 0,0 0 0 0 0,2 1-10 0 0,18 16-104 0 0,-3-2 38 0 0,20 9 12 0 0,-31-20 0 0 0,-1-1 0 0 0,-1 0 0 0 0,1 0 0 0 0,1-1 0 0 0,8 3 0 0 0,-11-4 0 0 0,1 0 0 0 0,-1 1 0 0 0,1-1 0 0 0,-1 1 0 0 0,0 0 0 0 0,0 0 0 0 0,3 2 0 0 0,3 2 0 0 0,-8-6 0 0 0,13 9 0 0 0,10 9 0 0 0,-10-7 0 0 0,-4-1 0 0 0,-4 3 0 0 0,1-3 0 0 0,3-4 0 0 0,-3-4 2 0 0,-5-1 4 0 0,0-1 0 0 0,0 1 0 0 0,0 0 0 0 0,0 0 0 0 0,0 0 1 0 0,-1 0-1 0 0,1 0 0 0 0,0 0 0 0 0,0 0 0 0 0,-1 1 0 0 0,3 2 0 0 0,-2-3 378 0 0,-2-1 119 0 0,0 0 17 0 0,0 0-55 0 0,0 0-257 0 0,0 0-117 0 0,0 0-25 0 0,0 0 0 0 0,0 2 4 0 0,-5 15 76 0 0,5-16-441 0 0,0-1-126 0 0,0 3-26 0 0,0-1 321 0 0,1 3-13 0 0,-7 12-40 0 0,4-13 199 0 0,1 0 0 0 0,-1 0 0 0 0,0-1-1 0 0,-5 7 1 0 0,-1 4 18 0 0,7-11 60 0 0,0 6 112 0 0,0-7-188 0 0,0 1-1 0 0,0-1 1 0 0,0 0-1 0 0,0 0 1 0 0,-1 0-1 0 0,1 0 1 0 0,-3 3-1 0 0,-9 14 119 0 0,2 2-124 0 0,1 2 24 0 0,7-15-22 0 0,0-1 1 0 0,0 0-1 0 0,-1 0 0 0 0,0 0 1 0 0,0 0-1 0 0,-8 9 0 0 0,9-13 18 0 0,1 0-1 0 0,0 0 0 0 0,0 0 0 0 0,1 0 1 0 0,-1 1-1 0 0,-1 4 0 0 0,2-5-2 0 0,-1 0 0 0 0,1 1-1 0 0,-1-1 1 0 0,0 0 0 0 0,0 0 0 0 0,-3 4-1 0 0,3-4-7 0 0,-1 0 0 0 0,1 1 0 0 0,0-1 0 0 0,0 1 0 0 0,0-1 0 0 0,1 1 0 0 0,-2 4 0 0 0,1-2 1 0 0,0-1 1 0 0,-1 1-1 0 0,1-1 1 0 0,-1 0 0 0 0,-1 0-1 0 0,-6 9 1 0 0,0-1 18 0 0,3-2-16 0 0,3-3-18 0 0,1-4 41 0 0,-5 3 33 0 0,7-6-307 0 0,1-1-56 0 0,0 0-814 0 0,0 0-3411 0 0,0 0-1469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6:48.466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5 79 2984 0 0,'0'0'84'0'0,"0"0"13"0"0,0 0-7 0 0,-1-2-9 0 0,0 1 12 0 0,1-1 1 0 0,-1 0-1 0 0,0 0 1 0 0,1 0 0 0 0,0 0-1 0 0,-1 0 1 0 0,1 0-1 0 0,0 0 1 0 0,0 0-1 0 0,0 0 1 0 0,0 0-1 0 0,0 1 1 0 0,1-1-1 0 0,-1 0 1 0 0,1-2-1 0 0,2-15 859 0 0,8-2 873 0 0,-6 19-1630 0 0,-5 2-147 0 0,0-1 0 0 0,0 1 0 0 0,0 0 1 0 0,0 0-1 0 0,1 0 0 0 0,-1-1 0 0 0,0 1 0 0 0,0 0 0 0 0,1 0 0 0 0,-1 0 0 0 0,0 0 0 0 0,0 0 1 0 0,1 0-1 0 0,-1-1 0 0 0,0 1 0 0 0,0 0 0 0 0,1 0 0 0 0,-1 0 0 0 0,0 0 0 0 0,0 0 0 0 0,1 0 1 0 0,-1 0-1 0 0,0 0 0 0 0,1 0 0 0 0,-1 0 0 0 0,0 0 0 0 0,0 0 0 0 0,1 0 0 0 0,-1 0 0 0 0,0 1 0 0 0,0-1 1 0 0,1 0-1 0 0,0 1-22 0 0,1 0 1 0 0,-1 0 0 0 0,1 0-1 0 0,-1 0 1 0 0,0 0 0 0 0,1 0-1 0 0,-1 1 1 0 0,2 1 0 0 0,-2-1 49 0 0,-1-2 16 0 0,0 0 4 0 0,0 0 0 0 0,2 3-23 0 0,-1 0 0 0 0,1 1 0 0 0,0-1 1 0 0,-1 0-1 0 0,1 5 0 0 0,-2-8-79 0 0,8 31 67 0 0,-5-22-28 0 0,-1 1-1 0 0,6 12 1 0 0,-5-10 26 0 0,0 13 52 0 0,2-2-31 0 0,-5-21-68 0 0,0 0 0 0 0,0-1 0 0 0,0 1 0 0 0,0 0 0 0 0,0-1 0 0 0,0 1-1 0 0,1-1 1 0 0,-1 1 0 0 0,1 0 0 0 0,-1-1 0 0 0,2 3 0 0 0,-1 3 11 0 0,-1-6-20 0 0,0 0 1 0 0,0 0-1 0 0,0 0 1 0 0,0-1-1 0 0,0 1 1 0 0,0 0-1 0 0,0 0 0 0 0,0 0 1 0 0,0 0-1 0 0,0-1 1 0 0,0 1-1 0 0,0 0 1 0 0,1 0-1 0 0,-1 0 1 0 0,0-1-1 0 0,1 1 1 0 0,-1 0-1 0 0,1 1 1 0 0,1 1 10 0 0,4 21 39 0 0,1 15-42 0 0,-3-31-1 0 0,-1 1 39 0 0,-3-8-42 0 0,0 0 0 0 0,-1 0 0 0 0,1 0 0 0 0,0 0 1 0 0,0 0-1 0 0,1 0 0 0 0,-1 1 0 0 0,0-1 0 0 0,0 0 1 0 0,1 0-1 0 0,-1 0 0 0 0,0 0 0 0 0,1 0 0 0 0,-1 0 1 0 0,1 0-1 0 0,0 1 0 0 0,4 10 4 0 0,-1-4-46 0 0,-3-6-136 0 0,-1-2-22 0 0,0 0-443 0 0,0 0-1892 0 0,0 0-813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6:49.399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1 126 5496 0 0,'0'0'124'0'0,"0"0"17"0"0,0 0 11 0 0,0 0 55 0 0,0 0 202 0 0,6-10 1464 0 0,2 0-1356 0 0,-5 7-396 0 0,-1 0 0 0 0,1 0 1 0 0,-1 1-1 0 0,1-1 0 0 0,4-2 0 0 0,-3 2-85 0 0,0 1 0 0 0,0-1 0 0 0,0 0 0 0 0,-1-1 0 0 0,1 1 0 0 0,4-7 0 0 0,-7 9-28 0 0,0 0 0 0 0,-1 0 0 0 0,1 0 0 0 0,0 0 0 0 0,0 0 0 0 0,0 0 0 0 0,0 0 0 0 0,0 0 0 0 0,0 0 0 0 0,3-1 0 0 0,1-2 11 0 0,-2 2 5 0 0,0-1 0 0 0,0 1 0 0 0,0 0 0 0 0,0 0 0 0 0,1 0 0 0 0,-1 1 0 0 0,5-3 0 0 0,15-7 147 0 0,-14 3-95 0 0,-8 7-70 0 0,4-1 111 0 0,13 0-52 0 0,5 1-12 0 0,-8 3-42 0 0,-4 6-26 0 0,-5 2-44 0 0,-2-2 48 0 0,-2-5 10 0 0,0 1 1 0 0,0 0 0 0 0,-1 0-1 0 0,1 0 1 0 0,-1 0 0 0 0,0 0-1 0 0,0 0 1 0 0,0 6 0 0 0,5 43 10 0 0,-6-51-7 0 0,0-1 0 0 0,0 1 0 0 0,0 0 0 0 0,0 0 0 0 0,0-1 0 0 0,0 1 0 0 0,0 0 0 0 0,0-1 0 0 0,-1 1 0 0 0,1 0 0 0 0,-1-1-1 0 0,1 1 1 0 0,-2 2 0 0 0,0 4 10 0 0,1-2 2 0 0,1 1 0 0 0,-2-1 0 0 0,1 0 0 0 0,-1 0 1 0 0,0 0-1 0 0,0 0 0 0 0,0 0 0 0 0,-1 0 0 0 0,-4 6 1 0 0,5-8-11 0 0,1-1 0 0 0,-1 1 0 0 0,1 0 0 0 0,0-1 1 0 0,-2 8-1 0 0,3-7-5 0 0,-1-1 0 0 0,0 1 0 0 0,-1 0 0 0 0,1 0 0 0 0,0 0 0 0 0,-1-1 1 0 0,-3 6-1 0 0,-21 33 0 0 0,23-37 0 0 0,-1 0 0 0 0,1 0 0 0 0,1 0 0 0 0,-3 5 0 0 0,0 0 0 0 0,0 2 3 0 0,4-9-6 0 0,0 1 0 0 0,-1 0 0 0 0,1-1 0 0 0,-1 1 0 0 0,-3 3 0 0 0,5-7 2 0 0,1 0 0 0 0,-1 0 1 0 0,0 0-1 0 0,0 0 0 0 0,0 0 0 0 0,0 0 0 0 0,0 0 1 0 0,0 0-1 0 0,0 0 0 0 0,0 0 0 0 0,0 0 0 0 0,0 0 1 0 0,0 0-1 0 0,0 0 0 0 0,0 0 0 0 0,0 0 0 0 0,0 0 1 0 0,0 0-1 0 0,0 0 0 0 0,0 0 0 0 0,0 0 0 0 0,0 0 0 0 0,0 0 1 0 0,0 0-1 0 0,0 0 0 0 0,0 0 0 0 0,0 0 0 0 0,0 0 1 0 0,1 0-1 0 0,-1 0 0 0 0,0 0 0 0 0,0 1 0 0 0,0-1 1 0 0,0 0-1 0 0,0 0 0 0 0,0 0 0 0 0,0 0 0 0 0,0 0 1 0 0,0 0-1 0 0,0 0 0 0 0,0 0 0 0 0,0 0 0 0 0,0 0 1 0 0,0 0-1 0 0,0 0 0 0 0,0 0 0 0 0,0 0 0 0 0,0 0 1 0 0,0 0-1 0 0,0 0 0 0 0,0 0 0 0 0,0 0 0 0 0,0 0 1 0 0,-1 0-1 0 0,1 0 0 0 0,0 0 0 0 0,0 1 0 0 0,5-1 6 0 0,-1 0-1 0 0,1-1 0 0 0,-1 1 0 0 0,0-1 0 0 0,1 0 1 0 0,-1 0-1 0 0,0 0 0 0 0,8-3 0 0 0,-1-1 4 0 0,-8 4-8 0 0,0 0 0 0 0,0-1 0 0 0,0 0 0 0 0,0 1 0 0 0,0-1 0 0 0,-1 0 0 0 0,1 0 0 0 0,-1-1 0 0 0,5-4 0 0 0,12-10 0 0 0,0 6 13 0 0,-3 2 59 0 0,0-1 1 0 0,19-16-1 0 0,-33 24 7 0 0,0 1 0 0 0,0-1 0 0 0,0 1 0 0 0,1 0-1 0 0,-1-1 1 0 0,0 1 0 0 0,3 0 0 0 0,14-9-131 0 0,-18 9 16 0 0,1-1 4 0 0,11 1-115 0 0,-7 1 129 0 0,-1-1 28 0 0,-2-3 33 0 0,5 0-32 0 0,-2 7-29 0 0,-5-2-78 0 0,-1-1-54 0 0,0 0-10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5T19:02:17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3392,'16'6'1248,"-6"-6"-960,-20-11-64,4 5-128,6 6-96,-3-3-992,3 3 544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6:50.169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0 1 4720 0 0,'0'0'101'0'0,"0"0"22"0"0,0 0 6 0 0,0 0 49 0 0,0 0 180 0 0,0 0 81 0 0,0 0 10 0 0,0 0-10 0 0,0 0-66 0 0,0 0-28 0 0,0 0-7 0 0,0 2-36 0 0,1 7-189 0 0,1 1 0 0 0,-1 0 0 0 0,1-1 0 0 0,5 12 0 0 0,2 12-26 0 0,-8-27-62 0 0,1 0 0 0 0,0 0-1 0 0,1 0 1 0 0,5 9-1 0 0,-3-5 28 0 0,0-1-1 0 0,-1 1 0 0 0,6 18 0 0 0,11 15 27 0 0,-15-31-68 0 0,-5-11-4 0 0,0 1 1 0 0,0 0-1 0 0,0 0 0 0 0,0 0 0 0 0,0 0 0 0 0,0 0 0 0 0,-1 0 0 0 0,1 4 0 0 0,2 1 3 0 0,2 4 34 0 0,-2 1-47 0 0,5 2-136 0 0,-8-14 108 0 0,1 1 0 0 0,-1 0 0 0 0,1-1 0 0 0,-1 1 0 0 0,0 0 0 0 0,1-1 0 0 0,-1 1 0 0 0,0 0 0 0 0,1-1 0 0 0,-1 1 0 0 0,0 0 0 0 0,0 0 0 0 0,0-1 0 0 0,0 1 0 0 0,1 0 0 0 0,-1 0 0 0 0,0-1 0 0 0,0 1 0 0 0,-1 0 0 0 0,1 1 0 0 0,0-2-301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6:50.719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0 78 6880 0 0,'0'0'157'0'0,"2"-1"23"0"0,26-9 188 0 0,-20 7-353 0 0,1 1 0 0 0,12-8-1 0 0,-10 4 115 0 0,1 1-1 0 0,-1 0 1 0 0,1 0-1 0 0,1 1 1 0 0,-1 1 0 0 0,1 0-1 0 0,-1 1 1 0 0,22-2-1 0 0,-27 3 19 0 0,0 1-1 0 0,-1-2 0 0 0,14-2 0 0 0,-15 2-81 0 0,0 1 0 0 0,0-1 0 0 0,0 1 0 0 0,0 1 0 0 0,0-1 0 0 0,5 1 0 0 0,1 2-17 0 0,0 0 0 0 0,-1 0 0 0 0,14 6-1 0 0,-15-5 22 0 0,-7-2-3 0 0,-1-1-51 0 0,0 0 0 0 0,1 1 0 0 0,-1-1 1 0 0,0 1-1 0 0,0-1 0 0 0,1 1 0 0 0,-1 0 1 0 0,0-1-1 0 0,0 1 0 0 0,0 0 1 0 0,1 1-1 0 0,6 4 42 0 0,-4-4-25 0 0,0 0 0 0 0,0 0 0 0 0,0 0 0 0 0,0 0 1 0 0,0 1-1 0 0,-1 0 0 0 0,1 0 0 0 0,-1 0 0 0 0,0 0 0 0 0,0 0 1 0 0,0 1-1 0 0,0 0 0 0 0,-1-1 0 0 0,4 7 0 0 0,7 14 202 0 0,-10-20-218 0 0,0 1 0 0 0,-1 0 1 0 0,4 10-1 0 0,1-2 126 0 0,-6-12-136 0 0,-1 0-1 0 0,1 0 1 0 0,-1 0 0 0 0,1 0-1 0 0,-1 0 1 0 0,1 0-1 0 0,-1 0 1 0 0,1 0-1 0 0,-1 1 1 0 0,0-1 0 0 0,0 0-1 0 0,0 0 1 0 0,0 0-1 0 0,0 0 1 0 0,0 0-1 0 0,0 1 1 0 0,0 1 0 0 0,-1 5 51 0 0,0 0 1 0 0,-1 0-1 0 0,0 0 0 0 0,0-1 1 0 0,-1 1-1 0 0,0-1 1 0 0,0 1-1 0 0,-1-1 1 0 0,0 0-1 0 0,0 0 1 0 0,-6 7-1 0 0,1-3 19 0 0,0 0-1 0 0,-1-1 1 0 0,-18 16 0 0 0,18-20-76 0 0,-1 1-2 0 0,5-3 5 0 0,5-5-4 0 0,0 1 0 0 0,0 0 0 0 0,0 0 0 0 0,0 0 0 0 0,0 0 0 0 0,0 1 0 0 0,0-1 0 0 0,-1 0 0 0 0,1 0 0 0 0,0 1 0 0 0,0-1 0 0 0,0 0 0 0 0,0 1 0 0 0,-1 0 0 0 0,1-1-95 0 0,-22 6 269 0 0,22-6-397 0 0,0 0-1 0 0,0 0 0 0 0,-1 0 1 0 0,1 0-1 0 0,0 0 0 0 0,0 0 1 0 0,0 0-1 0 0,0-1 0 0 0,-1 1 1 0 0,1 0-1 0 0,0-1 0 0 0,0 1 1 0 0,0-1-1 0 0,0 1 0 0 0,0-1 0 0 0,0 1 1 0 0,0-1-1 0 0,-1-1 0 0 0,-5-6-3313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6:51.606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247 16 6416 0 0,'0'0'141'0'0,"0"0"23"0"0,0 0 13 0 0,-2-2-19 0 0,-1 1-55 0 0,0-1 0 0 0,0 0 0 0 0,0 1 0 0 0,0-1 0 0 0,0 1 0 0 0,0 0 0 0 0,-7-2 0 0 0,-21 3 2086 0 0,26 1-2094 0 0,0 1 0 0 0,0-1 0 0 0,0 1 1 0 0,1 1-1 0 0,-1-1 0 0 0,1 1 0 0 0,0 0 0 0 0,0 0 0 0 0,0 0 1 0 0,0 0-1 0 0,0 1 0 0 0,1-1 0 0 0,-1 1 0 0 0,-2 5 0 0 0,-1-1 66 0 0,-5 2 67 0 0,11-9-205 0 0,0 0 0 0 0,-1 0 0 0 0,1 0 0 0 0,0 0 0 0 0,0 0 0 0 0,0 0 0 0 0,0 1 0 0 0,0-1 0 0 0,0 0 0 0 0,0 1-1 0 0,0-1 1 0 0,0 1 0 0 0,0 1 0 0 0,-1 2 61 0 0,0 0 0 0 0,-1 0 1 0 0,-6 8-1 0 0,6-9-28 0 0,1 0 1 0 0,-1 0-1 0 0,1 1 1 0 0,-1-1 0 0 0,-1 7-1 0 0,-16 34 57 0 0,12-30-27 0 0,-8 25 0 0 0,14-37-78 0 0,1 1-1 0 0,0 0 0 0 0,1 0 1 0 0,-1 0-1 0 0,1 0 0 0 0,-1 0 1 0 0,1 0-1 0 0,0 0 0 0 0,0 0 1 0 0,1 0-1 0 0,1 7 1 0 0,-2-10-8 0 0,1 1 0 0 0,-1-1 0 0 0,1 1 0 0 0,-1-1 0 0 0,1 1 0 0 0,0-1 0 0 0,-1 1 0 0 0,1-1 0 0 0,0 0 0 0 0,0 1 0 0 0,0-1 0 0 0,0 0 0 0 0,2 2 0 0 0,4 6 0 0 0,-5-8 8 0 0,-1 1 0 0 0,1-1 0 0 0,-1 1 0 0 0,1-1 1 0 0,0 1-1 0 0,0-1 0 0 0,0 0 0 0 0,-1 0 0 0 0,1 0 0 0 0,0 0 1 0 0,0 0-1 0 0,1 0 0 0 0,2 0 0 0 0,-2 0 5 0 0,0 0 0 0 0,-1 0 0 0 0,1-1 1 0 0,0 1-1 0 0,0-1 0 0 0,0 0 0 0 0,-1 0 0 0 0,1 0 0 0 0,5-1 0 0 0,23-5-2 0 0,-26 6-11 0 0,0-1 0 0 0,0 0 0 0 0,0 0 0 0 0,1-1 0 0 0,-1 1 0 0 0,-1-1 0 0 0,1 0 0 0 0,6-3 0 0 0,-2-1-13 0 0,-3 2 73 0 0,0 0 0 0 0,0 0 1 0 0,0-1-1 0 0,10-10 0 0 0,-5 6 20 0 0,-10 8-78 0 0,1 0-1 0 0,-1 0 0 0 0,0 0 1 0 0,1 0-1 0 0,-1 0 0 0 0,0 0 0 0 0,0-1 1 0 0,0 1-1 0 0,0 0 0 0 0,0-1 0 0 0,1-1 1 0 0,3-7-6 0 0,12-23-66 0 0,-14 28 82 0 0,0 0 0 0 0,-1 0 0 0 0,1-1 0 0 0,-1 1-1 0 0,0-1 1 0 0,0 1 0 0 0,-1-1 0 0 0,1 0 0 0 0,-1 0 0 0 0,-1 0 0 0 0,1 0-1 0 0,-1 0 1 0 0,0 0 0 0 0,0 0 0 0 0,-1 0 0 0 0,-2-10 0 0 0,3 13-12 0 0,-1 1 0 0 0,1 0 0 0 0,0-1 0 0 0,0 1 0 0 0,0 0 0 0 0,0-1 0 0 0,0 1 0 0 0,1-3 0 0 0,0 4 2 0 0,-1 0 0 0 0,0 0 1 0 0,1-1-1 0 0,-1 1 1 0 0,0 0-1 0 0,1 0 1 0 0,-1 0-1 0 0,0 0 1 0 0,0 0-1 0 0,0 0 0 0 0,0 0 1 0 0,0-1-1 0 0,0 1 1 0 0,0 0-1 0 0,-1 0 1 0 0,1 0-1 0 0,0 0 1 0 0,-1-2-1 0 0,-1-3 26 0 0,3 4-16 0 0,-6-10 15 0 0,4 10-75 0 0,1 2 91 0 0,0 0 65 0 0,0 0 105 0 0,0 0 47 0 0,0 0 11 0 0,0 0-14 0 0,0 0-62 0 0,-1 2-167 0 0,1-1 1 0 0,0 0 0 0 0,0 1 0 0 0,0-1 0 0 0,0 0 0 0 0,0 1 0 0 0,1-1 0 0 0,-1 0 0 0 0,0 1 0 0 0,1-1 0 0 0,-1 0-1 0 0,0 0 1 0 0,2 3 0 0 0,-1-1 24 0 0,0 30-16 0 0,-1-33-35 0 0,0 0 1 0 0,0 1-1 0 0,0-1 0 0 0,0 0 1 0 0,0 0-1 0 0,0 1 0 0 0,0-1 0 0 0,0 0 1 0 0,0 1-1 0 0,0-1 0 0 0,0 0 1 0 0,0 0-1 0 0,1 0 0 0 0,-1 1 0 0 0,0-1 1 0 0,0 0-1 0 0,0 0 0 0 0,0 1 1 0 0,0-1-1 0 0,1 0 0 0 0,-1 0 0 0 0,0 0 1 0 0,0 1-1 0 0,0-1 0 0 0,1 0 0 0 0,-1 0 1 0 0,0 0-1 0 0,0 0 0 0 0,0 0 1 0 0,1 1-1 0 0,-1-1 0 0 0,0 0 0 0 0,0 0 1 0 0,1 0-1 0 0,-1 0 0 0 0,1 0 1 0 0,-1 0-1 0 0,0 0 1 0 0,0 0-1 0 0,1 0 1 0 0,-1 0 0 0 0,0 0-1 0 0,0 0 1 0 0,1 0 0 0 0,-1 1-1 0 0,0-1 1 0 0,0 0-1 0 0,1 0 1 0 0,-1 0 0 0 0,0 0-1 0 0,0 0 1 0 0,0 1-1 0 0,1-1 1 0 0,-1 0 0 0 0,0 0-1 0 0,0 0 1 0 0,0 1 0 0 0,0-1-1 0 0,1 0 1 0 0,-1 0-1 0 0,0 1 1 0 0,0-1 0 0 0,0 0-1 0 0,0 0 1 0 0,0 1 0 0 0,0-1-1 0 0,0 0 1 0 0,0 0-1 0 0,0 1 1 0 0,0-1 0 0 0,0 0-1 0 0,0 0 1 0 0,0 1 0 0 0,0 4 17 0 0,0 1 0 0 0,1-1 0 0 0,0 1 0 0 0,0-1 0 0 0,0 0 0 0 0,2 7 1 0 0,22 43 104 0 0,-7-19-71 0 0,-17-32-55 0 0,8 13-12 0 0,-8-15-52 0 0,-1-2-8 0 0,0 0-50 0 0,0 0-212 0 0,0 0-90 0 0,0 0-20 0 0,0 0-66 0 0,0 0-262 0 0,0 0-111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6:52.294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1 177 5960 0 0,'0'0'132'0'0,"0"0"17"0"0,0 0 12 0 0,0 0 15 0 0,0 0 15 0 0,0 0 8 0 0,0 0 1 0 0,0 2 30 0 0,0 1-28 0 0,1 0 0 0 0,0-1-1 0 0,0 1 1 0 0,0 0 0 0 0,0 0-1 0 0,0-1 1 0 0,0 1 0 0 0,1-1-1 0 0,-1 1 1 0 0,1-1 0 0 0,0 0-1 0 0,0 0 1 0 0,0 0 0 0 0,4 4-1 0 0,7 9 189 0 0,-5-5-61 0 0,1 0 0 0 0,10 8 0 0 0,-17-16-247 0 0,-2-2 13 0 0,11 5 112 0 0,-8-3-92 0 0,0-1 1 0 0,0-1 0 0 0,0 1 0 0 0,1 0 0 0 0,-1-1 0 0 0,0 1-1 0 0,6-1 1 0 0,-7 0 14 0 0,3-4-39 0 0,-1-1 0 0 0,1 2 0 0 0,-1-1 0 0 0,10-5 1 0 0,-13 8 4 0 0,5-9 0 0 0,2-11-101 0 0,-1 1 0 0 0,5-24 1 0 0,-6 19 2 0 0,0-2 5 0 0,-8 18 21 0 0,-1 1 2 0 0,1-5 28 0 0,0 1 0 0 0,0-22 1 0 0,-2 14 25 0 0,7 12-96 0 0,-1 5-48 0 0,1-3 36 0 0,-1 7 20 0 0,0-1 1 0 0,0 1-1 0 0,0-1 1 0 0,0 1-1 0 0,-1 0 1 0 0,1 0 0 0 0,2 2-1 0 0,-4-3 8 0 0,5 2 11 0 0,-1 0 0 0 0,0 1 0 0 0,0-1 0 0 0,0 1 0 0 0,0 0 0 0 0,-1 0 0 0 0,1 1 0 0 0,3 5 1 0 0,25 23 40 0 0,0-3-126 0 0,-15-9 60 0 0,-11-10 14 0 0,0 1 0 0 0,-1 0 0 0 0,0 0 0 0 0,0 0 0 0 0,3 18 0 0 0,-4-17 0 0 0,6 11 0 0 0,-9-5 0 0 0,1 6 0 0 0,0-13 0 0 0,-1 0 0 0 0,0 20 0 0 0,-1-27 0 0 0,-1 13 0 0 0,-5 26 0 0 0,1-20 0 0 0,-4-9 0 0 0,7-12 0 0 0,1-1 0 0 0,1 2 0 0 0,-6 11 0 0 0,5-9 65 0 0,1-5-27 0 0,-26 22-557 0 0,22-18-1645 0 0,4-4-770 0 0,0 0-152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6:52.722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111 1 4088 0 0,'-48'47'385'0'0,"4"-4"-267"0"0,43-42-32 0 0,0 1 0 0 0,0-1 1 0 0,0 0-1 0 0,0 1 0 0 0,1-1 1 0 0,-1 1-1 0 0,0-1 0 0 0,1 1 1 0 0,-1-1-1 0 0,1 1 0 0 0,0 0 0 0 0,-1-1 1 0 0,1 1-1 0 0,0 0 0 0 0,0-1 1 0 0,0 1-1 0 0,0-1 0 0 0,0 1 1 0 0,1 2-1 0 0,-1 1 214 0 0,0-5-263 0 0,0 1 0 0 0,0 0-1 0 0,0-1 1 0 0,-1 1 0 0 0,1-1 0 0 0,0 1-1 0 0,0-1 1 0 0,-1 1 0 0 0,1-1 0 0 0,0 1-1 0 0,-1-1 1 0 0,1 1 0 0 0,-1-1 0 0 0,1 0-1 0 0,-1 1 1 0 0,1-1 0 0 0,-1 0 0 0 0,1 1-1 0 0,-1-1 1 0 0,1 0 0 0 0,-1 1 0 0 0,0-1-1 0 0,-1 2 358 0 0,2-2-28 0 0,1 2-106 0 0,0 0-202 0 0,0 1-1 0 0,0-1 0 0 0,1 0 1 0 0,-1 0-1 0 0,0 0 0 0 0,1 0 1 0 0,-1 0-1 0 0,1 0 0 0 0,0 0 1 0 0,0-1-1 0 0,0 1 0 0 0,0-1 1 0 0,0 1-1 0 0,0-1 0 0 0,0 1 1 0 0,0-1-1 0 0,0 0 0 0 0,1 0 1 0 0,-1 0-1 0 0,0-1 0 0 0,1 1 1 0 0,-1 0-1 0 0,0-1 0 0 0,1 0 1 0 0,-1 1-1 0 0,1-1 0 0 0,-1 0 1 0 0,5-1-1 0 0,17 6 551 0 0,-22-3-497 0 0,1-1-1 0 0,0-1 0 0 0,0 1 0 0 0,0 0 0 0 0,0-1 1 0 0,0 1-1 0 0,0-1 0 0 0,0 0 0 0 0,5-1 1 0 0,1 0 45 0 0,-1-1 1 0 0,1 1-1 0 0,-1 1 0 0 0,1 0 1 0 0,-1 0-1 0 0,1 0 1 0 0,-1 1-1 0 0,10 2 1 0 0,-16-2 43 0 0,11 1 182 0 0,-9-1-362 0 0,0 1 0 0 0,-1-1 1 0 0,1 1-1 0 0,-1 0 0 0 0,0 0 0 0 0,0 1 0 0 0,0-1 0 0 0,0 1 0 0 0,0-1 0 0 0,0 1 0 0 0,2 3 1 0 0,-3 0 32 0 0,-3 40-42 0 0,-4-31-11 0 0,2-5 0 0 0,1 0 0 0 0,-3 19 0 0 0,5-27 0 0 0,0-1 0 0 0,-1 1 0 0 0,1 0 0 0 0,0-1 0 0 0,-1 1 0 0 0,0-1 0 0 0,1 1 0 0 0,-1-1 0 0 0,0 1 0 0 0,0-1 0 0 0,1 1 0 0 0,-1-1 0 0 0,0 0 0 0 0,-1 1 0 0 0,-1 1 0 0 0,-6 9 0 0 0,7-5 0 0 0,2-6 0 0 0,0-1 0 0 0,0 1 0 0 0,0 0 0 0 0,-1 0 0 0 0,1 0 0 0 0,0 0 0 0 0,-1-1 0 0 0,1 1 0 0 0,0 0 0 0 0,-1 0 0 0 0,1 0 0 0 0,-1-1 0 0 0,1 1 0 0 0,-1 0 0 0 0,1-1 0 0 0,-1 1 0 0 0,0-1 0 0 0,1 1 0 0 0,-1 0 0 0 0,0-1 0 0 0,1 0 0 0 0,-1 1 0 0 0,-1 0 0 0 0,-4 1 1 0 0,0 1 0 0 0,0-1 0 0 0,-1 0 0 0 0,1-1 0 0 0,-1 1 1 0 0,1-1-1 0 0,-14 0 0 0 0,7-1-828 0 0,4 0 397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4:32.240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 1 12896 0 0,'0'0'288'0'0,"0"0"56"0"0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4:33.369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205 39 3968 0 0,'-1'2'91'0'0,"-2"4"11"0"0,2-5 9 0 0,1-1 9 0 0,0 0 32 0 0,0 0 9 0 0,0 2 6 0 0,0 6-16 0 0,0-7-67 0 0,0-1 6 0 0,0 0 56 0 0,0 0 6 0 0,0 0-7 0 0,0 0 23 0 0,0 0 101 0 0,0 0 47 0 0,0 0 11 0 0,0 0-6 0 0,0 0-29 0 0,0 0-17 0 0,0 0-3 0 0,0 0-18 0 0,0 0-71 0 0,0 0-30 0 0,0 0-7 0 0,0 0 16 0 0,0 0 81 0 0,0 0 40 0 0,0 0 5 0 0,-2 2-22 0 0,-5 4-90 0 0,5-4-42 0 0,2-2-6 0 0,0 0-8 0 0,0 0-35 0 0,0 0-18 0 0,0 0-3 0 0,-3 0 10 0 0,0 0-10 0 0,0 0-1 0 0,0 0 1 0 0,0 1 0 0 0,0 0-1 0 0,-5 1 1 0 0,5-1 42 0 0,-1-1 0 0 0,1 0 1 0 0,0 1-1 0 0,-1-1 0 0 0,1-1 0 0 0,0 1 1 0 0,-1 0-1 0 0,1-1 0 0 0,0 0 1 0 0,-6-1-1 0 0,7 1 21 0 0,2 1 1 0 0,0 0 0 0 0,-22-6 624 0 0,17 5-701 0 0,1 0 1 0 0,-1 0 0 0 0,1-1 0 0 0,0 0-1 0 0,0 1 1 0 0,0-2 0 0 0,0 1 0 0 0,0 0 0 0 0,0-1-1 0 0,0 1 1 0 0,-4-6 0 0 0,6 7 29 0 0,2 1-7 0 0,0 0-2 0 0,-4-3-12 0 0,-15-5-23 0 0,15 6 91 0 0,2 0 32 0 0,-5-4 236 0 0,2 2 284 0 0,12 4-805 0 0,-6 0 123 0 0,0 0 1 0 0,-1 0-1 0 0,1 1 1 0 0,-1-1 0 0 0,1 0-1 0 0,0 0 1 0 0,-1 0 0 0 0,1 0-1 0 0,0-1 1 0 0,-1 1-1 0 0,1 0 1 0 0,-1 0 0 0 0,1 0-1 0 0,0 0 1 0 0,-1-1 0 0 0,1 1-1 0 0,-1 0 1 0 0,1 0 0 0 0,0-1-1 0 0,-1 0 3 0 0,1 1 0 0 0,-1 0 0 0 0,1 0 0 0 0,-1-1 0 0 0,0 1 0 0 0,1 0 0 0 0,-1 0 0 0 0,1 0 0 0 0,-1 0 0 0 0,1-1 0 0 0,-1 1 0 0 0,1 0 0 0 0,-1 0 0 0 0,1 0 0 0 0,-1 0 0 0 0,1 0 0 0 0,-1 0 0 0 0,1 0 0 0 0,-1 0 0 0 0,1 0 0 0 0,-1 1 1 0 0,1-1-1 0 0,0 0 11 0 0,0 1 1 0 0,0-1 0 0 0,0 0-1 0 0,0 0 1 0 0,0 0 0 0 0,0 0-1 0 0,0 0 1 0 0,0 0 0 0 0,0 0-1 0 0,0 0 1 0 0,0-1 0 0 0,0 1-1 0 0,0 0 1 0 0,0 0 0 0 0,0-1-1 0 0,0 1 1 0 0,0-1 0 0 0,-1 1-1 0 0,3-2 1 0 0,-2 1-121 0 0,-1 1 0 0 0,0 2 27 0 0,7 5 63 0 0,-2-9 20 0 0,0 2-62 0 0,-4 0 58 0 0,0 1 1 0 0,1 0 0 0 0,-1 0 0 0 0,0-1 0 0 0,1 1 0 0 0,-1-1 0 0 0,0 1 0 0 0,1-1 0 0 0,-1 1 0 0 0,2-1 0 0 0,3 1 1 0 0,7 7 0 0 0,-11-6 0 0 0,1 0 0 0 0,0 0 0 0 0,-1-1 0 0 0,1 1 0 0 0,0-1 0 0 0,0 1 0 0 0,0-1 0 0 0,0 0 0 0 0,6 1 0 0 0,5-2 0 0 0,-2 1 0 0 0,-8 0 0 0 0,-1 1 0 0 0,0-1 0 0 0,0 1 0 0 0,-1 0 0 0 0,1 0 0 0 0,3 3 0 0 0,-3-2 1 0 0,-1-2-1 0 0,-1 0 1 0 0,1 1-1 0 0,-1-1 1 0 0,0 1-1 0 0,1-1 0 0 0,-1 1 1 0 0,0 0-1 0 0,0-1 1 0 0,1 4-1 0 0,3 3 9 0 0,15 20 317 0 0,-18-26-433 0 0,-2-2 14 0 0,2 1 29 0 0,0 0 60 0 0,2 1-12 0 0,5 12 89 0 0,-9-12-14 0 0,0 5-29 0 0,-1-5-7 0 0,1-1-1 0 0,0 0 1 0 0,0 0 0 0 0,-1 1-1 0 0,1-1 1 0 0,0 0 0 0 0,-1 0-1 0 0,1 0 1 0 0,-1 1-1 0 0,0-1 1 0 0,1 0 0 0 0,-1 0-1 0 0,-1 2 1 0 0,-13 19 223 0 0,-8 9-110 0 0,9-14-72 0 0,4-7-22 0 0,3-3-23 0 0,1 1-1 0 0,0-1 1 0 0,1 1-1 0 0,-6 11 0 0 0,2-9 17 0 0,7-8-26 0 0,0 1 1 0 0,-1-1-1 0 0,1 1 0 0 0,0 0 1 0 0,-3 5-1 0 0,4-6 63 0 0,-8 1-5 0 0,7-2-2428 0 0,2-9-2887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4:35.370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169 0 4976 0 0,'0'0'108'0'0,"0"0"17"0"0,0 0 13 0 0,5 6 11 0 0,-4 1-116 0 0,-1-5 136 0 0,0-2 45 0 0,0 0 2 0 0,0 0-22 0 0,0 0-88 0 0,0 0-33 0 0,0 0 12 0 0,0 0 9 0 0,0 0 88 0 0,0 0 20 0 0,0 0-2 0 0,0 0 14 0 0,0 0 64 0 0,11 6 655 0 0,-10-5-857 0 0,-1-1 0 0 0,1 1-1 0 0,-1-1 1 0 0,0 1 0 0 0,1-1-1 0 0,-1 1 1 0 0,0-1 0 0 0,1 1 0 0 0,-1-1-1 0 0,0 1 1 0 0,0 0 0 0 0,0-1 0 0 0,1 1-1 0 0,-1 0 1 0 0,0-1 0 0 0,0 1 0 0 0,0-1-1 0 0,0 1 1 0 0,0 0 0 0 0,0-1 0 0 0,0 1-1 0 0,-1 0 1 0 0,1 0 0 0 0,-8 16 118 0 0,7-16-179 0 0,0 1 0 0 0,0 0 0 0 0,0 0 0 0 0,1 0 0 0 0,-1 0 1 0 0,0 0-1 0 0,1 0 0 0 0,-1 3 0 0 0,1 2 113 0 0,-1 0-1 0 0,1 0 1 0 0,-1 0 0 0 0,0 1-1 0 0,-1-1 1 0 0,0 0 0 0 0,-2 6-1 0 0,3-8-104 0 0,-1-1-1 0 0,1 0 1 0 0,-1 0-1 0 0,0 0 1 0 0,0 0-1 0 0,0 0 0 0 0,0 0 1 0 0,-1 0-1 0 0,1-1 1 0 0,-1 1-1 0 0,-6 5 1 0 0,6-6 7 0 0,0 0 1 0 0,0 1 0 0 0,1-1 0 0 0,-1 1 0 0 0,1 0 0 0 0,0-1-1 0 0,-2 6 1 0 0,2-6-6 0 0,0 1 0 0 0,0-1 0 0 0,0 1 0 0 0,0-1-1 0 0,-1 0 1 0 0,1 1 0 0 0,-6 4 0 0 0,6-7-15 0 0,-6 11 87 0 0,7-11-92 0 0,1-1 1 0 0,-1 1 0 0 0,1 0-1 0 0,-1-1 1 0 0,1 1 0 0 0,-1-1-1 0 0,0 1 1 0 0,1-1 0 0 0,-1 0-1 0 0,0 1 1 0 0,0-1 0 0 0,1 1-1 0 0,-2-1 1 0 0,-7 5 11 0 0,-11 17-7 0 0,19-21 44 0 0,1-1 15 0 0,0 0 22 0 0,-1 1-16 0 0,0 0 0 0 0,0-1 1 0 0,0 1-1 0 0,0 0 0 0 0,0 0 1 0 0,0 0-1 0 0,0 0 0 0 0,0 0 1 0 0,-1 2-1 0 0,2 0-65 0 0,-1-1 1 0 0,0 1-1 0 0,1 0 1 0 0,-1-1 0 0 0,0 1-1 0 0,0-1 1 0 0,-1 1-1 0 0,-1 2 1 0 0,2-3 69 0 0,1-2-15 0 0,0 0-77 0 0,-3 2-35 0 0,-5 10 49 0 0,3-6-2 0 0,6 0 14 0 0,10 4 412 0 0,0-3-373 0 0,13 7-26 0 0,-22-12 53 0 0,-2-2 16 0 0,4 1-6 0 0,6 2-49 0 0,-2-1 1 0 0,0 1 0 0 0,0-1 0 0 0,0-1 0 0 0,10 1 0 0 0,-3 1-31 0 0,10 9-11 0 0,-5 2 0 0 0,-17-11-53 0 0,0 1 0 0 0,0-1 1 0 0,0 1-1 0 0,0 0 1 0 0,-1 0-1 0 0,0 0 0 0 0,0 0 1 0 0,0 0-1 0 0,2 5 1 0 0,8 16-880 0 0,5-1-957 0 0,-11-14 428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4:46.535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77 1 2528 0 0,'0'0'107'0'0,"0"0"-23"0"0,0 0-7 0 0,0 0 15 0 0,0 0 4 0 0,0 0 0 0 0,0 0 20 0 0,0 0 84 0 0,0 0 37 0 0,0 0 10 0 0,0 0 14 0 0,0 0 58 0 0,0 0 29 0 0,0 0 4 0 0,0 0 1 0 0,0 0 7 0 0,0 0 7 0 0,0 0 1 0 0,0 0-16 0 0,0 0-67 0 0,0 0-28 0 0,0 0-7 0 0,0 0-17 0 0,0 0-62 0 0,0 0-31 0 0,0 0-4 0 0,0 0 0 0 0,0 0 0 0 0,0 0 0 0 0,0 0 0 0 0,0 0 5 0 0,0 0 23 0 0,0 0 11 0 0,0 0 1 0 0,0 0-6 0 0,0 0-22 0 0,0 0-10 0 0,0 0-2 0 0,0 0-10 0 0,0 0-39 0 0,0 0-20 0 0,0 0-3 0 0,0 0 5 0 0,0 0 22 0 0,0 0 5 0 0,0 0 0 0 0,0 1 10 0 0,0 1-60 0 0,0 1-3 0 0,0-1 0 0 0,0 1 0 0 0,0-1 0 0 0,0 0 0 0 0,-1 1-1 0 0,1-1 1 0 0,-1 0 0 0 0,1 0 0 0 0,-1 1 0 0 0,-1 1 0 0 0,1-2 133 0 0,1-2-34 0 0,0 0-12 0 0,0 0-2 0 0,0 0-2 0 0,-1 14 108 0 0,-1-7-128 0 0,-1 0 0 0 0,1 0 0 0 0,-2 0 1 0 0,1-1-1 0 0,-5 7 0 0 0,5-8-65 0 0,2-3 25 0 0,-4 11 39 0 0,4-12-93 0 0,-14 33 92 0 0,14-32-40 0 0,1-2 3 0 0,-1 3-3 0 0,-1 1-43 0 0,-6 21 91 0 0,6-17-51 0 0,1-5-45 0 0,1 0 0 0 0,-1 0-1 0 0,1 0 1 0 0,0 0-1 0 0,-1 1 1 0 0,2 4 0 0 0,-3 3 1 0 0,1-9-17 0 0,0 0 0 0 0,1 0-1 0 0,-1 0 1 0 0,1 0 0 0 0,0 0 0 0 0,-1 0 0 0 0,1 0 0 0 0,0 0 0 0 0,0 3 0 0 0,0 2 2 0 0,0-4 3 0 0,0 0 0 0 0,0 0-1 0 0,0 0 1 0 0,0 0 0 0 0,1 0-1 0 0,-1 1 1 0 0,1-1 0 0 0,0 0 0 0 0,-1 0-1 0 0,1-1 1 0 0,1 1 0 0 0,1 4 0 0 0,-2-5 0 0 0,0 0 0 0 0,0 0 0 0 0,0 0 0 0 0,0-1 0 0 0,0 2 0 0 0,-1-1 0 0 0,1 0 0 0 0,-1 0 0 0 0,1 0 0 0 0,-1 0 0 0 0,0 0 0 0 0,0 0 0 0 0,0 0 0 0 0,0 1 0 0 0,0-1 0 0 0,0 0 0 0 0,-1 0 1 0 0,0 3-1 0 0,3-3 75 0 0,0 2-72 0 0,0-1 0 0 0,0 1 1 0 0,0-1-1 0 0,0 1 1 0 0,-1-1-1 0 0,0 1 1 0 0,1 0-1 0 0,0 5 1 0 0,1-1-9 0 0,9 12 140 0 0,-5-11-92 0 0,-5-7-45 0 0,0 0-1 0 0,0 1 0 0 0,0 0 0 0 0,0-1 0 0 0,0 1 0 0 0,1 3 1 0 0,1 0 5 0 0,3 4 12 0 0,14 2 90 0 0,-19-9-67 0 0,5 3-32 0 0,19 1 53 0 0,-25-6-62 0 0,1 0 0 0 0,0 0 0 0 0,-1 0 0 0 0,1 0 1 0 0,0-1-1 0 0,0 1 0 0 0,0 0 0 0 0,0-1 0 0 0,-1 1 1 0 0,1-1-1 0 0,0 0 0 0 0,4 0 0 0 0,0 0 23 0 0,-3 1-4 0 0,-2 0-15 0 0,1-1 1 0 0,-1 0-1 0 0,1 1 0 0 0,-1-1 0 0 0,0 0 0 0 0,1 0 0 0 0,-1 0 1 0 0,1 0-1 0 0,-1 0 0 0 0,1-1 0 0 0,-1 1 0 0 0,0 0 1 0 0,1-1-1 0 0,-1 1 0 0 0,0-1 0 0 0,1 1 0 0 0,-1-1 0 0 0,2-1 1 0 0,19-4 15 0 0,-18 5-14 0 0,1 0-1 0 0,-1 0 1 0 0,1 0-1 0 0,-1-1 0 0 0,0 1 1 0 0,7-5-1 0 0,-6 4 36 0 0,13-5-7 0 0,-14 4-21 0 0,-1 0-2 0 0,1 1-5 0 0,14-11 5 0 0,-14 11 0 0 0,0-1 3 0 0,9-11 9 0 0,-10 9-9 0 0,-1 1 1 0 0,0-1 0 0 0,1 0 0 0 0,-1 0-1 0 0,-1 0 1 0 0,2-6 0 0 0,-2 10-14 0 0,-1 1-1 0 0,1-1 1 0 0,-1 0 0 0 0,0 0-1 0 0,0 1 1 0 0,1-1 0 0 0,-1 0-1 0 0,0 0 1 0 0,0 1 0 0 0,0-1-1 0 0,0 0 1 0 0,0 0 0 0 0,0 0 0 0 0,0 1-1 0 0,0-1 1 0 0,0 0 0 0 0,0 0-1 0 0,-1-1 1 0 0,0-1 10 0 0,-4-18 64 0 0,4 19-69 0 0,-4-4 35 0 0,0 0-32 0 0,0-1 2 0 0,5 6-3 0 0,0 0-1 0 0,-1 1 1 0 0,1-1 0 0 0,0 0-1 0 0,-1 1 1 0 0,1-1 0 0 0,-1 1-1 0 0,1-1 1 0 0,-1 0 0 0 0,1 1-1 0 0,-1-1 1 0 0,1 1 0 0 0,-1 0-1 0 0,0-1 1 0 0,1 1 0 0 0,-1-1-1 0 0,0 1 1 0 0,1 0 0 0 0,-1-1 0 0 0,0 1-1 0 0,1 0 1 0 0,-1 0 0 0 0,0 0-1 0 0,1 0 1 0 0,-1-1 0 0 0,0 1-1 0 0,0 0 1 0 0,1 0 0 0 0,-2 1-1 0 0,-35-7-240 0 0,29 3 231 0 0,-2 3 0 0 0,-1-1 10 0 0,2-3 45 0 0,5 4 16 0 0,-5 4-1 0 0,0 0-4 0 0,5-3-13 0 0,-5 4-42 0 0,0 4-11 0 0,-2 1 0 0 0,0 0 0 0 0,2-2 12 0 0,5-5 49 0 0,2-2-57 0 0,0 1 1 0 0,0-1-1 0 0,1 0 0 0 0,-1 1 1 0 0,0-1-1 0 0,1 1 0 0 0,-1 0 1 0 0,1 0-1 0 0,-1 0 1 0 0,1-1-1 0 0,0 1 0 0 0,0 0 1 0 0,0 0-1 0 0,0 1 0 0 0,-1 1 1 0 0,1 1-7 0 0,0-3-54 0 0,1-2-19 0 0,0 0 9 0 0,0 0 2 0 0,0 0-38 0 0,0 0-156 0 0,0 0-72 0 0,0 0-946 0 0,0 0-3734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4:47.744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248 4 5640 0 0,'0'0'124'0'0,"0"0"17"0"0,0 0 12 0 0,0 0 94 0 0,-3-1 344 0 0,2 1-491 0 0,-1-1 0 0 0,1 1 1 0 0,-1-1-1 0 0,1 1 1 0 0,0 0-1 0 0,-1 0 0 0 0,1 0 1 0 0,-1 0-1 0 0,1 0 0 0 0,-1 0 1 0 0,1 0-1 0 0,0 1 0 0 0,-1-1 1 0 0,-1 1-1 0 0,1 0 607 0 0,-1 0-285 0 0,-13 1-81 0 0,10-1-218 0 0,1 0-1 0 0,-1 0 1 0 0,1 0-1 0 0,-1 1 1 0 0,-6 3-1 0 0,10-4-16 0 0,2-1 18 0 0,-2 1 85 0 0,-31 15 534 0 0,31-15-590 0 0,1 1-32 0 0,0-2-97 0 0,0 1-2 0 0,0 1 1 0 0,0-1-1 0 0,0 0 0 0 0,0 0 0 0 0,0-1 0 0 0,0 1 0 0 0,0 0 0 0 0,0 0 0 0 0,-1 0 0 0 0,1-1 0 0 0,0 1 0 0 0,0-1 0 0 0,-1 1 0 0 0,-2 0 0 0 0,-2 8 249 0 0,-9 10 101 0 0,14-18-120 0 0,-1-1 4 0 0,1 0-239 0 0,0 1 0 0 0,0-1 0 0 0,0 0 0 0 0,0 1 0 0 0,0-1 0 0 0,0 1 0 0 0,0-1 1 0 0,0 1-1 0 0,0 0 0 0 0,0-1 0 0 0,0 1 0 0 0,1 0 0 0 0,-1 0 0 0 0,0-1 0 0 0,0 1 0 0 0,1 0 1 0 0,-1 0-1 0 0,0 0 0 0 0,0 2 0 0 0,-12 11 43 0 0,11-13-35 0 0,0 0-1 0 0,1 1 0 0 0,-1-1 1 0 0,0 1-1 0 0,1-1 0 0 0,-1 1 1 0 0,-2 2-1 0 0,3-3 147 0 0,-10 17 177 0 0,9-13-329 0 0,0-1 1 0 0,-1 1-1 0 0,2-1 1 0 0,-1 1-1 0 0,0 0 1 0 0,1-1-1 0 0,0 1 1 0 0,0 0-1 0 0,0 0 1 0 0,1 6-1 0 0,0-11-18 0 0,0 1 1 0 0,0-1-1 0 0,0 0 0 0 0,-1 0 0 0 0,1 0 1 0 0,0 0-1 0 0,0 0 0 0 0,0 0 0 0 0,0 1 1 0 0,0-1-1 0 0,0 0 0 0 0,0 0 0 0 0,0 0 1 0 0,0 0-1 0 0,0 1 0 0 0,0-1 0 0 0,0 0 1 0 0,0 0-1 0 0,0 0 0 0 0,0 0 0 0 0,0 0 1 0 0,0 1-1 0 0,0-1 0 0 0,0 0 0 0 0,1 0 1 0 0,-1 0-1 0 0,0 0 0 0 0,0 0 0 0 0,0 0 1 0 0,0 1-1 0 0,0-1 0 0 0,0 0 0 0 0,0 0 1 0 0,0 0-1 0 0,0 0 0 0 0,1 0 0 0 0,-1 0 0 0 0,0 0 1 0 0,0 0-1 0 0,0 0 0 0 0,0 1 0 0 0,0-1 1 0 0,1 0-1 0 0,1 2-4 0 0,-1 16 5 0 0,-1-8 2 0 0,1 0 0 0 0,-1-1 0 0 0,4 14 0 0 0,-3-16 60 0 0,-2 12-101 0 0,3-6 2 0 0,7 18 35 0 0,-7-23-1 0 0,0-3 23 0 0,-1 1-1 0 0,1-1 0 0 0,0 0 0 0 0,0-1 0 0 0,1 1 0 0 0,5 8 1 0 0,-7-11-4 0 0,1 0 0 0 0,-1 0 1 0 0,1-1-1 0 0,-1 1 1 0 0,1 0-1 0 0,-1-1 1 0 0,3 2-1 0 0,4 4 20 0 0,1 1-27 0 0,-2-7 57 0 0,0 0 0 0 0,0-1 1 0 0,0 1-1 0 0,0-1 0 0 0,0-1 1 0 0,0 1-1 0 0,-1-1 0 0 0,1 0 1 0 0,0-1-1 0 0,12-4 1 0 0,-4-8 63 0 0,-4 9-120 0 0,-8 4-12 0 0,-1 0 0 0 0,0 0 0 0 0,0 0 0 0 0,0 0 0 0 0,1 0 0 0 0,-1 0 0 0 0,3-3 0 0 0,-2 1-5 0 0,3-3 27 0 0,0 1 0 0 0,0 0 0 0 0,1 0 0 0 0,-1 1 0 0 0,13-7 1 0 0,-18 10-23 0 0,0 1 0 0 0,0-1 0 0 0,0 1 0 0 0,0-1 0 0 0,-1 1 0 0 0,1-1 0 0 0,0 0 0 0 0,-1 1 0 0 0,1-1 0 0 0,0 0 0 0 0,-1 0 0 0 0,1 0 0 0 0,-1 1 0 0 0,1-1 0 0 0,0-2 0 0 0,6-6 0 0 0,-1 3 0 0 0,0 0 0 0 0,8-12 0 0 0,-3 10 0 0 0,-8 5 0 0 0,0-1 0 0 0,-1-1 0 0 0,1 1 0 0 0,-1 0 0 0 0,0-1 0 0 0,0 1 0 0 0,-1-1 0 0 0,0 1 0 0 0,2-7 0 0 0,-2 5 0 0 0,9-21 0 0 0,-9 25 3 0 0,-1-1 1 0 0,1 0 0 0 0,-1 0 0 0 0,0 0-1 0 0,1 0 1 0 0,-1 0 0 0 0,-1 0 0 0 0,1 0-1 0 0,0 0 1 0 0,-1 0 0 0 0,1 0 0 0 0,-1 0-1 0 0,-1-3 1 0 0,-1-2 18 0 0,0 0-1 0 0,-1 0 1 0 0,-5-10-1 0 0,3 10 22 0 0,-1-3-31 0 0,7 11-13 0 0,-22-19 1 0 0,14 14 10 0 0,8 5-8 0 0,0 0 0 0 0,-1-1 0 0 0,1 1-1 0 0,0 0 1 0 0,-1 0 0 0 0,1-1 0 0 0,0 1 0 0 0,-1 0-1 0 0,1 0 1 0 0,0 0 0 0 0,-1 0 0 0 0,1-1 0 0 0,0 1-1 0 0,-1 0 1 0 0,1 0 0 0 0,-1 0 0 0 0,1 0 0 0 0,0 0-1 0 0,-1 0 1 0 0,1 0 0 0 0,-1 0 0 0 0,1 0 0 0 0,0 0 0 0 0,-1 0-1 0 0,1 0 1 0 0,-1 1 0 0 0,1-1 0 0 0,-1 0 0 0 0,0 1 2 0 0,0-1 0 0 0,0 1 0 0 0,-1-1 0 0 0,1 0 1 0 0,0 0-1 0 0,0 1 0 0 0,-1-1 0 0 0,1 0 0 0 0,0 0 1 0 0,-1 0-1 0 0,1 0 0 0 0,0 0 0 0 0,0 0 0 0 0,-1-1 1 0 0,1 1-1 0 0,0 0 0 0 0,-3-2 0 0 0,0 1 14 0 0,-1 0 0 0 0,0 0 0 0 0,0 1-1 0 0,1 0 1 0 0,-1-1 0 0 0,0 1 0 0 0,0 1 0 0 0,1-1 0 0 0,-7 2-1 0 0,-6 0-14 0 0,1-1-3 0 0,5 4 0 0 0,2 2-14 0 0,7-4-75 0 0,-1-1-1 0 0,0 0 1 0 0,1-1 0 0 0,-1 1 0 0 0,0 0 0 0 0,0-1 0 0 0,-4 2 0 0 0,4-2-173 0 0,3-1-158 0 0,0 0-76 0 0,0 0-900 0 0,0 0-3542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5:40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 5696 0 0,'0'0'132'0'0,"0"0"17"0"0,0 0 10 0 0,0 0 61 0 0,-8 0 3096 0 0,5 3-3228 0 0,-1-1 0 0 0,1 0 0 0 0,0 1 0 0 0,0 0 0 0 0,0 0 0 0 0,0 0 0 0 0,1 0 1 0 0,-1 0-1 0 0,1 0 0 0 0,-4 7 0 0 0,1 0 276 0 0,0 0 1 0 0,-7 20-1 0 0,11-27-390 0 0,0 0-1 0 0,0 1 1 0 0,0-2-1 0 0,-1 1 1 0 0,1 0-1 0 0,-1 0 1 0 0,0 0-1 0 0,-4 4 1 0 0,1-1 34 0 0,1 1 1 0 0,1 0 0 0 0,-1 0 0 0 0,1 0-1 0 0,0 0 1 0 0,1 0 0 0 0,-1 0 0 0 0,-1 13-1 0 0,-1 1-6 0 0,4-16 11 0 0,0-1 1 0 0,0 1-1 0 0,1 0 1 0 0,0-1-1 0 0,0 1 1 0 0,0 0-1 0 0,1-1 1 0 0,-1 1 0 0 0,1-1-1 0 0,3 9 1 0 0,1 4 110 0 0,13 23 1 0 0,-18-39-123 0 0,4 6 79 0 0,0-1 1 0 0,0 1 0 0 0,0-1 0 0 0,1 0-1 0 0,0 0 1 0 0,7 6 0 0 0,-8-8-57 0 0,-1-1-1 0 0,1 0 1 0 0,0 0 0 0 0,1 0 0 0 0,-1 0 0 0 0,0-1 0 0 0,1 1-1 0 0,0-1 1 0 0,-1 0 0 0 0,7 1 0 0 0,-8-3-17 0 0,-1-1-6 0 0,13 3-1 0 0,-5 1 50 0 0,5-1 626 0 0,-15-2-668 0 0,1 0 1 0 0,-1-1 0 0 0,1 1-1 0 0,-1 0 1 0 0,1-1-1 0 0,-1 1 1 0 0,0-1 0 0 0,1 1-1 0 0,-1 0 1 0 0,0-1-1 0 0,1 1 1 0 0,-1-1 0 0 0,0 1-1 0 0,0-1 1 0 0,1 1-1 0 0,-1-1 1 0 0,0 1 0 0 0,0-1-1 0 0,0 1 1 0 0,0-1-1 0 0,1 1 1 0 0,-1-1-1 0 0,0 1 1 0 0,0-1 0 0 0,0 0-1 0 0,0 1 1 0 0,0-1-1 0 0,-1 1 1 0 0,1-1 0 0 0,-1-14 843 0 0,0 1 0 0 0,-2 0 1 0 0,-3-15-1 0 0,2 10-635 0 0,3 15-194 0 0,-1 1-1 0 0,1-1 0 0 0,-1 0 1 0 0,1 1-1 0 0,-1 0 0 0 0,0 0 0 0 0,0-1 1 0 0,0 1-1 0 0,-1 0 0 0 0,-4-4 0 0 0,5 5-2 0 0,0 1 0 0 0,1-1 0 0 0,-1 1 0 0 0,0 0 0 0 0,0 0 0 0 0,0 0 0 0 0,-1 0-1 0 0,1 0 1 0 0,0 1 0 0 0,0-1 0 0 0,0 1 0 0 0,-1-1 0 0 0,1 1 0 0 0,0 0 0 0 0,-3-1-1 0 0,-23-2 41 0 0,19 2-15 0 0,8 3-36 0 0,-1-1-15 0 0,-9-1 7 0 0,11 0 46 0 0,-1-1 1 0 0,0 1-1 0 0,1 0 0 0 0,-1 0 0 0 0,0 0 0 0 0,1-1 0 0 0,-1 1 0 0 0,0 0 0 0 0,0 0 0 0 0,1 0 0 0 0,-1 1 0 0 0,0-1 0 0 0,1 0 0 0 0,-1 0 0 0 0,0 0 0 0 0,0 0 0 0 0,1 1 0 0 0,-1-1 0 0 0,0 0 0 0 0,1 0 1 0 0,-1 1-1 0 0,1-1 0 0 0,-1 1 0 0 0,0-1 0 0 0,1 1 0 0 0,-1-1 0 0 0,1 1 0 0 0,-1-1 0 0 0,1 1 0 0 0,-1-1 0 0 0,1 1 0 0 0,0-1 0 0 0,-1 1 0 0 0,1 1 0 0 0,-3 2-1796 0 0,-1-3-3907 0 0,4-1 281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4:48.608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114 10 4000 0 0,'0'0'91'0'0,"0"0"11"0"0,0 0 9 0 0,-1-1-18 0 0,-3-6 6 0 0,3 6 312 0 0,1 1 126 0 0,0 0 27 0 0,0 0-4 0 0,0 0-34 0 0,0 0-12 0 0,0 0-2 0 0,0 0-28 0 0,0 0-119 0 0,0 0-56 0 0,0 0-11 0 0,0 0-18 0 0,0 0-67 0 0,-1 1-85 0 0,0 1 0 0 0,-1-1 0 0 0,1 1-1 0 0,0 0 1 0 0,0-1 0 0 0,0 1 0 0 0,1 0 0 0 0,-2 2 0 0 0,-5 8 988 0 0,7-11-1085 0 0,0 0 1 0 0,0 0-1 0 0,0 0 1 0 0,-1 0-1 0 0,1 0 1 0 0,0 0-1 0 0,-1 0 1 0 0,1 0-1 0 0,-1-1 1 0 0,1 1-1 0 0,-1 0 1 0 0,1 0 0 0 0,-1 0-1 0 0,0-1 1 0 0,1 1-1 0 0,-1 0 1 0 0,0-1-1 0 0,0 1 1 0 0,1-1-1 0 0,-1 1 1 0 0,-2 0-1 0 0,2 0 9 0 0,0 0-1 0 0,0-1 1 0 0,0 1-1 0 0,0 0 1 0 0,0 0-1 0 0,0 0 1 0 0,0 0-1 0 0,0 0 1 0 0,0 0-1 0 0,0 0 1 0 0,0 0-1 0 0,1 1 0 0 0,-1-1 1 0 0,0 0-1 0 0,0 2 1 0 0,-4 13 259 0 0,-1 0-1 0 0,-12 21 1 0 0,6-10-198 0 0,11-25-93 0 0,0 0 1 0 0,0 1-1 0 0,0-1 0 0 0,1 0 0 0 0,-1 1 0 0 0,1-1 1 0 0,0 1-1 0 0,-1 2 0 0 0,1-1-17 0 0,0 1 1 0 0,-1-1-1 0 0,0 1 1 0 0,0-1-1 0 0,0 0 0 0 0,0 0 1 0 0,-1 0-1 0 0,-2 6 0 0 0,3-7 8 0 0,0-1 0 0 0,1 0 0 0 0,-1 1 0 0 0,0-1 0 0 0,1 1-1 0 0,0-1 1 0 0,0 1 0 0 0,0-1 0 0 0,0 1 0 0 0,0-1 0 0 0,0 1 0 0 0,2 4 0 0 0,0 14 1 0 0,-2-16 0 0 0,0-4 0 0 0,0 0 0 0 0,0-1 0 0 0,0 1 0 0 0,0 0 0 0 0,0 0 0 0 0,1 0 0 0 0,-1 0 0 0 0,0 0 0 0 0,1 0 0 0 0,-1 0 0 0 0,1 0 0 0 0,-1-1 0 0 0,1 1 0 0 0,-1 0 0 0 0,2 0 0 0 0,3 9 0 0 0,0 1 1 0 0,-3-8 12 0 0,0 1-1 0 0,0 0 0 0 0,0-1 0 0 0,0 1 0 0 0,0-1 0 0 0,1 0 1 0 0,-1 0-1 0 0,1 0 0 0 0,0 0 0 0 0,0 0 0 0 0,0 0 0 0 0,4 2 1 0 0,18 8-13 0 0,-21-13 0 0 0,9 4 0 0 0,-8-3 3 0 0,0 0 0 0 0,1-1 1 0 0,-1 1-1 0 0,0-1 0 0 0,11-1 1 0 0,-5-1 90 0 0,-10 2-82 0 0,0 0 0 0 0,1 0 0 0 0,-1 0-1 0 0,0 0 1 0 0,0-1 0 0 0,0 1 0 0 0,0 0 0 0 0,0-1-1 0 0,0 1 1 0 0,0-1 0 0 0,0 1 0 0 0,-1-1 0 0 0,1 0 0 0 0,2 0-1 0 0,-2 0 11 0 0,0 0 0 0 0,0 0 0 0 0,0 0 0 0 0,0 1 0 0 0,0-1-1 0 0,0 1 1 0 0,0-1 0 0 0,0 1 0 0 0,0-1 0 0 0,1 1 0 0 0,-1-1-1 0 0,0 1 1 0 0,0 0 0 0 0,1 0 0 0 0,0 0 0 0 0,1 0 4 0 0,-1 0-1 0 0,0-1 1 0 0,0 1 0 0 0,1 0-1 0 0,-1-1 1 0 0,0 1 0 0 0,0-1 0 0 0,1 0-1 0 0,-1 0 1 0 0,0 0 0 0 0,0 0 0 0 0,0 0-1 0 0,0 0 1 0 0,2-3 0 0 0,1 0-6 0 0,0-1 0 0 0,0 0 0 0 0,5-9 0 0 0,8-9-31 0 0,-10 13 32 0 0,0-2 1 0 0,8-17 0 0 0,-10 19 3 0 0,2-11 34 0 0,-7 19-52 0 0,-1 0 1 0 0,1 0-1 0 0,0-1 1 0 0,0 1-1 0 0,0 0 0 0 0,0 0 1 0 0,0 0-1 0 0,0 0 1 0 0,1 0-1 0 0,-1 0 1 0 0,0 0-1 0 0,1 1 1 0 0,0-1-1 0 0,3-2 1 0 0,1 1 1 0 0,-5 2-9 0 0,0 1 0 0 0,0-1 0 0 0,0 1 0 0 0,0-1 0 0 0,0 1 0 0 0,0-1 0 0 0,0 0 1 0 0,0 1-1 0 0,-1-1 0 0 0,1 0 0 0 0,0 0 0 0 0,0 0 0 0 0,-1 0 0 0 0,1 0 0 0 0,-1 1 0 0 0,1-1 0 0 0,-1 0 0 0 0,1 0 0 0 0,-1 0 0 0 0,1-1 0 0 0,-1 1 0 0 0,0 0 0 0 0,0 0 0 0 0,1 0 0 0 0,-1-1 1 0 0,4-8-1 0 0,-3 7 0 0 0,0 1 0 0 0,0-1 0 0 0,0 0 0 0 0,-1 0 0 0 0,1 1 0 0 0,-1-1 0 0 0,1 0 0 0 0,-1 0 0 0 0,0-5 0 0 0,-1 2-9 0 0,-1 0 0 0 0,0 0 1 0 0,0 1-1 0 0,0-1 1 0 0,-1 1-1 0 0,0 0 0 0 0,0-1 1 0 0,-7-7-1 0 0,9 11 16 0 0,0 0-1 0 0,0 1 1 0 0,0-1 0 0 0,0 1-1 0 0,-1 0 1 0 0,1-1-1 0 0,-1 1 1 0 0,1 0 0 0 0,-2-1-1 0 0,-5-5 42 0 0,7 6-42 0 0,0 0 0 0 0,0 0 0 0 0,0-1 1 0 0,0 1-1 0 0,0 0 0 0 0,-1 0 1 0 0,1 0-1 0 0,0 1 0 0 0,0-1 1 0 0,-1 0-1 0 0,1 0 0 0 0,-1 1 1 0 0,1-1-1 0 0,-1 1 0 0 0,1-1 1 0 0,-1 1-1 0 0,-2-1 0 0 0,4 1-1 0 0,-2 0 8 0 0,1-1 0 0 0,0 1 1 0 0,0-1-1 0 0,-1 1 0 0 0,1-1 0 0 0,0 0 0 0 0,0 0 0 0 0,0 1 0 0 0,0-1 0 0 0,0 0 1 0 0,0 0-1 0 0,-1-2 0 0 0,1 2-1 0 0,0 0 0 0 0,0 0 1 0 0,0-1-1 0 0,0 1 0 0 0,-1 0 0 0 0,1 0 1 0 0,0 0-1 0 0,-1 1 0 0 0,-1-2 0 0 0,-1 1 8 0 0,0 0-1 0 0,-1 0 0 0 0,1 0 0 0 0,-1 1 0 0 0,1 0 1 0 0,-1 0-1 0 0,0 0 0 0 0,1 1 0 0 0,-5 0 0 0 0,4 0-18 0 0,1-1 0 0 0,0 1 1 0 0,-1-1-1 0 0,1 0 0 0 0,-1 0 0 0 0,1 0 0 0 0,-1-1 0 0 0,1 0 0 0 0,-9-2 0 0 0,11 2 5 0 0,0 0 0 0 0,0 1 0 0 0,-1-1 0 0 0,1 0 0 0 0,0 1 0 0 0,0-1 0 0 0,0 1 0 0 0,-4 0-1 0 0,-9 1-5 0 0,-7 5-4 0 0,18-5-6 0 0,1 0-41 0 0,0 0 0 0 0,0 0-1 0 0,0 1 1 0 0,1-1 0 0 0,-1 1 0 0 0,-5 2 0 0 0,6-2 5 0 0,-1 0-271 0 0,3-2-78 0 0,-8 7-4288 0 0,7-5-87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6:26.935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56 1 2472 0 0,'0'0'69'0'0,"0"0"71"0"0,0 0 214 0 0,0 0 94 0 0,0 0 21 0 0,0 0-14 0 0,0 0-73 0 0,0 0-28 0 0,0 0-9 0 0,0 0-24 0 0,0 0-94 0 0,0 0-41 0 0,0 0-8 0 0,0 0-5 0 0,0 0-10 0 0,0 0-3 0 0,0 0 0 0 0,0 0 0 0 0,0 0 0 0 0,0 0 0 0 0,0 0 0 0 0,0 0-11 0 0,0 0-46 0 0,0 0-27 0 0,0 0-4 0 0,0 0 25 0 0,0 0 107 0 0,0 0 48 0 0,0 0 11 0 0,0 2-3 0 0,0 8-18 0 0,0-8-8 0 0,0 0-2 0 0,1-1-195 0 0,0 1-1 0 0,-1-1 1 0 0,1 0 0 0 0,-1 1 0 0 0,1-1 0 0 0,-1 0 0 0 0,0 1-1 0 0,0-1 1 0 0,1 3 0 0 0,4 27 143 0 0,-4-18-158 0 0,-1-3 32 0 0,2 18 222 0 0,-2-24-264 0 0,1-1 1 0 0,-1 1-1 0 0,1-1 1 0 0,-1 1-1 0 0,-1 0 0 0 0,1-1 1 0 0,0 1-1 0 0,-1-1 0 0 0,-1 5 1 0 0,-2 16 243 0 0,1-7-88 0 0,1-9-64 0 0,-5 25 115 0 0,6 33 63 0 0,-5 6-133 0 0,7-63-117 0 0,-2 0 0 0 0,1 0 0 0 0,-4 14 0 0 0,-2 34 86 0 0,5-53-111 0 0,1-1 0 0 0,-1 0 1 0 0,1 0-1 0 0,-1 1 1 0 0,1-1-1 0 0,0 0 0 0 0,0 1 1 0 0,1 3-1 0 0,-1 9 44 0 0,-6 14 2 0 0,3-15 7 0 0,1-1 1 0 0,-2 27 0 0 0,-2 2 419 0 0,1-21-286 0 0,1-4-184 0 0,5-6 27 0 0,-1-9-31 0 0,0 0-1 0 0,0 0 1 0 0,0 0-1 0 0,0 1 1 0 0,-2 4-1 0 0,1 16 49 0 0,1 23-54 0 0,1-34 0 0 0,1-10 0 0 0,0-1 0 0 0,-1 14 0 0 0,0-7 47 0 0,0-1 0 0 0,0 1 0 0 0,5 13 1 0 0,0 7-149 0 0,-2 0 84 0 0,0-23 18 0 0,0-1-1 0 0,3 8 6 0 0,-5-11-2 0 0,-1-1 1 0 0,0 1 0 0 0,0 0-1 0 0,0-1 1 0 0,-1 1-1 0 0,1 0 1 0 0,0 0 0 0 0,-1 0-1 0 0,1 0 1 0 0,-1 0-1 0 0,1 0 1 0 0,-1 0 0 0 0,0 0-1 0 0,0 0 1 0 0,0 2 0 0 0,5 32 112 0 0,-3-28-67 0 0,0 1 0 0 0,0 16-1 0 0,-1-19-20 0 0,0 0 0 0 0,0 0 0 0 0,0 0 0 0 0,1 0-1 0 0,0 0 1 0 0,0 0 0 0 0,1 0 0 0 0,0-1 0 0 0,0 1 0 0 0,5 6 0 0 0,-7-11 43 0 0,-1 2 0 0 0,5 16 56 0 0,-4-16-102 0 0,0 1 0 0 0,0-1 1 0 0,0 0-1 0 0,-1 1 0 0 0,1-1 0 0 0,0 4 1 0 0,4 31 53 0 0,-5-37-80 0 0,1 8-2 0 0,8 8 20 0 0,-8-14 10 0 0,0-1 0 0 0,0 1 0 0 0,-1 0 0 0 0,0-1 0 0 0,1 1 0 0 0,-1 5 0 0 0,2 7 48 0 0,-1-13-12 0 0,-1 0 0 0 0,0 21 65 0 0,5 14 455 0 0,5-1-345 0 0,-9-22-179 0 0,1 24-6 0 0,-2-33-51 0 0,1 1 1 0 0,-1-1 0 0 0,-1 1-1 0 0,1-1 1 0 0,-3 10 0 0 0,3-13-4 0 0,-1-1 0 0 0,1 1 0 0 0,-1 0 0 0 0,1-1 0 0 0,0 1 0 0 0,-1 0 0 0 0,1-1 0 0 0,0 1 0 0 0,0 0 0 0 0,0 0 0 0 0,0-1 0 0 0,1 1 0 0 0,-1 0 0 0 0,0 0 0 0 0,1 1 0 0 0,1 6 0 0 0,2 8-5 0 0,-3-14 23 0 0,-1 0 1 0 0,1 0 0 0 0,0-1 0 0 0,-1 1 0 0 0,0 0 0 0 0,1 0-1 0 0,-1 0 1 0 0,0 0 0 0 0,-1 0 0 0 0,1 0 0 0 0,0-1 0 0 0,-2 5 0 0 0,2 0 5 0 0,-1 0 0 0 0,2 0 0 0 0,-1 0 0 0 0,1 0-1 0 0,0 0 1 0 0,3 8 0 0 0,-4-4-24 0 0,-5 7 44 0 0,7-12-25 0 0,1 0-18 0 0,2 18-1 0 0,-4-13 11 0 0,-1-10-8 0 0,0-1-1 0 0,0 1 1 0 0,0-1-1 0 0,0 1 1 0 0,0-1 0 0 0,0 1-1 0 0,0-1 1 0 0,0 0-1 0 0,0 1 1 0 0,-1-1 0 0 0,1 1-1 0 0,0-1 1 0 0,0 1-1 0 0,0-1 1 0 0,0 0-1 0 0,-1 1 1 0 0,1-1 0 0 0,0 1-1 0 0,-1-1 1 0 0,1 0-1 0 0,-1 1 1 0 0,-2 5-8 0 0,5 15 6 0 0,-1-17 1 0 0,-1 0-1 0 0,1 1 0 0 0,-1-1 0 0 0,0 0 0 0 0,-1 6 0 0 0,-1 7 46 0 0,3-13-45 0 0,-1 0 0 0 0,-1 0-1 0 0,1 1 1 0 0,-1-1 0 0 0,-1 6 0 0 0,0 3-3 0 0,1 6 26 0 0,-1-16-10 0 0,0 1-1 0 0,-4 37 8 0 0,2-26 62 0 0,1-7-54 0 0,3 12-19 0 0,0 2-12 0 0,-4-9 1 0 0,-17 39 75 0 0,20-47-32 0 0,1-4-42 0 0,0 0 1 0 0,0 0-1 0 0,0 0 1 0 0,0-1 0 0 0,0 1-1 0 0,0 0 1 0 0,0 0-1 0 0,0 0 1 0 0,-1 0-1 0 0,1 0 1 0 0,0 0-1 0 0,-1 0 1 0 0,1 0 0 0 0,0 0-1 0 0,-1 0 1 0 0,1 0-1 0 0,-1-1 1 0 0,1 1-1 0 0,-1 0 1 0 0,0 0-1 0 0,0 0 1 0 0,1 0 3 0 0,-1-1 0 0 0,1 0 0 0 0,0 0-1 0 0,-1 1 1 0 0,1-1 0 0 0,0 1 0 0 0,-1-1 0 0 0,1 0 0 0 0,0 1 0 0 0,0-1 0 0 0,0 0-1 0 0,-1 1 1 0 0,1-1 0 0 0,0 1 0 0 0,0-1 0 0 0,0 1 0 0 0,0-1 0 0 0,0 1 0 0 0,0-1-1 0 0,0 1 1 0 0,0 0 0 0 0,0 3 0 0 0,-3 5 70 0 0,-6 16 88 0 0,6-17-154 0 0,1-4-1 0 0,1-1 0 0 0,0 1-1 0 0,0 0 1 0 0,0 0-1 0 0,0 0 1 0 0,0 0-1 0 0,1 0 1 0 0,0 0 0 0 0,1 7-1 0 0,-2-4 33 0 0,0-7-25 0 0,1-1-15 0 0,0 1-1 0 0,0 0 1 0 0,0 0 0 0 0,-1 0 0 0 0,1 0 0 0 0,0 0 0 0 0,0 0 0 0 0,0 0 0 0 0,0 0 0 0 0,0 0 0 0 0,0 0 0 0 0,0 0 0 0 0,0 0 0 0 0,0 0 0 0 0,0 0 0 0 0,0 0 0 0 0,0 0 0 0 0,0 0 0 0 0,-1 0 0 0 0,1 0 0 0 0,0 0 0 0 0,0 0 0 0 0,0 0 0 0 0,0 0 0 0 0,0 0 0 0 0,0 0 0 0 0,0 0 0 0 0,0 0-1 0 0,0 0 1 0 0,0 0 0 0 0,0 0 0 0 0,0 0 0 0 0,0 0 0 0 0,0 0 0 0 0,-1 0 0 0 0,1 1 0 0 0,0-1 0 0 0,0 0 0 0 0,0 0 0 0 0,0 0 0 0 0,0 0 0 0 0,0 0 0 0 0,0 0 0 0 0,0 0 0 0 0,0 0 0 0 0,0 0 0 0 0,0 0 0 0 0,0 0 0 0 0,0 0 0 0 0,0 0 0 0 0,0 0 0 0 0,0 1 0 0 0,0-1 0 0 0,0 0 0 0 0,0 0-1 0 0,0 0 1 0 0,0 0 0 0 0,0 0 0 0 0,0 0 0 0 0,0 0 0 0 0,0 0 0 0 0,0 0 0 0 0,0 0 0 0 0,0 0 0 0 0,0 0 0 0 0,0 1 0 0 0,-1 26 1 0 0,1-6-1 0 0,0 15 84 0 0,0-34-10 0 0,0 12 16 0 0,0 0-90 0 0,0-12 0 0 0,5 13 0 0 0,0 18 0 0 0,-5-27 2 0 0,0-5 2 0 0,-1 0 0 0 0,1 0 0 0 0,0 0 0 0 0,0 0-1 0 0,0 0 1 0 0,0 0 0 0 0,0 0 0 0 0,0 0 0 0 0,1 0 0 0 0,-1 0 0 0 0,0 0-1 0 0,0 0 1 0 0,1 0 0 0 0,-1 0 0 0 0,1-1 0 0 0,-1 1 0 0 0,1 0 0 0 0,-1 0 0 0 0,1 0-1 0 0,-1 0 1 0 0,2 0 0 0 0,-1 1 75 0 0,-2 0-13 0 0,-2 3-31 0 0,2-3-28 0 0,0 0 0 0 0,0 0 0 0 0,0 0 1 0 0,0 0-1 0 0,1 0 0 0 0,-1 0 0 0 0,1 0 0 0 0,-1 0 1 0 0,1 1-1 0 0,0-1 0 0 0,0 0 0 0 0,0 3 0 0 0,-2 6 62 0 0,1-8-69 0 0,0-1-1 0 0,0 1 1 0 0,1-1-1 0 0,-1 1 1 0 0,1 0-1 0 0,0-1 1 0 0,-1 1-1 0 0,1 0 1 0 0,1 4-1 0 0,-1-4 1 0 0,0 1 0 0 0,-1 0 0 0 0,1 0 0 0 0,-1-1 0 0 0,-2 6 0 0 0,2-3 0 0 0,-1 0 0 0 0,1 0 0 0 0,0 0 0 0 0,0 0 0 0 0,1 10 0 0 0,-2-5 0 0 0,1-8 0 0 0,0 0 0 0 0,1 0 0 0 0,-1 0 0 0 0,1 0 0 0 0,-1 0 0 0 0,1 0 0 0 0,0 3 0 0 0,0 23 11 0 0,0 27 157 0 0,0-53-193 0 0,1 2-15 0 0,3 9 6 0 0,-2 0 34 0 0,-3 7 0 0 0,1-18 1 0 0,1 22-2 0 0,3-16 1 0 0,8 8 14 0 0,-8-6 50 0 0,-4-10-60 0 0,1-1-1 0 0,-1 1 1 0 0,0-1 0 0 0,0 1 0 0 0,1 0 0 0 0,-1-1 0 0 0,0 1-1 0 0,0 0 1 0 0,0-1 0 0 0,0 1 0 0 0,0 0 0 0 0,0-1 0 0 0,0 1-1 0 0,0 0 1 0 0,0-1 0 0 0,0 1 0 0 0,0 0 0 0 0,-1 0 0 0 0,1 1-5 0 0,-1-1 1 0 0,1 0-1 0 0,0 1 1 0 0,0-1 0 0 0,-1 0-1 0 0,1 1 1 0 0,0-1-1 0 0,0 1 1 0 0,1-1 0 0 0,-1 0-1 0 0,0 1 1 0 0,0-1-1 0 0,1 0 1 0 0,0 3-1 0 0,1-1 1 0 0,-2-2 0 0 0,1-1 0 0 0,-1 1 0 0 0,1 0 0 0 0,-1 0 0 0 0,0 0 0 0 0,1 0 0 0 0,-1 0 0 0 0,0-1 0 0 0,0 1 0 0 0,0 0 0 0 0,0 0 0 0 0,1 0 0 0 0,-1 0 0 0 0,-1 0 0 0 0,1 0 0 0 0,0 0 0 0 0,0 0 0 0 0,0 1 0 0 0,6 44-72 0 0,-2-34 72 0 0,-4-3 0 0 0,-1-5 8 0 0,-1-1 0 0 0,2 1 0 0 0,-1 0-1 0 0,0 0 1 0 0,1-1 0 0 0,0 1-1 0 0,0 7 1 0 0,0 11-6 0 0,0 1-2 0 0,1-11 0 0 0,1-9 0 0 0,0-1 0 0 0,-1 14 0 0 0,-1 29 0 0 0,1-33 0 0 0,0-9 0 0 0,1 0 0 0 0,-1 10 0 0 0,-1 18 0 0 0,-1-19 0 0 0,-2-2 0 0 0,2 3 0 0 0,2-2 0 0 0,-1-9 0 0 0,1 1 0 0 0,0-1 0 0 0,-1 0 0 0 0,1 1 0 0 0,-1-1 0 0 0,0 1 0 0 0,0-1 0 0 0,0 1 0 0 0,-1 3 0 0 0,3 3 0 0 0,4 9 0 0 0,-6-15 0 0 0,-1 7 0 0 0,-3 3 0 0 0,2 2 0 0 0,-7 15 0 0 0,7-21 0 0 0,-1 5 0 0 0,5-9 0 0 0,-1-4 0 0 0,0 0 0 0 0,-1 0 0 0 0,1 0 0 0 0,0 0 0 0 0,-1 1 0 0 0,1-1 0 0 0,-1 0 0 0 0,0 0 0 0 0,1 1 0 0 0,-1-1 0 0 0,0 0 0 0 0,0 0 0 0 0,0 1 0 0 0,1-1 0 0 0,-1 0 0 0 0,-1 1 0 0 0,1-1 0 0 0,0 2 0 0 0,-3 7 0 0 0,2-1 0 0 0,1-8 0 0 0,1 0 0 0 0,-1 0 0 0 0,0 0 0 0 0,0 0 0 0 0,0 0 0 0 0,0 0 0 0 0,0 0 0 0 0,0 1 0 0 0,0-1 0 0 0,-1 0 0 0 0,1 0 0 0 0,0 0 0 0 0,0-1 0 0 0,-1 1 0 0 0,1 0 0 0 0,-1 2 0 0 0,-1 2 0 0 0,1 21 0 0 0,0-17 0 0 0,-4 0 0 0 0,0-2 0 0 0,5 6 0 0 0,0-3 0 0 0,-1 5 0 0 0,1-13 0 0 0,1 1 0 0 0,2 7 0 0 0,-6 1-17 0 0,3-8-68 0 0,0-3-817 0 0,0 0-3373 0 0,0 0-1445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6:29.433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40 1 5496 0 0,'0'0'124'0'0,"0"0"17"0"0,0 0 11 0 0,0 0 27 0 0,0 0 85 0 0,0 0 37 0 0,0 0 10 0 0,0 0-9 0 0,0 0-36 0 0,0 0-12 0 0,0 0-4 0 0,0 0-12 0 0,0 0-36 0 0,0 0-12 0 0,0 0-4 0 0,0 0 0 0 0,0 0 13 0 0,0 0 8 0 0,0 1 1 0 0,0 19 174 0 0,0-17-212 0 0,0-1-2 0 0,0 5 126 0 0,0-1 0 0 0,-1 1 0 0 0,0-1 0 0 0,-3 14 0 0 0,-2-2-31 0 0,0 1 0 0 0,-3 23-1 0 0,3 1 72 0 0,5-27-149 0 0,0 0 1 0 0,1 29 0 0 0,1-31-88 0 0,0-1-1 0 0,-1 1 1 0 0,-1-1-1 0 0,-3 16 1 0 0,3-20-77 0 0,1-5 22 0 0,0 7-32 0 0,0-9-11 0 0,1 14 0 0 0,4 1 0 0 0,-4-11 13 0 0,8 20 48 0 0,-8-24-30 0 0,-1-2-86 0 0,0 0-45 0 0,0 0-10 0 0,9 0-1132 0 0,-7 0-20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6:30.305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1 108 4056 0 0,'0'0'91'0'0,"0"0"11"0"0,0 0 10 0 0,1-11 1796 0 0,3 3-1803 0 0,-4 6 21 0 0,1 0-1 0 0,0 0 1 0 0,0 0-1 0 0,0 0 1 0 0,0 0 0 0 0,0 0-1 0 0,1 0 1 0 0,-1 0 0 0 0,0 1-1 0 0,1-1 1 0 0,0 0-1 0 0,-1 1 1 0 0,1-1 0 0 0,0 1-1 0 0,0 0 1 0 0,-1 0 0 0 0,1 0-1 0 0,0 0 1 0 0,4-2-1 0 0,-4 3-25 0 0,0-1-1 0 0,0 0 0 0 0,-1 0 0 0 0,1 0 0 0 0,0 0 1 0 0,0-1-1 0 0,0 1 0 0 0,1-2 0 0 0,-2 2-63 0 0,0 0 0 0 0,0 0 0 0 0,1 0 0 0 0,-1 0 0 0 0,0 0 0 0 0,1 0 0 0 0,-1 0 0 0 0,1 1-1 0 0,-1-1 1 0 0,4 0 0 0 0,14-6 299 0 0,-16 6-245 0 0,1 0-1 0 0,0-1 1 0 0,-1 1 0 0 0,1 0 0 0 0,6 0 0 0 0,-8 1-66 0 0,0 0 1 0 0,0-1 0 0 0,0 1-1 0 0,0 0 1 0 0,-1-1-1 0 0,1 1 1 0 0,0-1 0 0 0,0 1-1 0 0,2-2 1 0 0,11-2 121 0 0,16-2 158 0 0,-6 4-139 0 0,-19 1-74 0 0,0 0 0 0 0,0 1 1 0 0,0 0-1 0 0,0 0 0 0 0,0 0 1 0 0,-1 1-1 0 0,9 1 1 0 0,-12-1 36 0 0,-2-1 0 0 0,9 9 129 0 0,-7-7-208 0 0,1 0 17 0 0,1 1-35 0 0,1 11 390 0 0,-4-11-448 0 0,0 1 1 0 0,-1 0 0 0 0,1 0-1 0 0,-1 0 1 0 0,0-1 0 0 0,0 1 0 0 0,0 0-1 0 0,-1 0 1 0 0,1 0 0 0 0,-1-1-1 0 0,-1 7 1 0 0,-2-1 56 0 0,0 0 1 0 0,0 0-1 0 0,-6 9 1 0 0,-11 23 40 0 0,17-33-38 0 0,0 0 1 0 0,0 0-1 0 0,-1 0 1 0 0,1 0 0 0 0,-2-1-1 0 0,-7 10 1 0 0,4-6-12 0 0,0 1 0 0 0,-10 20 0 0 0,-6 9-24 0 0,-67 75 194 0 0,61-78-324 0 0,30-36 200 0 0,-10 7-30 0 0,11-8-44 0 0,0 0 1 0 0,1 0-1 0 0,-1 0 0 0 0,0 0 0 0 0,1 0 0 0 0,-1 0 0 0 0,1 0 1 0 0,0 0-1 0 0,-1 0 0 0 0,1 0 0 0 0,0 0 0 0 0,-1-1 0 0 0,1 1 1 0 0,0 0-1 0 0,0 0 0 0 0,0-1 0 0 0,0 1 0 0 0,0 0 0 0 0,0-1 1 0 0,-1 1-1 0 0,1-1 0 0 0,1 1 0 0 0,0-1 0 0 0,24 9 118 0 0,-25-9-107 0 0,0 1 0 0 0,1-1 0 0 0,-1 0 0 0 0,0 0 0 0 0,0 0 0 0 0,0-1 0 0 0,0 1 0 0 0,0 0 0 0 0,1 0 0 0 0,-1-1 0 0 0,2 0 0 0 0,9-1 42 0 0,-1 0 5 0 0,1 1 0 0 0,-1-1 0 0 0,0-1 0 0 0,1 0 0 0 0,-1-1 0 0 0,14-7 0 0 0,13-4 211 0 0,-34 14-232 0 0,0-1 0 0 0,0-1 0 0 0,0 1 0 0 0,0 0 0 0 0,-1-1 0 0 0,1 0 0 0 0,-1 0 0 0 0,4-5 1 0 0,-5 7-14 0 0,0 0 1 0 0,-1 0 0 0 0,1 0-1 0 0,0 0 1 0 0,0 0-1 0 0,0 1 1 0 0,0-1 0 0 0,2 0-1 0 0,0 0 7 0 0,5-3 1 0 0,-7 4 105 0 0,-2 0 16 0 0,0 0-3 0 0,0 0-14 0 0,0 0-94 0 0,0 0-189 0 0,0 0-86 0 0,0 0-17 0 0,0 0-26 0 0,0 0-88 0 0,0 0-40 0 0,0 0-6 0 0,7-18-1895 0 0,-4 11 1838 0 0,-2-3-351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6:31.472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0 0 5152 0 0,'0'0'116'0'0,"0"0"17"0"0,0 0 10 0 0,0 0 15 0 0,0 0 64 0 0,0 0 30 0 0,0 0 4 0 0,0 0 29 0 0,0 0 124 0 0,0 0 58 0 0,0 0 12 0 0,0 0-31 0 0,0 0-135 0 0,0 0-60 0 0,0 0-11 0 0,0 0-14 0 0,0 0-50 0 0,0 0-18 0 0,1 3-6 0 0,1 0-104 0 0,6 15 117 0 0,-6-3-95 0 0,2 3-9 0 0,-1-15-63 0 0,-1 1 0 0 0,2 14 0 0 0,1 9 108 0 0,-3-18-8 0 0,0-1 0 0 0,0 16 0 0 0,-2-23 40 0 0,0-1 50 0 0,0 3 24 0 0,6 97 506 0 0,-7-77-720 0 0,0-21 0 0 0,1-1 0 0 0,-1 1 0 0 0,1 0 0 0 0,-1-1 0 0 0,1 1 0 0 0,0 0 0 0 0,0-1 0 0 0,0 1 0 0 0,0 0 0 0 0,0-1 0 0 0,0 1 0 0 0,0 0 0 0 0,0 0 0 0 0,1-1 0 0 0,0 3 0 0 0,1 5 0 0 0,-2 22 0 0 0,0-7 16 0 0,0-4 128 0 0,0 12-158 0 0,0-31 25 0 0,0-1-1 0 0,0 0 1 0 0,0 0 0 0 0,0 1-1 0 0,0-1 1 0 0,0 0-1 0 0,0 0 1 0 0,0 1-1 0 0,0-1 1 0 0,0 0 0 0 0,0 1-1 0 0,0-1 1 0 0,-1 0-1 0 0,1 0 1 0 0,0 1 0 0 0,0-1-1 0 0,0 0 1 0 0,0 0-1 0 0,0 0 1 0 0,-1 1-1 0 0,1-1 1 0 0,0 0 0 0 0,0 0-1 0 0,0 0 1 0 0,-1 1-1 0 0,1-1 1 0 0,0 0-1 0 0,-3 4-4887 0 0,3-4 1576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6:32.053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0 58 4232 0 0,'0'0'91'0'0,"0"0"11"0"0,0 0 12 0 0,2-1-10 0 0,1 0-80 0 0,-1 0 1 0 0,1 1 0 0 0,0-1 0 0 0,-1 0 0 0 0,1 1 0 0 0,4 0-1 0 0,18-4 832 0 0,28-20-440 0 0,-23 15 767 0 0,-23 8-711 0 0,-1-1 1 0 0,1 0-1 0 0,10-4 1 0 0,-16 5-427 0 0,1 0 1 0 0,-1 1-1 0 0,1-1 0 0 0,-1 1 1 0 0,1-1-1 0 0,0 1 0 0 0,-1 0 1 0 0,1-1-1 0 0,-1 1 0 0 0,1 0 0 0 0,0 0 1 0 0,-1 0-1 0 0,1 0 0 0 0,0 1 1 0 0,-1-1-1 0 0,1 0 0 0 0,-1 1 1 0 0,1-1-1 0 0,2 2 0 0 0,-2-1 22 0 0,1 0 0 0 0,0-1 0 0 0,-1 1 0 0 0,1 0 0 0 0,0-1-1 0 0,3 0 1 0 0,8 0 151 0 0,-10 0-159 0 0,-1-1 1 0 0,1 1 0 0 0,0 0-1 0 0,0 1 1 0 0,0-1 0 0 0,0 1 0 0 0,-1 0-1 0 0,1 0 1 0 0,6 2 0 0 0,21 9 86 0 0,-21-9-100 0 0,0 0-1 0 0,0 1 1 0 0,-1 1-1 0 0,11 6 1 0 0,-3-2-29 0 0,-12-7 1 0 0,-1 1 0 0 0,1-1 0 0 0,-1 1 0 0 0,0 0 0 0 0,6 4 0 0 0,-1 1 118 0 0,-7-5-101 0 0,1-1 0 0 0,0 0 0 0 0,-1 0 0 0 0,1 1 0 0 0,-1 0-1 0 0,0-1 1 0 0,0 1 0 0 0,0 0 0 0 0,0 0 0 0 0,1 4 0 0 0,1 8 101 0 0,-2-10-38 0 0,0 1 0 0 0,-1 0 0 0 0,0 0 0 0 0,1 10 0 0 0,-2-11-7 0 0,0 0 1 0 0,-1-1 0 0 0,0 1 0 0 0,-2 7 0 0 0,2-10 12 0 0,1 1 6 0 0,-22 40 227 0 0,6-15-407 0 0,7-14 66 0 0,-4 4 51 0 0,10-13-38 0 0,-1-1 0 0 0,1 1 0 0 0,-1-1 0 0 0,0 0 0 0 0,0 0 0 0 0,-7 6 0 0 0,-16 13-10 0 0,11-13 0 0 0,1 0 0 0 0,-9 12 40 0 0,23-21-34 0 0,0 0 0 0 0,0 0 1 0 0,-1 0-1 0 0,1 0 0 0 0,-1 1 1 0 0,1-2-1 0 0,-1 1 0 0 0,1 0 1 0 0,-1 0-1 0 0,1 0 1 0 0,-1-1-1 0 0,0 1 0 0 0,-2 0 1 0 0,3-1 1 0 0,-14 4 7 0 0,-1-3-30 0 0,13-1-85 0 0,3 0-127 0 0,0 0-49 0 0,0 0-10 0 0,0 0-40 0 0,-14-8-875 0 0,5 4 784 0 0,-2-4-159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6:32.743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292 1 5344 0 0,'0'0'157'0'0,"-2"2"-9"0"0,-6 5 25 0 0,7-5 563 0 0,1-2 238 0 0,-1 0-884 0 0,-1 0 0 0 0,1 0 0 0 0,0 0 0 0 0,0 0 0 0 0,0 0 0 0 0,0 0 0 0 0,0 0 0 0 0,0 1-1 0 0,0-1 1 0 0,0 0 0 0 0,0 1 0 0 0,0-1 0 0 0,0 0 0 0 0,1 1 0 0 0,-1 0 0 0 0,0-1 0 0 0,0 1 0 0 0,0-1 0 0 0,0 1 0 0 0,1 0 0 0 0,-1 0 0 0 0,-1 1 0 0 0,-14 12 171 0 0,-16 9-153 0 0,24-18-72 0 0,0 0-1 0 0,1 1 1 0 0,-1 0-1 0 0,1 1 1 0 0,-11 13 0 0 0,-14 17 140 0 0,24-30-104 0 0,0 1 0 0 0,1 1 0 0 0,0 0 0 0 0,0 0 0 0 0,-5 10 0 0 0,-3 6 140 0 0,11-20-137 0 0,0 0 0 0 0,0 1 0 0 0,-3 7 0 0 0,-5 10 152 0 0,8-16-137 0 0,1 0 0 0 0,-1 0-1 0 0,1 1 1 0 0,0-1-1 0 0,-2 12 1 0 0,3-7 55 0 0,1 0 0 0 0,0 12 0 0 0,3-23-68 0 0,9 2-10 0 0,-8-2-3 0 0,9-1 53 0 0,-7 0-100 0 0,0-1 0 0 0,0 1 0 0 0,-1-1 0 0 0,1 0 1 0 0,0-1-1 0 0,-1 1 0 0 0,1-1 0 0 0,-1 0 0 0 0,0 0 0 0 0,1-1 0 0 0,-1 1 0 0 0,5-5 1 0 0,-7 6 211 0 0,0-1 10 0 0,3-1-206 0 0,0 0 1 0 0,-1-1-1 0 0,0 0 1 0 0,1 0 0 0 0,-1 0-1 0 0,-1 0 1 0 0,1 0-1 0 0,4-8 1 0 0,25-45-12 0 0,-14 22 8 0 0,-17 32-47 0 0,-1 0 0 0 0,0 0 0 0 0,0 1 0 0 0,0-1 1 0 0,0 0-1 0 0,0 0 0 0 0,0 0 0 0 0,0-6 0 0 0,-1 4 5 0 0,1 0 1 0 0,0 0-1 0 0,0 0 1 0 0,0 0 0 0 0,1 0-1 0 0,0 0 1 0 0,2-4-1 0 0,-3 7 82 0 0,-1 2-2 0 0,0 0-4 0 0,0 0 26 0 0,0 0 112 0 0,1 15 298 0 0,0-11-377 0 0,-1 1 1 0 0,0 0 0 0 0,0 0 0 0 0,-1 0 0 0 0,1-1 0 0 0,-1 1 0 0 0,-2 7 0 0 0,2-7-91 0 0,1-1 20 0 0,1-1-14 0 0,-4 14 383 0 0,-1-7-400 0 0,3-9-22 0 0,0 1 0 0 0,1-1 0 0 0,-1 0 0 0 0,0 1 0 0 0,1-1 0 0 0,0 0 0 0 0,-1 1 0 0 0,1-1 0 0 0,0 1 0 0 0,-1-1 0 0 0,1 1 0 0 0,0-1 0 0 0,0 1 0 0 0,1 1 0 0 0,3 18-71 0 0,-4-19 6 0 0,1 9 1 0 0,-1-10 64 0 0,0 0 0 0 0,0 0 0 0 0,0 0 0 0 0,1 0 0 0 0,-1-1 0 0 0,0 1 0 0 0,0 0 0 0 0,1 0 0 0 0,-1 0 0 0 0,0 0 0 0 0,1-1 0 0 0,-1 1 0 0 0,1 0 0 0 0,-1 0 0 0 0,1-1 0 0 0,-1 1 0 0 0,1 0 0 0 0,0 0 0 0 0,1 3 0 0 0,1 8 0 0 0,4-6-118 0 0,-6-6 67 0 0,-1 0 0 0 0,0 0 0 0 0,1 0 0 0 0,-1 0 0 0 0,0 0 0 0 0,1 0 0 0 0,-1 0 0 0 0,0 0 0 0 0,1 0 0 0 0,-1 0 0 0 0,0 0 0 0 0,1 0 0 0 0,-1 0 0 0 0,0-1 0 0 0,0 1 0 0 0,1 0-1 0 0,-1 0 1 0 0,0 0 0 0 0,1-1 0 0 0,-1 1 0 0 0,0 0 0 0 0,0 0 0 0 0,2-1-199 0 0,7-2-1384 0 0,-3-5-3110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6:33.477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0 64 7368 0 0,'0'0'165'0'0,"0"0"22"0"0,0 0 10 0 0,0 0 59 0 0,0 0 164 0 0,0 0 76 0 0,1 1 15 0 0,8 16 382 0 0,-8-15-524 0 0,-1 0-7 0 0,5 20 145 0 0,-3-18-452 0 0,-1 1 0 0 0,0-1 0 0 0,0 0 0 0 0,0 8 0 0 0,5 42 611 0 0,-6-48-613 0 0,0-5-21 0 0,0 1 0 0 0,0-1 0 0 0,0 1 1 0 0,0-1-1 0 0,0 1 0 0 0,0-1 0 0 0,0 1 0 0 0,1-1 0 0 0,0 3 1 0 0,1 0 8 0 0,1 1 1 0 0,0-1 0 0 0,-1 1 0 0 0,7 6 0 0 0,-1-4-42 0 0,3 0 0 0 0,-8-5 8 0 0,1-2 24 0 0,16 0 2 0 0,-15-1-20 0 0,0 0 1 0 0,0-1-1 0 0,0 1 0 0 0,0-1 0 0 0,0 0 1 0 0,0 0-1 0 0,-1 0 0 0 0,1-1 0 0 0,-1 0 0 0 0,0 0 1 0 0,7-5-1 0 0,-8 4 3 0 0,1-1 0 0 0,-1 1 0 0 0,-1-1 0 0 0,1 0 0 0 0,0 1 0 0 0,-1-1 0 0 0,0 0 0 0 0,0-1 0 0 0,1-8 0 0 0,4-6 64 0 0,6-12-58 0 0,-6 17-1 0 0,-2 0 1 0 0,8-25-1 0 0,-12 20 27 0 0,-1 18-48 0 0,0-1 1 0 0,0 1-1 0 0,0 0 1 0 0,0-1-1 0 0,0 1 0 0 0,1 0 1 0 0,-1-1-1 0 0,1 1 0 0 0,-1 0 1 0 0,2-3-1 0 0,-1 4 53 0 0,-1 1 10 0 0,0 0 0 0 0,0 0 0 0 0,0 0 0 0 0,0 0 0 0 0,1 14 88 0 0,-1-6-95 0 0,0 0 0 0 0,-1 0 0 0 0,1 0 0 0 0,-5 14 0 0 0,4-12-55 0 0,0 1 1 0 0,1-1 0 0 0,1 13-1 0 0,0-6-1 0 0,-2 7-1 0 0,-2-19 0 0 0,2-1 0 0 0,0 22 0 0 0,2-13 56 0 0,0 0 1 0 0,5 23 0 0 0,-3-24 35 0 0,-1 1 1 0 0,2 24 0 0 0,-5-32-63 0 0,1 0 1 0 0,1 0 0 0 0,-1 0 0 0 0,1 0 0 0 0,0 0 0 0 0,2 7 0 0 0,-1-7 2 0 0,-1-1 0 0 0,0 1 1 0 0,0 0-1 0 0,0 0 1 0 0,-1 0-1 0 0,0 0 1 0 0,0 0-1 0 0,0 0 0 0 0,0-1 1 0 0,-1 1-1 0 0,0 0 1 0 0,-2 9-1 0 0,1-6 6 0 0,0 1 0 0 0,0 16 1 0 0,1-22-32 0 0,1 0 1 0 0,-1 1-1 0 0,0-1 1 0 0,0 1-1 0 0,0-1 1 0 0,0 0 0 0 0,-1 0-1 0 0,-3 6 1 0 0,2-3 42 0 0,2-4 13 0 0,1-2-24 0 0,0 0-107 0 0,0 0-64 0 0,0 0 2 0 0,0 0 8 0 0,0 0-78 0 0,0 0-330 0 0,0 0-146 0 0,0 0-830 0 0,0 0-3219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6:33.847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225 1 8232 0 0,'-2'2'182'0'0,"-25"26"452"0"0,-31 39-380 0 0,53-61-156 0 0,-4 4-12 0 0,0 0 0 0 0,1 1 0 0 0,0 1 0 0 0,0 0 0 0 0,2 0 0 0 0,-7 13 0 0 0,-8 17 74 0 0,20-39-92 0 0,0-1 0 0 0,1 0 0 0 0,-1 0 0 0 0,0 0 0 0 0,1 0 0 0 0,0 1 0 0 0,-1-1 0 0 0,1 3 0 0 0,0 0 54 0 0,-1-1 146 0 0,1-4 16 0 0,0 0 4 0 0,1 1-206 0 0,1 0 1 0 0,-1 0 0 0 0,0 0-1 0 0,0 0 1 0 0,1 0 0 0 0,-1 0 0 0 0,0 1-1 0 0,0-1 1 0 0,0 0 0 0 0,0 1-1 0 0,1 1 1 0 0,-2-2-53 0 0,6 8 188 0 0,-5-8-5 0 0,-1-1-10 0 0,2 1-3 0 0,16 9 257 0 0,-16-10-166 0 0,-2 0 74 0 0,0 0 10 0 0,0 2-35 0 0,0 8-151 0 0,1-6-133 0 0,-1 0 0 0 0,0 1 0 0 0,0-1 1 0 0,0 0-1 0 0,-2 6 0 0 0,-3 3-3 0 0,3-12-50 0 0,0 1 7 0 0,-2 6 32 0 0,1 1 0 0 0,-1-1 0 0 0,-6 9 0 0 0,9-14-135 0 0,-1-1 1 0 0,0 1 0 0 0,0-1 0 0 0,0 1 0 0 0,-1-1 0 0 0,1 0 0 0 0,-1 0 0 0 0,1 0 0 0 0,-1 0 0 0 0,1 0 0 0 0,-1 0-1 0 0,0-1 1 0 0,-3 2 0 0 0,-10 6-2136 0 0,10-4 1078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7T11:07:36.691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0 289 4808 0 0,'0'0'101'0'0,"0"0"22"0"0,0 0 8 0 0,8 0 1218 0 0,-5-1-1327 0 0,0 0-1 0 0,-1 0 1 0 0,1 0 0 0 0,0-1 0 0 0,0 1 0 0 0,-1-1-1 0 0,1 0 1 0 0,-1 1 0 0 0,1-1 0 0 0,-1 0 0 0 0,0-1 0 0 0,0 1-1 0 0,2-3 1 0 0,0 1 4 0 0,1 0-1 0 0,-1 0 1 0 0,9-6 0 0 0,-7 3-26 0 0,-6 6 0 0 0,0 1 0 0 0,0 0 0 0 0,1-1 0 0 0,-1 1 0 0 0,0 0 0 0 0,0-1 0 0 0,0 1 0 0 0,1-1 0 0 0,-1 1 0 0 0,0 0 0 0 0,1 0 0 0 0,-1-1 0 0 0,0 1 0 0 0,1 0 0 0 0,-1 0 0 0 0,0-1 0 0 0,1 1 0 0 0,-1 0 0 0 0,0 0 0 0 0,1 0 0 0 0,-1-1 0 0 0,1 1 0 0 0,1 0 0 0 0,0 0 0 0 0,0 0 0 0 0,0-1 0 0 0,0 1 0 0 0,0-1 0 0 0,0 1 0 0 0,0-1 0 0 0,0 0 0 0 0,0 1 0 0 0,2-3 0 0 0,8-16 0 0 0,-2 7 0 0 0,-5 11 0 0 0,-4 1 0 0 0,13 0-27 0 0,-13 1 25 0 0,0-1 0 0 0,0 0 0 0 0,-1 0 0 0 0,1 0 0 0 0,0 0 0 0 0,0 0 0 0 0,0 0 0 0 0,-1 0 0 0 0,1 0 0 0 0,0 0 0 0 0,0 0-1 0 0,-1 0 1 0 0,1-1 0 0 0,0 1 0 0 0,0 0 0 0 0,-1-1 0 0 0,1 1 0 0 0,0 0 0 0 0,-1-1 0 0 0,1 1 0 0 0,0-1 0 0 0,-1 1 0 0 0,1-1 0 0 0,-1 1 0 0 0,2-2 0 0 0,-2 2 1 0 0,1 0 1 0 0,-1-1-1 0 0,0 1 1 0 0,1 0-1 0 0,-1-1 0 0 0,1 1 1 0 0,-1 0-1 0 0,1-1 1 0 0,-1 1-1 0 0,1 0 1 0 0,-1 0-1 0 0,1 0 0 0 0,-1 0 1 0 0,1 0-1 0 0,-1-1 1 0 0,1 1-1 0 0,-1 0 0 0 0,1 0 1 0 0,-1 0-1 0 0,1 0 1 0 0,-1 0-1 0 0,1 1 1 0 0,-1-1-1 0 0,1 0 0 0 0,-1 0 1 0 0,1 0-1 0 0,-1 0 1 0 0,1 0-1 0 0,-1 1 1 0 0,1-1-1 0 0,-1 0 0 0 0,1 0 1 0 0,-1 1-1 0 0,0-1 1 0 0,2 1-1 0 0,-1 0 1 0 0,0 0 1 0 0,0-1-1 0 0,0 1 0 0 0,0-1 0 0 0,1 1 0 0 0,-1-1 0 0 0,0 1 0 0 0,1-1 1 0 0,-1 0-1 0 0,0 1 0 0 0,2-1 0 0 0,-1 0 17 0 0,0 0 0 0 0,0 0 0 0 0,0-1 0 0 0,0 1 0 0 0,0 0 1 0 0,-1-1-1 0 0,1 1 0 0 0,0-1 0 0 0,2-1 0 0 0,9 1 106 0 0,-13 1-116 0 0,1 0 0 0 0,-1 0 1 0 0,1 0-1 0 0,-1 0 0 0 0,1 0 1 0 0,0 0-1 0 0,-1 0 0 0 0,1 0 0 0 0,-1 0 1 0 0,1 0-1 0 0,-1 0 0 0 0,1 0 1 0 0,-1 0-1 0 0,1 0 0 0 0,-1-1 1 0 0,1 1-1 0 0,-1 0 0 0 0,1 0 0 0 0,-1-1 1 0 0,1 1-1 0 0,-1 0 0 0 0,1-1 1 0 0,-1 1-1 0 0,1 0 0 0 0,-1-1 0 0 0,1 0 1 0 0,-1 0 1 0 0,1 1 0 0 0,-1-1 0 0 0,1 0 0 0 0,-1 1 0 0 0,1-1 0 0 0,-1 1 0 0 0,1-1 0 0 0,0 1 0 0 0,-1-1 0 0 0,1 1 0 0 0,0-1 0 0 0,0 1 0 0 0,-1-1 0 0 0,1 1 0 0 0,1-1 0 0 0,12-7 89 0 0,-10 3-80 0 0,1 0-1 0 0,-1 0 0 0 0,6-9 1 0 0,-4 8-18 0 0,0 9 0 0 0,-5-2 69 0 0,1 0 0 0 0,0 0-1 0 0,0-1 1 0 0,0 1 0 0 0,0-1 0 0 0,0 1 0 0 0,0-1 0 0 0,0 0 0 0 0,0 1 0 0 0,0-1 0 0 0,4-1-1 0 0,6-6 8 0 0,-10 5-70 0 0,-1 1 0 0 0,1 0 0 0 0,-1 0 0 0 0,1 0 0 0 0,-1 0 0 0 0,1 0 0 0 0,0 0 0 0 0,-1 1 0 0 0,1-1 0 0 0,0 1 0 0 0,0-1 0 0 0,-1 1 0 0 0,1 0 0 0 0,3-1 0 0 0,26 0 111 0 0,-18-4-29 0 0,-8 3-8 0 0,-1 1 1 0 0,1-1 0 0 0,-1 1-1 0 0,8-2 1 0 0,-10 3 71 0 0,14-7 422 0 0,-9 1-484 0 0,-7 6-75 0 0,1-1 0 0 0,-1 1-1 0 0,1-1 1 0 0,-1 0 0 0 0,1 1 0 0 0,0 0-1 0 0,-1-1 1 0 0,1 1 0 0 0,-1-1 0 0 0,1 1-1 0 0,0 0 1 0 0,-1-1 0 0 0,1 1 0 0 0,0 0 0 0 0,0 0-1 0 0,-1-1 1 0 0,1 1 0 0 0,0 0 0 0 0,0 0-1 0 0,-1 0 1 0 0,2 0 0 0 0,-1 0-9 0 0,7-3 9 0 0,-7 3-12 0 0,-1 0 0 0 0,1 0 1 0 0,0 0-1 0 0,-1 0 0 0 0,1 0 0 0 0,-1 0 0 0 0,1 0 0 0 0,-1 0 0 0 0,1 0 0 0 0,-1 0 0 0 0,1 0 0 0 0,0 0 0 0 0,-1 1 0 0 0,1-1 0 0 0,0 0 0 0 0,0 1 2 0 0,4-2-5 0 0,12-1 0 0 0,-9 2 0 0 0,-5-2 14 0 0,0 1 0 0 0,0 1 0 0 0,1-1 0 0 0,-1 0 1 0 0,0 1-1 0 0,4-1 0 0 0,6 5 149 0 0,-11-2-137 0 0,-1-2-18 0 0,-1 0 0 0 0,1 0 0 0 0,-1 0 0 0 0,1 0 1 0 0,0 0-1 0 0,-1 0 0 0 0,1 0 0 0 0,-1 0 0 0 0,1 0 0 0 0,-1-1 1 0 0,1 1-1 0 0,-1 0 0 0 0,1 0 0 0 0,-1 0 0 0 0,1-1 1 0 0,-1 1-1 0 0,1 0 0 0 0,-1 0 0 0 0,1-1 0 0 0,1 0 22 0 0,3 0 19 0 0,-4 0-7 0 0,1 0 0 0 0,0 1 0 0 0,0-1 0 0 0,0 1 0 0 0,0 0 0 0 0,0-1 0 0 0,0 1 0 0 0,0 0 0 0 0,0 0 0 0 0,4 1 0 0 0,-4 0-24 0 0,-2-1-8 0 0,18-1 36 0 0,35-5 200 0 0,-50 6-246 0 0,-1 0 1 0 0,0 0-1 0 0,0 0 0 0 0,1-1 1 0 0,-1 1-1 0 0,0 0 1 0 0,0-1-1 0 0,1 0 1 0 0,-1 1-1 0 0,0-1 0 0 0,0 0 1 0 0,0 0-1 0 0,0 0 1 0 0,0 0-1 0 0,3-3 1 0 0,-5 3 3 0 0,1 1 0 0 0,0-1 0 0 0,0 0 0 0 0,0 1 0 0 0,0-1-1 0 0,0 1 1 0 0,0-1 0 0 0,0 1 0 0 0,0 0 0 0 0,0-1 0 0 0,0 1 0 0 0,0 0 0 0 0,0 0 0 0 0,3-1 0 0 0,11 2 85 0 0,-13 0-57 0 0,0-1 0 0 0,1 0-1 0 0,-1 0 1 0 0,0 0 0 0 0,1 0 0 0 0,-1 0 0 0 0,1 0-1 0 0,-1-1 1 0 0,0 1 0 0 0,3-2 0 0 0,-2 1 36 0 0,0 0 1 0 0,0 1-1 0 0,0-1 0 0 0,1 0 1 0 0,-1 1-1 0 0,5 0 1 0 0,-6 0 27 0 0,-2 0 0 0 0,3 1-64 0 0,-1-1 1 0 0,0 1 0 0 0,0 0 0 0 0,1-1 0 0 0,-1 0 0 0 0,0 1 0 0 0,0-1 0 0 0,1 0-1 0 0,3-1 1 0 0,-5 1-41 0 0,14-2 8 0 0,-14 1 0 0 0,1 1 0 0 0,0-1 0 0 0,0 1 0 0 0,0 0 0 0 0,0-1 0 0 0,0 1 0 0 0,0 0 0 0 0,0 0 0 0 0,0 0 0 0 0,0 1 0 0 0,0-1 0 0 0,3 1 0 0 0,0 0 0 0 0,0 0 0 0 0,0-1 0 0 0,0 0 0 0 0,0 0 0 0 0,-1 0 0 0 0,11-2 0 0 0,10 4-8 0 0,-6-1 106 0 0,10 3 222 0 0,-15-2-221 0 0,-12-2-97 0 0,1 0-1 0 0,-1 1 1 0 0,1-1 0 0 0,-1 1-1 0 0,0-1 1 0 0,4 3 0 0 0,13 1 50 0 0,6-7-34 0 0,-22 2-12 0 0,-1 1 0 0 0,1-1-1 0 0,-1 1 1 0 0,1 0-1 0 0,-1-1 1 0 0,1 1 0 0 0,-1 0-1 0 0,1 1 1 0 0,3 0 0 0 0,-2-1-6 0 0,0 0 0 0 0,0 0 0 0 0,0 0 0 0 0,0-1 0 0 0,0 1 0 0 0,0-1 0 0 0,0 0 0 0 0,5-2 0 0 0,11-2 0 0 0,-1-2-1 0 0,-18 7 4 0 0,0-1 1 0 0,1 0 0 0 0,-1 1-1 0 0,0-1 1 0 0,0 1-1 0 0,1-1 1 0 0,-1 1 0 0 0,0 0-1 0 0,1-1 1 0 0,-1 1-1 0 0,0 0 1 0 0,1 0-1 0 0,-1 0 1 0 0,0 0 0 0 0,1 0-1 0 0,-1 0 1 0 0,0 1-1 0 0,1-1 1 0 0,-1 0 0 0 0,2 1-1 0 0,-3-1 0 0 0,1 0-1 0 0,-1 1 0 0 0,1-1 1 0 0,0 0-1 0 0,-1 0 0 0 0,1 0 1 0 0,-1-1-1 0 0,1 1 1 0 0,-1 0-1 0 0,1 0 0 0 0,-1 0 1 0 0,1 0-1 0 0,-1-1 0 0 0,1 1 1 0 0,-1 0-1 0 0,1 0 1 0 0,-1-1-1 0 0,1 1 0 0 0,-1 0 1 0 0,1-1-1 0 0,1 0 2 0 0,-1 1-4 0 0,12-4 42 0 0,10-1-20 0 0,-12 4-9 0 0,-9 1-10 0 0,-1 0 1 0 0,0 0-1 0 0,1 0 0 0 0,-1 0 0 0 0,1-1 0 0 0,-1 1 0 0 0,0 0 0 0 0,0-1 1 0 0,1 1-1 0 0,-1-1 0 0 0,0 0 0 0 0,0 1 0 0 0,1-1 0 0 0,-1 0 0 0 0,2-1 1 0 0,-3 1 0 0 0,1 0 1 0 0,0 1 0 0 0,0-1 0 0 0,1 1 0 0 0,-1-1 0 0 0,0 1-1 0 0,0-1 1 0 0,0 1 0 0 0,0-1 0 0 0,0 1 0 0 0,0 0 0 0 0,1 0-1 0 0,-1 0 1 0 0,0 0 0 0 0,0 0 0 0 0,2 0 0 0 0,21 4 67 0 0,-20-3-60 0 0,0 0 0 0 0,0 0 1 0 0,0 0-1 0 0,0-1 0 0 0,0 0 0 0 0,5 0 1 0 0,-5-1-13 0 0,1-1 0 0 0,14 3 0 0 0,-10 1-1 0 0,2-1 40 0 0,23-6-13 0 0,-11-1-26 0 0,-6 8 0 0 0,10 1 0 0 0,3-7 33 0 0,-27 4 19 0 0,0 0-1 0 0,0 0 1 0 0,-1 0 0 0 0,1 0 0 0 0,0 0-1 0 0,0 1 1 0 0,-1-1 0 0 0,1 1-1 0 0,0 0 1 0 0,-1 0 0 0 0,1 0 0 0 0,-1 0-1 0 0,1 0 1 0 0,-1 1 0 0 0,4 2 0 0 0,7 3 183 0 0,-11-6-67 0 0,4-4 3 0 0,-2 1-186 0 0,11 9-216 0 0,-14-6 230 0 0,-1-1 0 0 0,1 0 1 0 0,0 0-1 0 0,-1 1 0 0 0,1-1 0 0 0,-1 0 1 0 0,1 0-1 0 0,-1 1 0 0 0,1-1 0 0 0,0 0 1 0 0,-1 0-1 0 0,1 0 0 0 0,-1 0 0 0 0,1 0 1 0 0,0 0-1 0 0,-1 0 0 0 0,1 0 0 0 0,1-1 1 0 0,10 2 1 0 0,-8-1-1 0 0,17 5 10 0 0,-19-4-5 0 0,0-1-1 0 0,0 1 1 0 0,0 0-1 0 0,0 0 0 0 0,-1 0 1 0 0,1 0-1 0 0,0 0 1 0 0,0 1-1 0 0,-1-1 1 0 0,1 0-1 0 0,1 3 1 0 0,-3-4-5 0 0,1 1-1 0 0,-1 0 1 0 0,0-1 0 0 0,1 1 0 0 0,-1-1 0 0 0,1 1 0 0 0,-1 0 0 0 0,1-1 0 0 0,-1 1 0 0 0,1-1 0 0 0,-1 0 0 0 0,1 1 0 0 0,0-1 0 0 0,-1 1 0 0 0,1-1 0 0 0,0 0 0 0 0,-1 1 0 0 0,1-1 0 0 0,0 0 0 0 0,0 0 0 0 0,-1 0 0 0 0,1 1 0 0 0,0-1 0 0 0,-1 0 0 0 0,1 0 0 0 0,0 0 0 0 0,0 0 0 0 0,-1 0 0 0 0,1 0 0 0 0,1-1 0 0 0,6 1 11 0 0,2 4 32 0 0,-10-4-42 0 0,1 0-1 0 0,0 0 1 0 0,0 1-1 0 0,-1-1 1 0 0,1 0 0 0 0,0 1-1 0 0,0-1 1 0 0,-1 0 0 0 0,1 1-1 0 0,0-1 1 0 0,-1 1 0 0 0,1-1-1 0 0,-1 1 1 0 0,1-1 0 0 0,0 1-1 0 0,-1 0 1 0 0,1 0 0 0 0,0 0-1 0 0,0 0-1 0 0,-1 0 1 0 0,1 0 0 0 0,0-1 0 0 0,0 1 0 0 0,0 0 0 0 0,-1-1 0 0 0,1 1 0 0 0,0-1 0 0 0,0 1 0 0 0,0-1 0 0 0,0 1 0 0 0,0-1 0 0 0,0 1 0 0 0,0-1 0 0 0,0 0 0 0 0,0 0 0 0 0,1 0 0 0 0,1 1 0 0 0,4 2-1 0 0,-6-3 4 0 0,-1 0-1 0 0,0 1 1 0 0,1-1-1 0 0,-1 0 1 0 0,1 0-1 0 0,-1 0 0 0 0,0 1 1 0 0,1-1-1 0 0,-1 0 1 0 0,1 0-1 0 0,-1 0 1 0 0,1 0-1 0 0,-1 0 0 0 0,1 0 1 0 0,-1 0-1 0 0,1 0 1 0 0,-1 0-1 0 0,0 0 1 0 0,1 0-1 0 0,-1 0 0 0 0,1 0 1 0 0,3-2 9 0 0,-4 2-12 0 0,0 0 0 0 0,0-1 0 0 0,0 1 0 0 0,0 0 0 0 0,0 0-1 0 0,1 0 1 0 0,-1 0 0 0 0,0 0 0 0 0,0 0 0 0 0,0 0 0 0 0,0 0-1 0 0,0 0 1 0 0,1 0 0 0 0,-1 0 0 0 0,0 0 0 0 0,0 0 0 0 0,0 0 0 0 0,0 0-1 0 0,0 0 1 0 0,1 0 0 0 0,-1 0 0 0 0,0 0 0 0 0,0 0 0 0 0,0 0 0 0 0,0 0-1 0 0,0 0 1 0 0,1 0 0 0 0,-1 0 0 0 0,0 0 0 0 0,0 0 0 0 0,0 0 0 0 0,0 0-1 0 0,0 1 1 0 0,0-1 0 0 0,1 0 0 0 0,-1 0 0 0 0,0 0 0 0 0,0 0 0 0 0,0 0-1 0 0,0 0 1 0 0,0 0 0 0 0,0 1 0 0 0,0-1 0 0 0,0 0 0 0 0,0 0 0 0 0,0 0-1 0 0,0 0 1 0 0,1 1 0 0 0,21 20 70 0 0,15 2 4 0 0,-37-23-73 0 0,0 0 0 0 0,0 0 1 0 0,0 0-1 0 0,1 1 0 0 0,-1-1 0 0 0,0 0 0 0 0,0 0 0 0 0,0 0 0 0 0,0 0 0 0 0,0 0 0 0 0,0 0 1 0 0,0 0-1 0 0,0 1 0 0 0,0-1 0 0 0,0 0 0 0 0,0 0 0 0 0,1 0 0 0 0,-1 0 0 0 0,0 0 1 0 0,0 0-1 0 0,0 0 0 0 0,0 0 0 0 0,0 0 0 0 0,0 0 0 0 0,0 0 0 0 0,1 0 0 0 0,-1 0 0 0 0,0 0 1 0 0,0 0-1 0 0,0 0 0 0 0,0 0 0 0 0,0 0 0 0 0,1 0 0 0 0,-1 0 0 0 0,0 0 0 0 0,0 0 0 0 0,0 0 1 0 0,0 0-1 0 0,0 0 0 0 0,0 0 0 0 0,0 0 0 0 0,1 0 0 0 0,-1 0 0 0 0,0 0 0 0 0,0 0 1 0 0,0 0-1 0 0,0 0 0 0 0,0-1 0 0 0,4 0-4 0 0,9 10 5 0 0,-10-7-2 0 0,11 12 0 0 0,-7-8-2 0 0,-5-5 10 0 0,0 1 1 0 0,0 0-1 0 0,0-1 0 0 0,-1 1 0 0 0,1 0 0 0 0,0 0 0 0 0,1 3 1 0 0,13 10-9 0 0,1 2 64 0 0,-7-5-64 0 0,3 4 29 0 0,-6-3-2 0 0,-4-6-19 0 0,3 9-7 0 0,-7-12-4 0 0,3 1 65 0 0,-1-4-53 0 0,1 2-8 0 0,-5 15 54 0 0,2-9-31 0 0,1-8 40 0 0,0-1 4 0 0,0 14 69 0 0,1-11-124 0 0,-7 16 254 0 0,0 13-214 0 0,4-27-52 0 0,-7 14 73 0 0,-19 25-10 0 0,28-43-58 0 0,-1 0-1 0 0,1 0 0 0 0,0 0 1 0 0,-1 0-1 0 0,1 0 0 0 0,-1 0 1 0 0,1 0-1 0 0,-1-1 0 0 0,0 1 1 0 0,1 0-1 0 0,-1 0 0 0 0,0-1 1 0 0,0 1-1 0 0,0 0 0 0 0,1-1 1 0 0,-3 1-1 0 0,0 2 4 0 0,-4 11 16 0 0,1 10-25 0 0,-4 3 0 0 0,10-26 0 0 0,0 0 0 0 0,0 0 0 0 0,0 0 0 0 0,0 0 0 0 0,0 0 0 0 0,0 0 0 0 0,0 0 0 0 0,-1 0 0 0 0,1-1 0 0 0,0 1 0 0 0,-1 0 0 0 0,1 0 0 0 0,-1 0 0 0 0,1 0 0 0 0,-1-1 0 0 0,0 2 0 0 0,0-1 0 0 0,0 0 0 0 0,0 0 0 0 0,0 0 0 0 0,0 0 0 0 0,0 1 0 0 0,0-1 0 0 0,0 0 0 0 0,0 0 0 0 0,1 1 0 0 0,-1-1 0 0 0,0 0 0 0 0,1 1 0 0 0,-1 1 0 0 0,-2 5-1 0 0,2-6 0 0 0,-1 1 0 0 0,1-1 0 0 0,0 0 0 0 0,-1 0 0 0 0,0 0 0 0 0,1 0-1 0 0,-1 0 1 0 0,0 0 0 0 0,0 0 0 0 0,0 0 0 0 0,-4 2 0 0 0,-9 14-182 0 0,13-16 272 0 0,2-2 2 0 0,-24 10-176 0 0,7 7 333 0 0,15-15-120 0 0,2-2 30 0 0,0 0 2 0 0,0 0-149 0 0,0 0-1 0 0,-1 0 0 0 0,1 0 1 0 0,0 0-1 0 0,0 1 0 0 0,-1-1 0 0 0,1 0 1 0 0,0 0-1 0 0,0 0 0 0 0,-1 0 1 0 0,1 0-1 0 0,0 1 0 0 0,0-1 0 0 0,0 0 1 0 0,-1 0-1 0 0,1 1 0 0 0,0-1 1 0 0,0 0-1 0 0,0 0 0 0 0,0 0 0 0 0,-1 1 1 0 0,1-1-1 0 0,0 0 0 0 0,0 1 1 0 0,0-1-1 0 0,0 1 0 0 0,0-1 37 0 0,0 1-1 0 0,-1-1 1 0 0,1 1-1 0 0,0-1 1 0 0,0 1-1 0 0,-1-1 1 0 0,1 0-1 0 0,0 1 1 0 0,-1-1-1 0 0,1 1 1 0 0,0-1-1 0 0,-1 1 1 0 0,1-1-1 0 0,-1 0 1 0 0,1 1-1 0 0,0-1 1 0 0,-1 0-1 0 0,1 0 1 0 0,-2 1-1 0 0,1 0 55 0 0,-1 0-203 0 0,0 0 0 0 0,0 0 0 0 0,1 0 0 0 0,-1 1 0 0 0,0-1 0 0 0,1 0 0 0 0,-1 1 0 0 0,1-1-1 0 0,0 1 1 0 0,-1 0 0 0 0,1 0 0 0 0,0-1 0 0 0,0 1 0 0 0,-1 4 0 0 0,1-5 141 0 0,0-1 1 0 0,1 1-1 0 0,-1-1 1 0 0,1 1-1 0 0,-1-1 1 0 0,0 1-1 0 0,1-1 1 0 0,-1 1-1 0 0,0-1 0 0 0,0 0 1 0 0,1 1-1 0 0,-1-1 1 0 0,0 0-1 0 0,0 0 1 0 0,0 0-1 0 0,-1 1 1 0 0,-2 0 114 0 0,-1 2 21 0 0,1 0-41 0 0,-20 4 794 0 0,5-2-2569 0 0,5 1 1626 0 0,-2 7 15 0 0,3-4 0 0 0,0-3-16 0 0,11-6-58 0 0,-1 1 4 0 0,-28 12 17 0 0,26-11 96 0 0,-5 1-33 0 0,-6-5 1 0 0,0 5 42 0 0,4-2 1 0 0,-3-1-44 0 0,-7 5-8 0 0,6 2-17 0 0,-7-2-41 0 0,11-3 111 0 0,9-2-55 0 0,0 0 0 0 0,1 0-1 0 0,-1 0 1 0 0,0 0 0 0 0,0 1 0 0 0,1-1 0 0 0,-1 1 0 0 0,-2 1-1 0 0,2-2 1 0 0,1 1-1 0 0,-1-1 0 0 0,1 0 0 0 0,-1 0 0 0 0,1 0 1 0 0,-1 0-1 0 0,1-1 0 0 0,-1 1 0 0 0,1 0 0 0 0,0-1 0 0 0,-1 0 1 0 0,-3-1-1 0 0,3 1-42 0 0,-9 2 31 0 0,11 3 14 0 0,-18 5 9 0 0,3-5 55 0 0,12-2-95 0 0,-4 2-8 0 0,-8 3 25 0 0,9-7 13 0 0,3-1-2 0 0,-17 1 1 0 0,9-2 0 0 0,6-1 0 0 0,0 2 0 0 0,-2 1 12 0 0,8 0-10 0 0,-1 0 0 0 0,1 0-1 0 0,0 0 1 0 0,0 0 0 0 0,0 0-1 0 0,-1 0 1 0 0,1 1 0 0 0,0-1-1 0 0,0 0 1 0 0,0 0-1 0 0,-1 0 1 0 0,1 0 0 0 0,0 0-1 0 0,0-1 1 0 0,0 1 0 0 0,-1 0-1 0 0,1 0 1 0 0,0 0-1 0 0,0 0 1 0 0,0 0 0 0 0,0 0-1 0 0,-1 0 1 0 0,1 0 0 0 0,0 0-1 0 0,0 0 1 0 0,0-1 0 0 0,0 1-1 0 0,-1 0 1 0 0,1 0-1 0 0,0 0 1 0 0,0 0 0 0 0,0 0-1 0 0,0-1 1 0 0,0 1 0 0 0,-1 0-1 0 0,-1-2 0 0 0,-16 5 117 0 0,5 0-108 0 0,12-2-9 0 0,0-1-1 0 0,0 0 1 0 0,0 1-1 0 0,0-1 1 0 0,0 0-1 0 0,0 0 1 0 0,0 0-1 0 0,0 0 1 0 0,0 0-1 0 0,0 0 1 0 0,0 0-1 0 0,0 0 1 0 0,0 0-1 0 0,0 0 1 0 0,0-1-1 0 0,0 1 1 0 0,-2-1-1 0 0,1 0 5 0 0,-8 1 48 0 0,-1 4-40 0 0,0-4-13 0 0,-1-4 0 0 0,-31-5 0 0 0,31 9 0 0 0,-8 3 0 0 0,16-4 0 0 0,1-1 0 0 0,-9 2 0 0 0,8 3 0 0 0,-22 3 0 0 0,12-2 11 0 0,-39 10 42 0 0,37-11-53 0 0,2 3-10 0 0,9-3-33 0 0,-5 4 46 0 0,-6-2 50 0 0,15-5-52 0 0,-1 0 0 0 0,1 0 0 0 0,-1 1 0 0 0,0-1 0 0 0,1 0 0 0 0,-1 0 0 0 0,1 1 0 0 0,-1-1 0 0 0,1 1 0 0 0,-1 0 0 0 0,1-1 0 0 0,0 1 0 0 0,-1 0 0 0 0,-1 1 0 0 0,-2 0-3 0 0,-18-2 2 0 0,16 1 25 0 0,1 0-1 0 0,0 0 0 0 0,0 0 1 0 0,-1 0-1 0 0,1 1 0 0 0,0 0 1 0 0,0 1-1 0 0,1-1 0 0 0,-9 5 1 0 0,14-6-23 0 0,-10 3 8 0 0,-3 0-10 0 0,1 0 0 0 0,9-5 0 0 0,1 0 0 0 0,0 0 0 0 0,0 0 0 0 0,1 1 0 0 0,-1-1 0 0 0,0 1 0 0 0,0-1 0 0 0,0 1 0 0 0,0-1 0 0 0,-3 1 0 0 0,-10 0 11 0 0,3 3 32 0 0,-1 2-33 0 0,10-7-9 0 0,0 1-2 0 0,-8 4 1 0 0,-16 6 11 0 0,25-9-7 0 0,0 0 0 0 0,0 0 0 0 0,0 0 1 0 0,0-1-1 0 0,0 1 0 0 0,0-1 0 0 0,0 1 0 0 0,0-1 0 0 0,0 0 0 0 0,0 0 0 0 0,0 0 0 0 0,-2-2 0 0 0,-6-1-4 0 0,6 6 0 0 0,-1 2 0 0 0,-10-6 0 0 0,3-7 0 0 0,2 6 0 0 0,9 3 0 0 0,0 0 0 0 0,-1 0 0 0 0,1 0 0 0 0,0 0 0 0 0,-1-1 0 0 0,1 1 0 0 0,0 0 0 0 0,-1 0 0 0 0,1-1 0 0 0,0 1 0 0 0,0-1 0 0 0,-2 0 0 0 0,-8-3 0 0 0,-7-6 0 0 0,4 1 0 0 0,-1-1 0 0 0,13 8 0 0 0,0 0 0 0 0,0 0 0 0 0,0 0 0 0 0,-1 1 0 0 0,1-1 0 0 0,-1 1 0 0 0,0-1 0 0 0,1 1 0 0 0,-6-2 0 0 0,-3 1 0 0 0,9 3 0 0 0,0-2 0 0 0,0-2 0 0 0,1 1 0 0 0,-12-11 0 0 0,6 8 0 0 0,-3 0 0 0 0,8 4 0 0 0,0 0 0 0 0,0 1 0 0 0,0-1 0 0 0,0 0 0 0 0,1 0 0 0 0,-1-1 0 0 0,0 1 0 0 0,1 0 0 0 0,-1 0 0 0 0,1-1 0 0 0,-3-2 0 0 0,3 3 0 0 0,0-1 0 0 0,0 1 0 0 0,0 0 0 0 0,-1 0 0 0 0,1 0 0 0 0,0 0 0 0 0,-1 0 0 0 0,1 0 0 0 0,-1 0 0 0 0,-2-1 0 0 0,-24-17 0 0 0,18 13 0 0 0,-7-3 0 0 0,1-5 0 0 0,13 13 0 0 0,-1-1 0 0 0,-4-11 0 0 0,1 1 0 0 0,4 9 0 0 0,2 2 0 0 0,-3 0 0 0 0,-25-17 0 0 0,15 8 0 0 0,12 6 0 0 0,1 0 0 0 0,-3 2 0 0 0,2 1 0 0 0,1 0 0 0 0,-1 0 0 0 0,1-1 0 0 0,0 1 0 0 0,-1 0 0 0 0,1 0 0 0 0,0-1 0 0 0,0 1 0 0 0,-1-1 0 0 0,1 1 0 0 0,-1-3 0 0 0,-8-11 0 0 0,-3-9 0 0 0,11 20 0 0 0,1 3 0 0 0,1 1 0 0 0,-1-1 0 0 0,1 0 0 0 0,-1 0 0 0 0,1 0 0 0 0,0 0 0 0 0,-1 0 0 0 0,1 0 0 0 0,0 0 0 0 0,0 0 0 0 0,0 0 0 0 0,0 0 0 0 0,0 0 0 0 0,0 1 0 0 0,0-1 0 0 0,0 0 0 0 0,0 0 0 0 0,0-1 0 0 0,1-29 0 0 0,-1 11 0 0 0,0 18 0 0 0,0 0 0 0 0,0 0 0 0 0,1 0 0 0 0,-1 0 0 0 0,1 0 0 0 0,-1 1 0 0 0,1-1 0 0 0,0 0 0 0 0,0 0 0 0 0,0 0 0 0 0,0 1 0 0 0,0-1 0 0 0,2-2 0 0 0,-2 2 0 0 0,0 1 0 0 0,1 0 0 0 0,-1-1 0 0 0,0 0 0 0 0,-1 1 0 0 0,1-1 0 0 0,0 0 0 0 0,0 1 0 0 0,-1-1 0 0 0,1 0 0 0 0,-1 0 0 0 0,0 1 0 0 0,1-4 0 0 0,0 1 0 0 0,-1-1 0 0 0,1 1 0 0 0,1 0 0 0 0,-1 0 0 0 0,3-5 0 0 0,3-9 0 0 0,-6 16 1 0 0,-1 0-3 0 0,0-14 14 0 0,2 4 66 0 0,-1 8-59 0 0,-1 1 0 0 0,1 0 0 0 0,0 0 1 0 0,-1 0-1 0 0,0-1 0 0 0,0 1 0 0 0,0-4 0 0 0,1-2-53 0 0,-1-2 58 0 0,-1 3-34 0 0,1 7 7 0 0,0 1 1 0 0,0 0-1 0 0,0-1 1 0 0,0 1-1 0 0,0 0 1 0 0,0-1-1 0 0,0 1 1 0 0,0 0-1 0 0,0-1 1 0 0,0 1-1 0 0,0-1 1 0 0,0 1-1 0 0,-1 0 1 0 0,1-1-1 0 0,0 1 1 0 0,0 0-1 0 0,0-1 1 0 0,-1 1-1 0 0,1 0 1 0 0,0 0-1 0 0,0-1 1 0 0,-1 1-1 0 0,0-1 3 0 0,0 0 1 0 0,0 0-1 0 0,0 0 0 0 0,1-1 1 0 0,-1 1-1 0 0,0 0 0 0 0,1 0 1 0 0,-1 0-1 0 0,1-1 0 0 0,-1 1 1 0 0,1 0-1 0 0,-1-3 0 0 0,-1 0 6 0 0,1 1 0 0 0,-1-1 0 0 0,0 1 0 0 0,-1 0 0 0 0,1-1 0 0 0,0 1-1 0 0,-1 0 1 0 0,0 0 0 0 0,0 0 0 0 0,0 1 0 0 0,0-1 0 0 0,-5-2-1 0 0,8 4 3 0 0,-1 1-1 0 0,0 0 1 0 0,1-1-1 0 0,-1 1 1 0 0,1-1-1 0 0,-1 1 1 0 0,1-1-1 0 0,-1 1 1 0 0,1-1-1 0 0,-1 1 1 0 0,1-1-1 0 0,0 0 1 0 0,-1 1-1 0 0,1-1 1 0 0,-1-1-1 0 0,0 1-7 0 0,0-1 1 0 0,0 0-1 0 0,0 0 1 0 0,0 0-1 0 0,0 1 0 0 0,0-1 1 0 0,-1 0-1 0 0,1 1 1 0 0,-1 0-1 0 0,-2-3 0 0 0,0 0 2 0 0,-1 0 0 0 0,1-1 0 0 0,0 0 0 0 0,0 0 0 0 0,-6-9 0 0 0,9 12 58 0 0,1 2-108 0 0,0 0-505 0 0,0 0-222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5:40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52 8840 0 0,'-10'-51'3740'0'0,"-4"59"-3619"0"0,11-5-110 0 0,-6 10 101 0 0,3-3-38 0 0,4-4-55 0 0,-1 0 0 0 0,1 0 0 0 0,-1 0 0 0 0,2 0 0 0 0,-1 0 0 0 0,1 1 0 0 0,-1 6 0 0 0,0 47 77 0 0,2-54-72 0 0,0 0-3 0 0,1 1-1 0 0,0-1 1 0 0,0 0-1 0 0,0 0 0 0 0,1 0 1 0 0,0 0-1 0 0,0 0 1 0 0,1 0-1 0 0,-1-1 1 0 0,1 1-1 0 0,7 9 1 0 0,15 10-21 0 0,-24-24 0 0 0,0 1 0 0 0,1-1 0 0 0,-1 0 0 0 0,0 0 0 0 0,1 0 0 0 0,-1 0 0 0 0,1 0 0 0 0,-1 0 0 0 0,1 0 0 0 0,-1 0 0 0 0,1-1 0 0 0,2 2 0 0 0,-3-2 0 0 0,0 0 0 0 0,0 0 0 0 0,-1 1 0 0 0,1-1 0 0 0,0 0 0 0 0,0 1 0 0 0,-1-1 0 0 0,1 0 0 0 0,0 1 0 0 0,-1-1 0 0 0,1 1 0 0 0,-1-1 0 0 0,1 1 0 0 0,0 0 0 0 0,-1-1 0 0 0,1 2 0 0 0,6 3 0 0 0,4-3 0 0 0,25-4 0 0 0,-16 2-7 0 0,-11 0-6 0 0,16-3 114 0 0,-24 2-41 0 0,0 1 1 0 0,0 0-1 0 0,-1-1 1 0 0,1 1-1 0 0,0-1 1 0 0,0 1-1 0 0,-1-1 0 0 0,1 1 1 0 0,0-1-1 0 0,-1 1 1 0 0,1-1-1 0 0,-1 0 1 0 0,1 1-1 0 0,-1-1 1 0 0,1 0-1 0 0,-1 1 0 0 0,1-1 1 0 0,-1 0-1 0 0,0 0 1 0 0,1 1-1 0 0,-1-1 1 0 0,0 0-1 0 0,0 0 1 0 0,1-1-1 0 0,5-10 821 0 0,-5 11-777 0 0,0 0 0 0 0,0 0 0 0 0,0-1 0 0 0,0 1 0 0 0,0-1 0 0 0,0 1 1 0 0,0-1-1 0 0,-1 1 0 0 0,1-1 0 0 0,-1 1 0 0 0,1-1 0 0 0,-1 0 0 0 0,1 1 0 0 0,-1-4 0 0 0,4-12 1487 0 0,-3 12-1789 0 0,0 0 1 0 0,0 0-1 0 0,-1 0 0 0 0,0-9 1 0 0,1 12 230 0 0,-2 0-1 0 0,1-1 1 0 0,0 1 0 0 0,0 0 0 0 0,-1 0 0 0 0,1 0 0 0 0,-1 0-1 0 0,1-1 1 0 0,-3-2 0 0 0,-17-22 495 0 0,17 23-488 0 0,-1-6 67 0 0,4 10-105 0 0,0-1 1 0 0,0 1-1 0 0,0-1 1 0 0,0 1-1 0 0,0-1 1 0 0,0 1-1 0 0,0 0 1 0 0,0-1-1 0 0,0 1 1 0 0,-1-1-1 0 0,1 1 1 0 0,0 0-1 0 0,0-1 1 0 0,0 1-1 0 0,-1-1 1 0 0,1 1-1 0 0,0 0 1 0 0,-1-1-1 0 0,1 1 1 0 0,0 0-1 0 0,-1 0 1 0 0,1-1-1 0 0,0 1 1 0 0,-1 0-1 0 0,1 0 1 0 0,-1 0-1 0 0,1-1 1 0 0,0 1-1 0 0,-1 0 1 0 0,1 0-1 0 0,-1 0 1 0 0,1 0-1 0 0,-1 0 1 0 0,-6-3 10 0 0,1 0 0 0 0,0 0 1 0 0,0 0-1 0 0,-7-5 0 0 0,1-3-31 0 0,11 11-73 0 0,1 0-8 0 0,0 0 3 0 0,0 0-30 0 0,-2-4-437 0 0,1-1 244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7:49:06.373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482 0 5040 0 0,'0'0'108'0'0,"0"2"17"0"0,0 3-75 0 0,1-3 14 0 0,2-5 153 0 0,-3 2 7 0 0,0 1 61 0 0,0 0 10 0 0,1 2-38 0 0,2 8-98 0 0,-2-7 197 0 0,-1-3 105 0 0,0 0 19 0 0,0 0-15 0 0,0 0-87 0 0,0 0-40 0 0,0 0-8 0 0,0 0-34 0 0,0 0-135 0 0,-1-3 25 0 0,-3 6-68 0 0,-1 5-10 0 0,5-8-103 0 0,-13 11 227 0 0,0-1-28 0 0,11-8-157 0 0,1 0 0 0 0,-1 0 0 0 0,0-1-1 0 0,0 1 1 0 0,0 0 0 0 0,0-1 0 0 0,0 1 0 0 0,0-1-1 0 0,0 0 1 0 0,0 1 0 0 0,-4 0 0 0 0,3 0 5 0 0,0 0 1 0 0,0 0 0 0 0,0 0-1 0 0,0 1 1 0 0,0-1 0 0 0,0 1-1 0 0,-2 3 1 0 0,-12 10 182 0 0,1-4 45 0 0,-23 12 0 0 0,35-21-230 0 0,-1 0 1 0 0,1 1 0 0 0,-1-1-1 0 0,1 1 1 0 0,-6 7 0 0 0,-12 10 149 0 0,18-16-176 0 0,-1-1 1 0 0,1 1 0 0 0,0 0 0 0 0,-5 8-1 0 0,6-8-15 0 0,-1 0-1 0 0,0 0 0 0 0,0 0 0 0 0,0-1 1 0 0,-7 6-1 0 0,-4 2-3 0 0,-29 15 1 0 0,-5 2 274 0 0,31-12-124 0 0,17-16-136 0 0,-1 1-1 0 0,1 0 1 0 0,-1-1-1 0 0,1 1 0 0 0,-1 0 1 0 0,0-1-1 0 0,1 0 1 0 0,-1 1-1 0 0,0-1 1 0 0,0 0-1 0 0,0 0 0 0 0,0 0 1 0 0,0 0-1 0 0,-5 0 1 0 0,-1-2 8 0 0,8 1-27 0 0,-1 0 0 0 0,1 0 1 0 0,0 0-1 0 0,0 0 1 0 0,-1 0-1 0 0,1 0 1 0 0,0 0-1 0 0,0 0 0 0 0,-1 0 1 0 0,1 0-1 0 0,0 0 1 0 0,0 0-1 0 0,-1 0 0 0 0,1 0 1 0 0,0 0-1 0 0,0 0 1 0 0,-1 0-1 0 0,1 0 0 0 0,0 0 1 0 0,0 0-1 0 0,-1 0 1 0 0,1 1-1 0 0,0-1 0 0 0,0 0 1 0 0,-1 0-1 0 0,1 0 1 0 0,0 0-1 0 0,0 1 0 0 0,0-1 1 0 0,-1 0-1 0 0,-16 25 71 0 0,11-17-53 0 0,5-4-10 0 0,-6 0 3 0 0,2-1-1 0 0,4-3 5 0 0,0 1-1 0 0,1-1 1 0 0,-1 1-1 0 0,0-1 1 0 0,1 1 0 0 0,-1-1-1 0 0,1 1 1 0 0,-1 0-1 0 0,1-1 1 0 0,-1 1-1 0 0,1 0 1 0 0,-1 0 0 0 0,1-1-1 0 0,0 1 1 0 0,-1 0-1 0 0,1 0 1 0 0,0-1-1 0 0,-1 2 1 0 0,1 0 22 0 0,-1 0 74 0 0,1-2-34 0 0,0 0-12 0 0,0 0-2 0 0,5 5 80 0 0,-5-21-32 0 0,0 15-16 0 0,1 0-16 0 0,3-1-64 0 0,-3 2-14 0 0,0-1 0 0 0,0 1 0 0 0,0 0 0 0 0,0-1 0 0 0,0 1 0 0 0,0 0 0 0 0,0-1 0 0 0,0 1 0 0 0,0-1 0 0 0,0 0 0 0 0,0 1 0 0 0,-1-1 0 0 0,1 0 0 0 0,0 1 1 0 0,0-1-1 0 0,-1 0 0 0 0,1 0 0 0 0,-1 0 0 0 0,1 0 0 0 0,0 0 0 0 0,-1 0 0 0 0,0 1 0 0 0,1-1 0 0 0,-1 0 0 0 0,1 0 0 0 0,-1 0 0 0 0,0-1 0 0 0,0 1 1 0 0,0 0-1 0 0,0-1 0 0 0,1-1 47 0 0,0 1 70 0 0,-1 2 1 0 0,0 0-31 0 0,0 0-129 0 0,0 0-59 0 0,0 0-11 0 0,23 13 238 0 0,-20-10-115 0 0,0 1 0 0 0,0 0 0 0 0,0 0 1 0 0,0 0-1 0 0,2 6 0 0 0,-2-6-18 0 0,-3-4 6 0 0,0 1 1 0 0,0-1-1 0 0,0 0 0 0 0,1 1 1 0 0,-1-1-1 0 0,0 0 0 0 0,0 0 0 0 0,1 1 1 0 0,-1-1-1 0 0,0 0 0 0 0,1 1 1 0 0,-1-1-1 0 0,0 0 0 0 0,1 0 0 0 0,-1 0 1 0 0,0 0-1 0 0,1 1 0 0 0,-1-1 1 0 0,0 0-1 0 0,1 0 0 0 0,-1 0 0 0 0,1 0 1 0 0,-1 0-1 0 0,0 0 0 0 0,1 0 0 0 0,-1 0 1 0 0,1 0-1 0 0,-1 0 0 0 0,0 0 1 0 0,1 0-1 0 0,-1 0 0 0 0,0 0 0 0 0,1 0 1 0 0,-1-1-1 0 0,1 1 0 0 0,-1 0 1 0 0,0 0-1 0 0,1-1 0 0 0,0 1 0 0 0,-1 0 0 0 0,1-1-1 0 0,-1 1 1 0 0,1-1 0 0 0,0 1-1 0 0,-1-1 1 0 0,0 1 0 0 0,1-1-1 0 0,-1 0 1 0 0,1 1 0 0 0,-1-1-1 0 0,1 1 1 0 0,-1-1 0 0 0,0 0-1 0 0,0 1 1 0 0,1-1 0 0 0,-1 0-1 0 0,0 0 1 0 0,0 1 0 0 0,0-2-1 0 0,2 1 43 0 0,-2 1-43 0 0,1 0 1 0 0,0 0-1 0 0,0 0 0 0 0,0 1 1 0 0,0-1-1 0 0,0 0 0 0 0,-1 0 1 0 0,1 1-1 0 0,0-1 0 0 0,0 1 1 0 0,-1-1-1 0 0,1 1 0 0 0,0-1 1 0 0,0 1-1 0 0,-1-1 0 0 0,1 1 1 0 0,-1-1-1 0 0,1 1 0 0 0,0 0 1 0 0,-1-1-1 0 0,1 1 0 0 0,-1 0 1 0 0,0 0-1 0 0,1-1 0 0 0,-1 1 1 0 0,1 0-1 0 0,-1 0 0 0 0,0 1 1 0 0,2 2 0 0 0,-1-2-2 0 0,0 0 5 0 0,1 0 0 0 0,-1 0 0 0 0,0-1-1 0 0,0 1 1 0 0,1 0 0 0 0,-1-1 0 0 0,1 1 0 0 0,-1-1-1 0 0,1 1 1 0 0,0-1 0 0 0,0 0 0 0 0,-1 0-1 0 0,1 1 1 0 0,0-1 0 0 0,0-1 0 0 0,3 2 0 0 0,4-2-4 0 0,-7 0 0 0 0,-1-1 0 0 0,1 1 0 0 0,0 0 0 0 0,-1-1 0 0 0,1 1 0 0 0,0 0 0 0 0,0 0 0 0 0,-1 0 0 0 0,1 0 0 0 0,0 1 0 0 0,-1-1 0 0 0,1 0 0 0 0,0 1 0 0 0,-1-1 0 0 0,1 1 0 0 0,2 1 0 0 0,19 10 0 0 0,-21-9 0 0 0,21-3 0 0 0,-18 1 74 0 0,0 0 0 0 0,-1 0 0 0 0,1 0 0 0 0,-1 1 0 0 0,1 0 0 0 0,-1 0 0 0 0,6 3 0 0 0,12 5 1431 0 0,-17-8-1480 0 0,1-1 1 0 0,-1 0 0 0 0,1 0-1 0 0,6 0 1 0 0,-11-1-461 0 0,12 0 350 0 0,-6 2 379 0 0,12-1 1033 0 0,-16-2-1264 0 0,-2 0-69 0 0,-1 1 0 0 0,0 0-1 0 0,0 0 1 0 0,0-1 0 0 0,0 1 0 0 0,1 0 0 0 0,-1 0 0 0 0,0-1 0 0 0,0 1 0 0 0,0 0-1 0 0,1 0 1 0 0,-1 0 0 0 0,0-1 0 0 0,0 1 0 0 0,1 0 0 0 0,-1 0 0 0 0,0 0 0 0 0,1 0-1 0 0,-1 0 1 0 0,0 0 0 0 0,0 0 0 0 0,1-1 0 0 0,-1 1 0 0 0,0 0 0 0 0,1 0 0 0 0,-1 0 0 0 0,0 0-1 0 0,1 0 1 0 0,-1 0 0 0 0,0 0 0 0 0,0 1 0 0 0,1-1 0 0 0,-1 0 0 0 0,0 0 0 0 0,1 0-1 0 0,-1 0 1 0 0,0 0 0 0 0,0 0 0 0 0,1 0 0 0 0,-1 1 0 0 0,0-1 0 0 0,0 0 0 0 0,1 0 0 0 0,-1 0-1 0 0,0 1 1 0 0,0-1 0 0 0,0 0 0 0 0,1 0 0 0 0,-1 1 0 0 0,0-1 0 0 0,0 0 0 0 0,1 1-244 0 0,-1 0-67 0 0,9 3-1471 0 0,-2-4-3159 0 0,-2-4 698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7:49:21.483"/>
    </inkml:context>
    <inkml:brush xml:id="br0">
      <inkml:brushProperty name="width" value="0.1" units="cm"/>
      <inkml:brushProperty name="height" value="0.1" units="cm"/>
      <inkml:brushProperty name="color" value="#2003FF"/>
    </inkml:brush>
  </inkml:definitions>
  <inkml:trace contextRef="#ctx0" brushRef="#br0">9 30 6104 0 0,'0'0'133'0'0,"0"0"23"0"0,0 0 12 0 0,-1-1-23 0 0,-5-4-61 0 0,4 3 195 0 0,2 2 77 0 0,0 0 11 0 0,1-8 111 0 0,-1 7-474 0 0,0 1-1 0 0,0 0 0 0 0,0 0 0 0 0,0-1 0 0 0,0 1 1 0 0,0 0-1 0 0,0 0 0 0 0,0-1 0 0 0,0 1 1 0 0,0 0-1 0 0,0 0 0 0 0,0-1 0 0 0,1 1 0 0 0,-1 0 1 0 0,0 0-1 0 0,0-1 0 0 0,0 1 0 0 0,0 0 0 0 0,0 0 1 0 0,1 0-1 0 0,-1-1 0 0 0,0 1 0 0 0,0 0 1 0 0,0 0-1 0 0,1 0 0 0 0,-1 0 0 0 0,0-1 0 0 0,0 1 1 0 0,0 0-1 0 0,1 0 0 0 0,-1 0 0 0 0,0 0 0 0 0,0 0 1 0 0,1 0-1 0 0,-1 0 0 0 0,0 0 0 0 0,0 0 1 0 0,1 0-1 0 0,-1 0 0 0 0,0 0 0 0 0,0 0 0 0 0,1 0 1 0 0,-1 0-1 0 0,0 0 0 0 0,0 0 0 0 0,1 0 0 0 0,-1 0 1 0 0,0 0-1 0 0,0 0 0 0 0,1 0 0 0 0,-1 0 0 0 0,0 0 1 0 0,0 1-1 0 0,1-1 0 0 0,-1 0 0 0 0,0 0 1 0 0,0 0-1 0 0,0 0 0 0 0,1 1 0 0 0,-1-1 0 0 0,0 0 1 0 0,0 0-1 0 0,0 0 0 0 0,0 1 0 0 0,1-1 1 0 0,-1 1 0 0 0,1-1 0 0 0,-1 1 0 0 0,1-1 0 0 0,-1 0-1 0 0,1 1 1 0 0,-1-1 0 0 0,1 0 0 0 0,-1 1 0 0 0,1-1 0 0 0,-1 0 0 0 0,1 0 0 0 0,-1 0-1 0 0,1 0 1 0 0,0 1 0 0 0,-1-1 0 0 0,1 0 0 0 0,-1 0 0 0 0,1 0 0 0 0,0 0 0 0 0,-1 0-1 0 0,1 0 1 0 0,-1-1 0 0 0,1 1 0 0 0,0 0 0 0 0,0 0 0 0 0,2-1 45 0 0,-1 1 1 0 0,0 0-1 0 0,1 0 1 0 0,-1 0-1 0 0,1 0 1 0 0,-1 0-1 0 0,0 0 1 0 0,1 1-1 0 0,-1-1 1 0 0,0 1-1 0 0,1 0 1 0 0,3 1-1 0 0,6 2 181 0 0,6-2 137 0 0,-15-2-291 0 0,0 0 0 0 0,0 1 0 0 0,0-1 1 0 0,0 1-1 0 0,5 2 0 0 0,-6-3-37 0 0,0 0 0 0 0,0 0 1 0 0,0 1-1 0 0,0-1 0 0 0,-1 0 0 0 0,1-1 1 0 0,0 1-1 0 0,0 0 0 0 0,0 0 0 0 0,0-1 1 0 0,0 1-1 0 0,2-2 0 0 0,9-1 142 0 0,-9 3-137 0 0,-1 0 0 0 0,0 0 0 0 0,0 1 0 0 0,1-1 0 0 0,-1 1 0 0 0,0 0 0 0 0,4 1 0 0 0,-4-1-2 0 0,0 0-1 0 0,0 0 0 0 0,0 0 0 0 0,0 0 0 0 0,0-1 0 0 0,0 0 0 0 0,0 1 1 0 0,0-1-1 0 0,0 0 0 0 0,5-1 0 0 0,-1-1 3 0 0,-2 1-3 0 0,1 0 0 0 0,-1 0 0 0 0,0 0 0 0 0,1 1 0 0 0,-1-1 0 0 0,1 1 0 0 0,-1 0 0 0 0,1 1 1 0 0,8 1-1 0 0,-7 0-3 0 0,0-1 1 0 0,0-1-1 0 0,0 1 0 0 0,0-1 1 0 0,0 0-1 0 0,10-2 1 0 0,-7 1 4 0 0,1 0 1 0 0,12 1 0 0 0,-9 1 58 0 0,28-3 0 0 0,-28 0 24 0 0,29 2 0 0 0,-31 1-74 0 0,1 0 0 0 0,-1-1 0 0 0,1 0 0 0 0,-1-1 0 0 0,14-3 0 0 0,15-2 7 0 0,0 1 1 0 0,81 3-1 0 0,-77 2-44 0 0,-25 1 61 0 0,-1 1 0 0 0,28 6 0 0 0,-24-3 12 0 0,29 1 0 0 0,46-4-69 0 0,-65 1-19 0 0,1-2 0 0 0,47-5 0 0 0,-31-5 0 0 0,-36 5 0 0 0,0 2 0 0 0,24-3 0 0 0,28 4 112 0 0,116 13 0 0 0,-142-9 38 0 0,77-5 0 0 0,32-14 74 0 0,-67 7-204 0 0,-74 9-20 0 0,1 0 0 0 0,-1 0 0 0 0,1 0 0 0 0,-1 1 0 0 0,10 3 0 0 0,4 0 0 0 0,54 3 586 0 0,141-5 0 0 0,-96 0-544 0 0,-79 1-21 0 0,67-6 0 0 0,-106 3-22 0 0,26-4 17 0 0,1 2 0 0 0,0 1 0 0 0,48 5 1 0 0,-47 1-17 0 0,-3-1 0 0 0,38 1 0 0 0,-14-7 0 0 0,88-15 0 0 0,-112 13 12 0 0,0 2 1 0 0,0 0 0 0 0,0 2 0 0 0,32 4-1 0 0,-31-1 63 0 0,21 1 58 0 0,78 2 183 0 0,67-3 56 0 0,-136 0-287 0 0,61-6-1 0 0,-19 0-31 0 0,-30 4 1 0 0,131-6-31 0 0,-42-1 637 0 0,-115 5-313 0 0,147 12 417 0 0,-49 1-1651 0 0,142 0 532 0 0,-205-10 443 0 0,-35-2-55 0 0,44 7 0 0 0,-68-4-31 0 0,26 3 34 0 0,96 3 0 0 0,-64-11-36 0 0,114-8 0 0 0,-141 3 0 0 0,-23 2 0 0 0,1 2 0 0 0,50 0 0 0 0,8 12 23 0 0,33 0 29 0 0,151-4 289 0 0,-198-1-258 0 0,49-1-70 0 0,80-3 71 0 0,10 10 67 0 0,-175-8-138 0 0,74-5-29 0 0,17 2-48 0 0,495 14 118 0 0,-577-15-88 0 0,170-3 14 0 0,-194 6 20 0 0,35 6 0 0 0,-39-4 0 0 0,0-1 0 0 0,0 0 0 0 0,31-2 0 0 0,2-8 0 0 0,-31 4 0 0 0,-1 1 0 0 0,23 0 0 0 0,91 11 52 0 0,-71-3-40 0 0,155 0-12 0 0,-79-5 0 0 0,-53 6-1 0 0,-45-3 32 0 0,58-1-1 0 0,-49-7-5 0 0,-22 2 22 0 0,55 1 0 0 0,-57 4-25 0 0,56 2 9 0 0,-21-4-31 0 0,67 9 0 0 0,-55-2 0 0 0,-3 0 0 0 0,53 2 0 0 0,60-4 176 0 0,-123 0-159 0 0,-38-3-17 0 0,0-1 0 0 0,0 0 0 0 0,26-3-1 0 0,-31 0 1 0 0,32-3 0 0 0,-44 5 0 0 0,0 0 0 0 0,-1 1 0 0 0,1-1 0 0 0,-1 1 0 0 0,1 0 0 0 0,-1 0 0 0 0,0 0 0 0 0,8 4 0 0 0,10 9 0 0 0,-18-11 0 0 0,-1 0 0 0 0,1-1 0 0 0,0 1 0 0 0,0-1 0 0 0,0 0 0 0 0,0 0 0 0 0,0-1 0 0 0,1 1 0 0 0,4 0 0 0 0,-2-1 0 0 0,0-1 0 0 0,0-1 0 0 0,0 0 0 0 0,0 0 0 0 0,0 0 0 0 0,7-3 0 0 0,-4 2 0 0 0,0 0 0 0 0,13-2 0 0 0,20 2 5 0 0,-7-1 14 0 0,0 2-1 0 0,66 7 0 0 0,-95-6-14 0 0,0 1-1 0 0,1-1 0 0 0,13-2 1 0 0,-15 2-5 0 0,0-1 1 0 0,0 1 0 0 0,0 0 0 0 0,0 0 0 0 0,12 2-1 0 0,74 17 1 0 0,-88-18 0 0 0,0 0 0 0 0,0 0 0 0 0,0 0 0 0 0,0 0 0 0 0,0-1 0 0 0,0 0 0 0 0,0 1 0 0 0,0-2 0 0 0,0 1 0 0 0,0 0 0 0 0,6-2 0 0 0,-2-2 0 0 0,-7 4 0 0 0,0-1 0 0 0,0 1 0 0 0,0-1 0 0 0,0 1 0 0 0,1 0 0 0 0,-1 0 0 0 0,0-1 0 0 0,0 1 0 0 0,0 0 0 0 0,0 0 0 0 0,2 0 0 0 0,-2 0 0 0 0,0 1 0 0 0,0-1 0 0 0,1 1 0 0 0,-1 0 0 0 0,0 0 0 0 0,0-1 0 0 0,0 1 0 0 0,0 0 0 0 0,0 0 0 0 0,0 0 0 0 0,1 2 0 0 0,0-2-1 0 0,0 0 0 0 0,-1 0 0 0 0,1 0 0 0 0,0 0 0 0 0,-1 0 0 0 0,1 0 0 0 0,0-1 0 0 0,0 1 0 0 0,0-1 0 0 0,0 1 0 0 0,-1-1 0 0 0,1 0 0 0 0,0 1 0 0 0,0-1 0 0 0,0 0 0 0 0,0 0 0 0 0,0-1 0 0 0,0 1 0 0 0,0 0 0 0 0,2-1 0 0 0,-1 0-14 0 0,0 1 0 0 0,0 0 0 0 0,0 0 1 0 0,0 0-1 0 0,0 0 0 0 0,0 0 0 0 0,0 0 1 0 0,0 1-1 0 0,4 1 0 0 0,-6-2 8 0 0,1 1-1 0 0,-1 0 1 0 0,1 0-1 0 0,-1-1 1 0 0,1 1-1 0 0,-1-1 1 0 0,1 0-1 0 0,-1 1 1 0 0,1-1-1 0 0,0 0 1 0 0,-1 0-1 0 0,1 0 1 0 0,2 0 0 0 0,3-5-1163 0 0,2-7-3478 0 0,-4 7-1060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7:49:22.905"/>
    </inkml:context>
    <inkml:brush xml:id="br0">
      <inkml:brushProperty name="width" value="0.1" units="cm"/>
      <inkml:brushProperty name="height" value="0.1" units="cm"/>
      <inkml:brushProperty name="color" value="#2003FF"/>
    </inkml:brush>
  </inkml:definitions>
  <inkml:trace contextRef="#ctx0" brushRef="#br0">1 87 9216 0 0,'0'1'23'0'0,"0"-1"1"0"0,0 0-1 0 0,0 0 0 0 0,0 1 1 0 0,0-1-1 0 0,0 0 0 0 0,0 1 1 0 0,0-1-1 0 0,1 0 1 0 0,-1 0-1 0 0,0 0 0 0 0,0 1 1 0 0,0-1-1 0 0,0 0 1 0 0,1 0-1 0 0,-1 0 0 0 0,0 1 1 0 0,0-1-1 0 0,1 0 1 0 0,-1 0-1 0 0,0 0 0 0 0,0 0 1 0 0,1 0-1 0 0,-1 1 1 0 0,0-1-1 0 0,0 0 0 0 0,1 0 1 0 0,-1 0-1 0 0,0 0 1 0 0,0 0-1 0 0,1 0 0 0 0,-1 0 1 0 0,0 0-1 0 0,1 0 1 0 0,-1 0-1 0 0,0 0 0 0 0,0 0 1 0 0,1 0-1 0 0,-1 0 1 0 0,0-1-1 0 0,0 1 0 0 0,1 0 1 0 0,-1 0-1 0 0,0 0 0 0 0,0 0 1 0 0,1 0-1 0 0,-1-1 1 0 0,0 1-1 0 0,0 0 0 0 0,1 0 1 0 0,21-12-157 0 0,-10 5 119 0 0,-4 3-12 0 0,-8 3 22 0 0,1 0 0 0 0,0 1 1 0 0,0-1-1 0 0,0 0 1 0 0,0 1-1 0 0,0-1 0 0 0,0 1 1 0 0,0 0-1 0 0,-1-1 1 0 0,1 1-1 0 0,0 0 0 0 0,0 0 1 0 0,1-1-1 0 0,-1 1 0 0 0,0 0 1 0 0,0 0-1 0 0,0 0 1 0 0,0 0-1 0 0,0 0 0 0 0,0 0 1 0 0,0 1-1 0 0,0-1 1 0 0,1 0-1 0 0,3 3-12 0 0,-5-2 15 0 0,1 0-1 0 0,0-1 1 0 0,0 1-1 0 0,-1-1 1 0 0,1 1-1 0 0,0-1 0 0 0,0 1 1 0 0,0-1-1 0 0,0 0 1 0 0,0 1-1 0 0,0-1 1 0 0,0 0-1 0 0,0 0 0 0 0,0 1 1 0 0,0-1-1 0 0,0 0 1 0 0,0 0-1 0 0,0 0 1 0 0,0-1-1 0 0,0 1 0 0 0,0 0 1 0 0,-1 0-1 0 0,2-1 1 0 0,15-7-1 0 0,-15 6 3 0 0,0 1-1 0 0,0 0 1 0 0,0 0 0 0 0,0 0-1 0 0,0 0 1 0 0,0 0 0 0 0,0 1 0 0 0,0-1-1 0 0,0 0 1 0 0,0 1 0 0 0,0 0 0 0 0,0-1-1 0 0,0 1 1 0 0,1 0 0 0 0,-1 0 0 0 0,3 1-1 0 0,11 3 109 0 0,-3-1 133 0 0,1 0 1 0 0,-1 0-1 0 0,0-1 0 0 0,1 0 1 0 0,-1-2-1 0 0,26 0 1 0 0,-10-2 160 0 0,-22 2-321 0 0,-1 0 0 0 0,1-1 0 0 0,-1 0 0 0 0,1 0 1 0 0,7-2-1 0 0,-10 2-50 0 0,-1 0 0 0 0,0 1 0 0 0,1-1 0 0 0,-1 1-1 0 0,1 0 1 0 0,-1 0 0 0 0,0 0 0 0 0,1 0 0 0 0,-1 1 0 0 0,1-1 0 0 0,-1 1 0 0 0,0 0 0 0 0,1 0 0 0 0,3 2 0 0 0,21 5 193 0 0,-12-4-158 0 0,-10-2-57 0 0,-1-1 0 0 0,1 1 0 0 0,0-1 0 0 0,0 0 0 0 0,0-1 0 0 0,-1 1 0 0 0,1-1 0 0 0,0 0 0 0 0,10-2 1 0 0,-11 1-11 0 0,0 0 0 0 0,1 0 0 0 0,-1 1 0 0 0,1 0 0 0 0,-1 0 0 0 0,1 0 0 0 0,7 1 0 0 0,40 11 0 0 0,-12-2 0 0 0,-24-8 0 0 0,1-1 0 0 0,1 0 0 0 0,32-4 0 0 0,-39 1 0 0 0,-9 2 0 0 0,1-1 0 0 0,0 1 0 0 0,-1 0 0 0 0,1 0 0 0 0,-1 0 0 0 0,1 1 0 0 0,3 0 0 0 0,2 0 171 0 0,0 0 1 0 0,0-1-1 0 0,-1 0 1 0 0,1-1-1 0 0,0 0 1 0 0,0 0-1 0 0,0-1 1 0 0,16-5 0 0 0,-18 5-57 0 0,0 1 1 0 0,1 0 0 0 0,-1 0 0 0 0,0 0 0 0 0,1 1 0 0 0,-1 0 0 0 0,1 1 0 0 0,7 1 0 0 0,19 0 133 0 0,-15-3-120 0 0,29-5 1 0 0,-3 0-55 0 0,146-24 1906 0 0,-178 28-2177 0 0,-1 1 0 0 0,1 0 0 0 0,0 0 0 0 0,-1 2 0 0 0,1-1-1 0 0,0 2 1 0 0,14 3 0 0 0,-9-2 93 0 0,-13-3 102 0 0,0 0-1 0 0,-1 0 0 0 0,1-1 0 0 0,0 1 0 0 0,0-1 0 0 0,-1 0 0 0 0,1 0 0 0 0,5-2 0 0 0,-5 1 2 0 0,0 0 0 0 0,0 1 1 0 0,0 0-1 0 0,0 0 0 0 0,1 1 0 0 0,-1-1 0 0 0,7 1 0 0 0,-1 2 0 0 0,1-1 0 0 0,-1 0 0 0 0,0-1 0 0 0,1 0 0 0 0,-1 0 0 0 0,0-2 0 0 0,19-3 0 0 0,-19 3 20 0 0,0 0-1 0 0,0 1 1 0 0,16-1-1 0 0,11 0-6 0 0,-19 1 31 0 0,-15 2-43 0 0,0-1 0 0 0,0-1 1 0 0,0 1-1 0 0,0-1 1 0 0,0 1-1 0 0,7-3 0 0 0,2-2-1 0 0,-6 2 0 0 0,0 0 0 0 0,1 0 0 0 0,-1 1 0 0 0,1 0 0 0 0,0 0 0 0 0,-1 1 0 0 0,12-1 0 0 0,-19 2 1 0 0,10 0 9 0 0,0 0 1 0 0,0 1 0 0 0,0 0-1 0 0,0 0 1 0 0,12 4-1 0 0,-8-2-10 0 0,-12-3 0 0 0,-1 0 0 0 0,0 0 0 0 0,0 0 0 0 0,1 1 0 0 0,-1-1 0 0 0,0 0 0 0 0,0 1 0 0 0,1-1 0 0 0,-1 1 0 0 0,0-1 0 0 0,0 1 0 0 0,0 0 0 0 0,0-1 0 0 0,0 1 0 0 0,2 1 0 0 0,-3-1 0 0 0,1-1 0 0 0,-1 0 0 0 0,1 0 0 0 0,-1 1 0 0 0,1-1 0 0 0,-1 0 0 0 0,1 0 0 0 0,-1 0 0 0 0,1 0 0 0 0,-1 0 0 0 0,0 0 0 0 0,1 0 0 0 0,-1 0 0 0 0,1 0 0 0 0,-1 0 0 0 0,1 0 0 0 0,-1 0 0 0 0,1 0 0 0 0,-1 0 0 0 0,1 0 0 0 0,-1 0 0 0 0,1 0 0 0 0,0-1 0 0 0,-1 1 0 0 0,0 0 0 0 0,1 0 0 0 0,-1-1 0 0 0,0 1 0 0 0,1 0 0 0 0,-1 0 0 0 0,0 0 0 0 0,0 0 0 0 0,1 0 0 0 0,-1 0 0 0 0,0 0 0 0 0,1 0 0 0 0,-1 0 0 0 0,0 0 0 0 0,1 0 0 0 0,-1 0 0 0 0,0 0 0 0 0,1 0 0 0 0,-1 0 0 0 0,0 0 0 0 0,1 0 0 0 0,-1 0 0 0 0,0 0 0 0 0,0 1 0 0 0,1-1 0 0 0,-1 0 0 0 0,0 0 0 0 0,0 0 0 0 0,1 0 0 0 0,-1 1 0 0 0,0-1 0 0 0,1 0 0 0 0,1 4 0 0 0,3 4 0 0 0,-4-7 0 0 0,-1-1 0 0 0,0 0 0 0 0,0 0 0 0 0,1 0 0 0 0,-1 0 0 0 0,0 0 0 0 0,1 0 0 0 0,-1 0 0 0 0,0 0 0 0 0,1 0 0 0 0,-1 0 0 0 0,0 0 0 0 0,1 0 0 0 0,-1 0 0 0 0,0 0 0 0 0,0 0 0 0 0,1 0 0 0 0,-1 0 0 0 0,0 0 0 0 0,1 0 0 0 0,-1 0 0 0 0,0 0 0 0 0,0 0 0 0 0,1-1 0 0 0,-1 1 0 0 0,0 0 0 0 0,1 0 0 0 0,-1 0 0 0 0,0-1 0 0 0,0 1 0 0 0,0 0 0 0 0,1-1 0 0 0,-1 1 1 0 0,0 0-1 0 0,0 0 1 0 0,0 0-1 0 0,0-1 1 0 0,0 1-1 0 0,0 0 1 0 0,1 0-1 0 0,-1 0 1 0 0,0 0-1 0 0,0-1 1 0 0,0 1-1 0 0,0 0 1 0 0,0 0-1 0 0,0 0 1 0 0,1 0-1 0 0,-1 0 1 0 0,0 0-1 0 0,0 0 1 0 0,0-1-1 0 0,0 1 1 0 0,1 0-1 0 0,-1 0 1 0 0,0 0-1 0 0,0 0 1 0 0,0 0-1 0 0,1 0 0 0 0,-1 0 1 0 0,0 0-1 0 0,0 0 1 0 0,0 0-1 0 0,1 0 1 0 0,-1 0-1 0 0,0 0 1 0 0,0 0-1 0 0,0 0 1 0 0,1 0-1 0 0,-1 0 1 0 0,0 0-1 0 0,0 0 1 0 0,0 0-1 0 0,0 0 1 0 0,1 1-1 0 0,-1-1 1 0 0,0 0-1 0 0,0 0 1 0 0,0 0-1 0 0,0 0 1 0 0,1 1-1 0 0,-1 11 162 0 0,1 5 92 0 0,0-16-160 0 0,-1-3-175 0 0,-1 1 70 0 0,1 0-1 0 0,0 0 0 0 0,0 0 0 0 0,0 0 0 0 0,0 0 0 0 0,0 0 0 0 0,0 1 0 0 0,1-1 0 0 0,-1 0 0 0 0,0 0 0 0 0,0 0 0 0 0,1 0 0 0 0,-1 0 0 0 0,0 1 0 0 0,1-1 1 0 0,-1 0-1 0 0,1 0 0 0 0,-1 0 0 0 0,1 1 0 0 0,-1-1 0 0 0,1 0 0 0 0,0 1 0 0 0,-1-1 0 0 0,2 0 0 0 0,-1 0 97 0 0,-1 1 43 0 0,-9 9-3261 0 0,1 0-588 0 0,7-7-200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7:49:24.105"/>
    </inkml:context>
    <inkml:brush xml:id="br0">
      <inkml:brushProperty name="width" value="0.1" units="cm"/>
      <inkml:brushProperty name="height" value="0.1" units="cm"/>
      <inkml:brushProperty name="color" value="#2003FF"/>
    </inkml:brush>
  </inkml:definitions>
  <inkml:trace contextRef="#ctx0" brushRef="#br0">157 1 9872 0 0,'0'0'222'0'0,"0"0"30"0"0,0 0 20 0 0,0 0 19 0 0,0 0 24 0 0,0 0 6 0 0,0 0 6 0 0,3 2-43 0 0,2 1-239 0 0,0 0-37 0 0,0 0 0 0 0,-1 0-1 0 0,1 1 1 0 0,-1-1 0 0 0,0 1 0 0 0,0 0 0 0 0,5 7 0 0 0,-2 2 11 0 0,-5-8 23 0 0,1-1-1 0 0,-1 0 1 0 0,1 1-1 0 0,0-1 1 0 0,0 0 0 0 0,0 0-1 0 0,4 3 1 0 0,2 2 477 0 0,61 58 548 0 0,-66-63-1057 0 0,16 15-9 0 0,-19-18 1 0 0,0 0 0 0 0,1 0 0 0 0,-1 0 0 0 0,0-1 0 0 0,0 1 0 0 0,1 0 0 0 0,-1-1 0 0 0,1 1 0 0 0,-1-1 1 0 0,0 1-1 0 0,1-1 0 0 0,-1 0 0 0 0,1 0 0 0 0,-1 0 0 0 0,1 0 0 0 0,-1 0 0 0 0,2 0 0 0 0,-2 0 12 0 0,0 0 0 0 0,0 0-1 0 0,0 0 1 0 0,0 0 0 0 0,0 0 0 0 0,0 0-1 0 0,0 0 1 0 0,0 0 0 0 0,0 0-1 0 0,0 1 1 0 0,0-1 0 0 0,0 0 0 0 0,0 1-1 0 0,0-1 1 0 0,-1 1 0 0 0,1-1-1 0 0,0 1 1 0 0,0-1 0 0 0,0 1 0 0 0,-1-1-1 0 0,1 1 1 0 0,0 0 0 0 0,-1-1-1 0 0,1 1 1 0 0,0 0 0 0 0,0 1 0 0 0,2 3 41 0 0,0 1 1 0 0,0-1 0 0 0,2 10-1 0 0,-3-11-9 0 0,-1 0 0 0 0,1 0-1 0 0,-1 0 1 0 0,1-1-1 0 0,5 8 1 0 0,-7-11-38 0 0,1 1 1 0 0,-1-1-1 0 0,1 1 0 0 0,-1-1 1 0 0,1 0-1 0 0,-1 1 0 0 0,1-1 1 0 0,-1 0-1 0 0,1 0 0 0 0,-1 1 1 0 0,1-1-1 0 0,0 0 0 0 0,-1 0 1 0 0,1 0-1 0 0,-1 0 1 0 0,1 0-1 0 0,0 0 0 0 0,-1 0 1 0 0,1 0-1 0 0,0 0 0 0 0,6 1 74 0 0,1 2 50 0 0,0 0-1 0 0,-1 0 1 0 0,0 1 0 0 0,0 0-1 0 0,0 1 1 0 0,10 8 0 0 0,-13-10-25 0 0,-2-2-70 0 0,0 1-1 0 0,-1-1 1 0 0,1 1-1 0 0,-1-1 1 0 0,1 1-1 0 0,-1 0 1 0 0,2 2-1 0 0,-3-4-31 0 0,0 0-1 0 0,1 1 1 0 0,-1-1-1 0 0,0 0 1 0 0,0 0-1 0 0,0 0 1 0 0,0 0-1 0 0,0 1 1 0 0,0-1-1 0 0,1 0 1 0 0,-1 0-1 0 0,0 0 1 0 0,0 0-1 0 0,0 1 1 0 0,0-1-1 0 0,1 0 1 0 0,-1 0-1 0 0,0 0 1 0 0,0 0-1 0 0,1 0 1 0 0,-1 0-1 0 0,0 0 1 0 0,0 0-1 0 0,0 0 1 0 0,1 0-1 0 0,-1 0 0 0 0,0 0 1 0 0,0 0-1 0 0,1 0 1 0 0,-1 0-1 0 0,0 0 1 0 0,0 0-1 0 0,0 0 1 0 0,1 0-1 0 0,-1 0-2 0 0,0 0 0 0 0,1 0-1 0 0,-1 0 1 0 0,0 0 0 0 0,0 0-1 0 0,1 0 1 0 0,-1 0 0 0 0,0 0-1 0 0,0 0 1 0 0,1 0-1 0 0,-1 0 1 0 0,0 0 0 0 0,0 0-1 0 0,1 0 1 0 0,-1 0 0 0 0,0 0-1 0 0,0 0 1 0 0,0 0 0 0 0,1 0-1 0 0,-1 0 1 0 0,0 1 0 0 0,0-1-1 0 0,0 0 1 0 0,1 0 0 0 0,-1 0-1 0 0,0 0 1 0 0,0 0 0 0 0,0 1-1 0 0,0-1 1 0 0,1 0-1 0 0,0 2 11 0 0,0-1-1 0 0,0 0 0 0 0,0 1 0 0 0,0-1 0 0 0,0 0 0 0 0,0 0 0 0 0,1 0 0 0 0,-1 0 0 0 0,0 0 1 0 0,1 0-1 0 0,2 1 0 0 0,1 0 10 0 0,-1 2 22 0 0,-3-8-17 0 0,-1 3 54 0 0,-18 17 360 0 0,16-14-425 0 0,0 0-1 0 0,0 0 1 0 0,-1-1-1 0 0,1 1 0 0 0,-1-1 1 0 0,0 0-1 0 0,1 0 0 0 0,-1 0 1 0 0,0 0-1 0 0,0 0 1 0 0,1 0-1 0 0,-1-1 0 0 0,0 1 1 0 0,0-1-1 0 0,0 0 0 0 0,0 0 1 0 0,0 0-1 0 0,0 0 1 0 0,0-1-1 0 0,1 1 0 0 0,-1-1 1 0 0,-6-1-1 0 0,4 0 1 0 0,0 1 0 0 0,0 0-1 0 0,0 0 1 0 0,0 1 0 0 0,-1 0 0 0 0,1-1 0 0 0,0 2-1 0 0,0-1 1 0 0,-1 1 0 0 0,1-1 0 0 0,-5 3 0 0 0,-8 2 44 0 0,-31 13 1 0 0,27-9-80 0 0,-14 5 18 0 0,-123 50-876 0 0,69-32-3004 0 0,59-24 2429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7:50:13.768"/>
    </inkml:context>
    <inkml:brush xml:id="br0">
      <inkml:brushProperty name="width" value="0.1" units="cm"/>
      <inkml:brushProperty name="height" value="0.1" units="cm"/>
      <inkml:brushProperty name="color" value="#2003FF"/>
    </inkml:brush>
  </inkml:definitions>
  <inkml:trace contextRef="#ctx0" brushRef="#br0">1 1 5696 0 0,'0'0'166'0'0,"0"2"10"0"0,0 7-73 0 0,0-11-31 0 0,0-2 38 0 0,0 6 107 0 0,0 0-37 0 0,0-2 4 0 0,6 8 761 0 0,8-2-344 0 0,0 1 1 0 0,15 10-1 0 0,-10-11-411 0 0,-17-6-171 0 0,-1 1 0 0 0,1-1 0 0 0,-1 0 0 0 0,1 1-1 0 0,-1-1 1 0 0,1 1 0 0 0,-1-1 0 0 0,0 1-1 0 0,1 0 1 0 0,-1 0 0 0 0,0-1 0 0 0,0 1-1 0 0,0 0 1 0 0,2 2 0 0 0,-2-2-13 0 0,-1 0 0 0 0,1-1 0 0 0,-1 1 0 0 0,1 0-1 0 0,-1-1 1 0 0,1 1 0 0 0,0 0 0 0 0,-1-1 0 0 0,1 1 0 0 0,0-1 0 0 0,0 1 0 0 0,-1-1 0 0 0,1 1-1 0 0,0-1 1 0 0,0 1 0 0 0,0-1 0 0 0,0 0 0 0 0,0 1 0 0 0,-1-1 0 0 0,1 0 0 0 0,0 0 0 0 0,0 0-1 0 0,2 0 1 0 0,-2 0 8 0 0,1-1 0 0 0,-1 0-1 0 0,1 0 1 0 0,-1 0 0 0 0,1 1 0 0 0,-1-1-1 0 0,0 0 1 0 0,0-1 0 0 0,1 1-1 0 0,0-2 1 0 0,5-3 51 0 0,-6 5-55 0 0,0 1 0 0 0,-1-1 0 0 0,1 1 0 0 0,0-1 0 0 0,0 1 0 0 0,0 0 0 0 0,0-1 0 0 0,0 1 0 0 0,0 0 0 0 0,0 0 0 0 0,0-1 0 0 0,0 1 0 0 0,0 0 0 0 0,0 0 0 0 0,0 0 0 0 0,0 0 0 0 0,0 1 0 0 0,-1-1 0 0 0,1 0 0 0 0,0 0 0 0 0,0 0 0 0 0,0 1 0 0 0,0-1-1 0 0,0 0 1 0 0,0 1 0 0 0,0-1 0 0 0,0 1 0 0 0,1 1 0 0 0,4 2 83 0 0,0 1-1 0 0,11 10 0 0 0,-2-2 116 0 0,-6-8-96 0 0,0 0 1 0 0,0 0 0 0 0,0-1-1 0 0,1 0 1 0 0,12 2 0 0 0,17 8-3 0 0,-31-10-82 0 0,-7-4-26 0 0,1 0 0 0 0,-1 1 0 0 0,1 0 0 0 0,-1-1 0 0 0,0 1 0 0 0,1 0 0 0 0,-1 0 0 0 0,0-1 0 0 0,0 1 0 0 0,0 0 0 0 0,1 0 0 0 0,1 3 0 0 0,3 3-2 0 0,1 3 0 0 0,-1 1-15 0 0,4-14 529 0 0,-8 2-349 0 0,2 13-4 0 0,-2-2-145 0 0,0-10-17 0 0,-2-5 41 0 0,0 5-34 0 0,-3-7-144 0 0,3 7 160 0 0,0-1-1 0 0,0 1 1 0 0,0 0-1 0 0,0 0 0 0 0,-1 0 1 0 0,1 0-1 0 0,0-1 1 0 0,0 1-1 0 0,0 0 1 0 0,0 0-1 0 0,0 0 1 0 0,0 0-1 0 0,-1-1 1 0 0,1 1-1 0 0,0 0 1 0 0,0 0-1 0 0,0 0 1 0 0,-1 0-1 0 0,1 0 0 0 0,0 0 1 0 0,0 0-1 0 0,0 0 1 0 0,0 0-1 0 0,-1 0 1 0 0,1 0-1 0 0,0 0 1 0 0,0 0-1 0 0,0 0 1 0 0,-1 0-1 0 0,1 0 1 0 0,0 0-1 0 0,0 0 0 0 0,0 0 1 0 0,-1 0-1 0 0,1 0 1 0 0,0 0-1 0 0,0 0 1 0 0,0 0-1 0 0,-1 0 1 0 0,1 0-1 0 0,0 0 1 0 0,0 0-1 0 0,0 0 1 0 0,0 1-1 0 0,-1-1 0 0 0,1 0 1 0 0,-16 16 5 0 0,-7 3-27 0 0,-8 9 0 0 0,11-6 0 0 0,-32 26 0 0 0,1 1 0 0 0,36-35 0 0 0,12-8 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7:50:14.860"/>
    </inkml:context>
    <inkml:brush xml:id="br0">
      <inkml:brushProperty name="width" value="0.1" units="cm"/>
      <inkml:brushProperty name="height" value="0.1" units="cm"/>
      <inkml:brushProperty name="color" value="#2003FF"/>
    </inkml:brush>
  </inkml:definitions>
  <inkml:trace contextRef="#ctx0" brushRef="#br0">223 0 3768 0 0,'0'0'83'0'0,"0"0"11"0"0,0 0 10 0 0,-2 2-12 0 0,1-1-83 0 0,-1 0-1 0 0,1 0 0 0 0,-1 0 1 0 0,1 1-1 0 0,-1-1 0 0 0,1 1 1 0 0,0-1-1 0 0,0 1 1 0 0,0 0-1 0 0,0-1 0 0 0,-1 3 1 0 0,1-3 12 0 0,1 0 0 0 0,-1 0 0 0 0,1 0 0 0 0,-1 0 1 0 0,1 0-1 0 0,-1 0 0 0 0,0 0 0 0 0,1 0 0 0 0,-1-1 0 0 0,0 1 1 0 0,-1 1-1 0 0,-14 12 455 0 0,4-3-29 0 0,0-1-1 0 0,-24 14 1 0 0,23-16-263 0 0,-26 11 1873 0 0,37-18-1941 0 0,-1 0 0 0 0,1 1 0 0 0,-1-1 1 0 0,1 1-1 0 0,-1-1 0 0 0,1 1 0 0 0,0 0 0 0 0,0 0 0 0 0,0 0 0 0 0,-2 3 1 0 0,-5 4 34 0 0,-1-1-13 0 0,7-7-113 0 0,2-1-28 0 0,1 0 0 0 0,0 0 1 0 0,-1 0-1 0 0,1 0 0 0 0,-1 0 0 0 0,1 0 1 0 0,0 0-1 0 0,-1 0 0 0 0,1 0 0 0 0,0 0 0 0 0,-1 1 1 0 0,1-1-1 0 0,-1 0 0 0 0,1 0 0 0 0,0 0 1 0 0,-1 1-1 0 0,1-1 0 0 0,0 0 0 0 0,0 0 1 0 0,-1 1-1 0 0,1-1 0 0 0,0 0 0 0 0,-1 1 0 0 0,1 0 1 0 0,-1 0 6 0 0,-1 1 0 0 0,1 0 1 0 0,0 0-1 0 0,0 0 0 0 0,1 0 1 0 0,-1 0-1 0 0,0 0 0 0 0,1 0 1 0 0,-1 0-1 0 0,1 0 0 0 0,0 0 1 0 0,-1 0-1 0 0,1 1 0 0 0,0-1 1 0 0,1 4-1 0 0,-1-4 3 0 0,0 0 111 0 0,4 2 156 0 0,0 4-171 0 0,-1-3-63 0 0,-1 1 0 0 0,1-1 0 0 0,1 1 0 0 0,-1-1 1 0 0,6 7-1 0 0,16 22 98 0 0,-25-33-130 0 0,1-1 0 0 0,-1 1 0 0 0,0-1 0 0 0,1 0 0 0 0,-1 1 0 0 0,1-1-1 0 0,-1 0 1 0 0,0 1 0 0 0,1-1 0 0 0,-1 0 0 0 0,1 1 0 0 0,-1-1 0 0 0,1 0 0 0 0,0 0-1 0 0,-1 0 1 0 0,1 0 0 0 0,-1 1 0 0 0,1-1 0 0 0,-1 0 0 0 0,1 0 0 0 0,-1 0 0 0 0,2 0 0 0 0,3 0 92 0 0,-4 1-71 0 0,1 0 1 0 0,-1 0-1 0 0,0 0 1 0 0,1 0-1 0 0,-1 0 1 0 0,0 0 0 0 0,0 0-1 0 0,0 0 1 0 0,0 0-1 0 0,0 0 1 0 0,0 1-1 0 0,0-1 1 0 0,0 0 0 0 0,0 1-1 0 0,0 1 1 0 0,0-1-8 0 0,-1-1 1 0 0,1 0 0 0 0,0 1-1 0 0,-1-1 1 0 0,1 0 0 0 0,0 1-1 0 0,0-1 1 0 0,0 0 0 0 0,0 0 0 0 0,0 0-1 0 0,0 0 1 0 0,0 0 0 0 0,1 0-1 0 0,-1 0 1 0 0,0-1 0 0 0,1 1-1 0 0,1 1 1 0 0,9 2 71 0 0,1 1 0 0 0,-1 1 0 0 0,12 8 0 0 0,-21-13-136 0 0,0 1-1 0 0,0-1 1 0 0,0 0 0 0 0,0 0-1 0 0,1 0 1 0 0,-1 0-1 0 0,0 0 1 0 0,5 0 0 0 0,3 1-3178 0 0,-2-1-632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7:50:15.330"/>
    </inkml:context>
    <inkml:brush xml:id="br0">
      <inkml:brushProperty name="width" value="0.1" units="cm"/>
      <inkml:brushProperty name="height" value="0.1" units="cm"/>
      <inkml:brushProperty name="color" value="#2003FF"/>
    </inkml:brush>
  </inkml:definitions>
  <inkml:trace contextRef="#ctx0" brushRef="#br0">1 116 7168 0 0,'1'-1'20'0'0,"-1"0"0"0"0,1 0 0 0 0,0 0 0 0 0,0 0 0 0 0,0 0 0 0 0,0 0 0 0 0,0 0 1 0 0,1 1-1 0 0,-1-1 0 0 0,0 0 0 0 0,0 1 0 0 0,0-1 0 0 0,1 0 0 0 0,-1 1 0 0 0,0 0 0 0 0,1-1 0 0 0,-1 1 1 0 0,0 0-1 0 0,1 0 0 0 0,-1-1 0 0 0,1 1 0 0 0,-1 0 0 0 0,0 0 0 0 0,1 1 0 0 0,-1-1 0 0 0,2 0 0 0 0,18 1 148 0 0,0-5-154 0 0,0 0 0 0 0,25-9 0 0 0,-22 6 98 0 0,27-5 0 0 0,106-15 1288 0 0,-87 17-691 0 0,-43 7-590 0 0,54-12 1 0 0,-50 7-196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7:50:44.878"/>
    </inkml:context>
    <inkml:brush xml:id="br0">
      <inkml:brushProperty name="width" value="0.1" units="cm"/>
      <inkml:brushProperty name="height" value="0.1" units="cm"/>
      <inkml:brushProperty name="color" value="#2003FF"/>
    </inkml:brush>
  </inkml:definitions>
  <inkml:trace contextRef="#ctx0" brushRef="#br0">305 1 4288 0 0,'0'0'99'0'0,"0"0"11"0"0,0 0 9 0 0,0 0 28 0 0,0 0 111 0 0,0 0 50 0 0,0 0 11 0 0,0 0-10 0 0,0 0-45 0 0,0 0-21 0 0,-3 3-3 0 0,-14 19-106 0 0,8-11-99 0 0,0 0 0 0 0,-11 21 1 0 0,10-11-36 0 0,8-18 28 0 0,1 0 0 0 0,-1-1 0 0 0,-1 1 1 0 0,1-1-1 0 0,0 1 0 0 0,0-1 0 0 0,-1 0 1 0 0,-3 2-1 0 0,-7 7 339 0 0,-3 6 554 0 0,5-6-577 0 0,0 0 0 0 0,-1 0-1 0 0,-21 14 1 0 0,25-18-236 0 0,0 0-1 0 0,0 0 1 0 0,1 0-1 0 0,0 1 1 0 0,-11 17-1 0 0,12-17-20 0 0,-8 4 76 0 0,3-2-47 0 0,10-8-108 0 0,0-1-1 0 0,-1 1 1 0 0,1-1 0 0 0,-1 1 0 0 0,1-1 0 0 0,-1 0 0 0 0,1 0-1 0 0,-1 1 1 0 0,0-1 0 0 0,1 0 0 0 0,-1 0 0 0 0,0 0 0 0 0,0-1-1 0 0,0 1 1 0 0,0 0 0 0 0,-2 0 0 0 0,4-1 8 0 0,0 1 551 0 0,23 5-99 0 0,-11-4-468 0 0,-5-2 0 0 0,-1 1 0 0 0,0 0 0 0 0,12 3 0 0 0,1-1 0 0 0,-15-3 0 0 0,0 0 0 0 0,0 1 0 0 0,0 0 0 0 0,0 0 0 0 0,0 0 0 0 0,5 2 0 0 0,37 16 0 0 0,-32-13 0 0 0,0 0 0 0 0,15 8 0 0 0,-24-11 6 0 0,-1-2 0 0 0,1 1 0 0 0,-1 0 1 0 0,1-1-1 0 0,0 0 0 0 0,-1 0 0 0 0,1 0 1 0 0,0-1-1 0 0,0 0 0 0 0,8 0 0 0 0,-6 0 8 0 0,1 0 0 0 0,-1 1 0 0 0,13 2 0 0 0,-18-2-9 0 0,0-1-4 0 0,0 0-1 0 0,-1 0 1 0 0,1 1-1 0 0,0-1 0 0 0,-1 0 1 0 0,1 0-1 0 0,0 0 1 0 0,0-1-1 0 0,-1 1 0 0 0,1 0 1 0 0,-1-1-1 0 0,1 1 0 0 0,0-1 1 0 0,-1 1-1 0 0,3-2 1 0 0,-3 2-1 0 0,0-1 0 0 0,-1 1 0 0 0,1 0 0 0 0,0-1 0 0 0,0 1 0 0 0,0 0 0 0 0,0 0 0 0 0,0 0 0 0 0,0 0 0 0 0,-1 0 0 0 0,1 0 0 0 0,0 0 0 0 0,0 0 0 0 0,0 0 0 0 0,0 0 0 0 0,0 1 0 0 0,0-1 0 0 0,-1 0 0 0 0,1 1 0 0 0,0-1 0 0 0,0 0 0 0 0,0 1 0 0 0,-1-1 0 0 0,1 1 0 0 0,0-1 0 0 0,0 1 0 0 0,-1-1 0 0 0,1 1 0 0 0,-1 0 0 0 0,1-1 0 0 0,0 1 0 0 0,-1 0 0 0 0,1 0 0 0 0,0 1 0 0 0,0 1 2 0 0,0-3-16 0 0,9-6-86 0 0,-10 6 99 0 0,0 0 1 0 0,0 0-1 0 0,0 0 1 0 0,0 0-1 0 0,0 0 1 0 0,0 0-1 0 0,0 0 1 0 0,0 0-1 0 0,0 0 1 0 0,0 0-1 0 0,0 0 1 0 0,0 0-1 0 0,1 0 1 0 0,-1 0-1 0 0,0 0 0 0 0,0 0 1 0 0,0 0-1 0 0,0 0 1 0 0,0 0-1 0 0,0 0 1 0 0,0 0-1 0 0,0 0 1 0 0,0 0-1 0 0,0 0 1 0 0,0 0-1 0 0,0 0 1 0 0,0 0-1 0 0,0 0 1 0 0,0 0-1 0 0,0 0 1 0 0,0 0-1 0 0,0 0 1 0 0,0 0-1 0 0,0 0 1 0 0,1 0-1 0 0,-1 1 1 0 0,0-1-1 0 0,0 0 1 0 0,0 0-1 0 0,0 0 1 0 0,0 0-1 0 0,0 0 1 0 0,0 0-1 0 0,0 0 1 0 0,0 0-1 0 0,0 0 1 0 0,0 0-1 0 0,0 0 1 0 0,0 0-1 0 0,0 0 1 0 0,0 0-1 0 0,0 0 1 0 0,0 0-1 0 0,0 1 1 0 0,0-1-1 0 0,0 0 1 0 0,0 0-1 0 0,0 0 1 0 0,-1 0-1 0 0,1 0 1 0 0,0 0-1 0 0,0 0 1 0 0,0 0-1 0 0,0 0 1 0 0,0 0-1 0 0,0 0 1 0 0,0 0-1 0 0,0 2-1678 0 0,0-2-2095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8:00:16.2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 87 15976 0 0,'-1'-9'129'0'0,"1"7"-72"0"0,-1 0 0 0 0,1 0 1 0 0,-1 0-1 0 0,0-1 0 0 0,1 1 1 0 0,-1 0-1 0 0,0 0 0 0 0,0 0 1 0 0,-1 0-1 0 0,1 0 0 0 0,-2-2 1 0 0,0-2-22 0 0,3 5 70 0 0,0 1 24 0 0,0 0 4 0 0,0 0 53 0 0,0 0 212 0 0,0 0 90 0 0,4-4 20 0 0,28-26-566 0 0,-29 28-654 0 0,-3 2-66 0 0,0 0 17 0 0,0 0 127 0 0,0 0 52 0 0,0 0 6 0 0,0 0 26 0 0,0-2 83 0 0,0-4 32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8:00:29.0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 35 17343 0 0,'-3'-3'488'0'0,"-6"-1"120"0"0,9 4-488 0 0,0 0-120 0 0,0 0 0 0 0,0 0 0 0 0,0 0 0 0 0,0 0 0 0 0,0 0 64 0 0,0 0-64 0 0,0 0-360 0 0,-5-8-96 0 0,5 8-24 0 0,-4-4-2671 0 0,-1-4-537 0 0,1 1-112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5:41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5 10656 0 0,'0'0'241'0'0,"0"0"38"0"0,0 0 10 0 0,0 0-33 0 0,0-1-185 0 0,0 1 0 0 0,0 0 0 0 0,0 0 0 0 0,0 0 0 0 0,0 0-1 0 0,0-1 1 0 0,0 1 0 0 0,-1 0 0 0 0,1 0 0 0 0,0 0 0 0 0,0 0 0 0 0,0-1 0 0 0,0 1 0 0 0,0 0 0 0 0,0 0-1 0 0,0 0 1 0 0,0 0 0 0 0,-1 0 0 0 0,1 0 0 0 0,0-1 0 0 0,0 1 0 0 0,0 0 0 0 0,0 0 0 0 0,0 0 0 0 0,-1 0 0 0 0,1 0-1 0 0,0 0 1 0 0,0 0 0 0 0,0 0 0 0 0,0 0 0 0 0,-1 0 0 0 0,1 0 0 0 0,-11 24-86 0 0,8-20 15 0 0,1 0 0 0 0,0 1 0 0 0,0 0 1 0 0,0 0-1 0 0,0 0 0 0 0,1-1 0 0 0,0 1 0 0 0,0 1 0 0 0,0 5 1 0 0,-1 8 16 0 0,2-15-11 0 0,-1 0 1 0 0,1 0 0 0 0,0 1-1 0 0,0-1 1 0 0,1 0 0 0 0,1 8 0 0 0,1 5-7 0 0,-3-14 0 0 0,1-1 0 0 0,-1 1 0 0 0,1 0 0 0 0,0-1 0 0 0,-1 1 0 0 0,1 0 0 0 0,0-1 0 0 0,3 5 0 0 0,6 9 16 0 0,-9-13-6 0 0,1 0 1 0 0,0-1-1 0 0,-1 1 1 0 0,1-1-1 0 0,0 1 1 0 0,5 4-1 0 0,-3-5-4 0 0,0 1 0 0 0,0-1 0 0 0,0 0-1 0 0,0 0 1 0 0,1 0 0 0 0,-1-1 0 0 0,7 2 0 0 0,-7-2 154 0 0,1 0 1 0 0,-1-1-1 0 0,0 0 1 0 0,1 0-1 0 0,-1-1 0 0 0,0 1 1 0 0,1-1-1 0 0,-1 0 1 0 0,7-2-1 0 0,7-1 266 0 0,-17 4-385 0 0,1 0-1 0 0,0-1 0 0 0,-1 1 1 0 0,1-1-1 0 0,0 1 1 0 0,-1-1-1 0 0,1 0 0 0 0,-1 0 1 0 0,1 0-1 0 0,-1 1 1 0 0,1-1-1 0 0,-1-1 0 0 0,0 1 1 0 0,0 0-1 0 0,1 0 1 0 0,-1 0-1 0 0,0-1 0 0 0,0 1 1 0 0,0-1-1 0 0,0 1 1 0 0,0-1-1 0 0,0-1 0 0 0,0 1 24 0 0,0 0-1 0 0,0 0 1 0 0,-1 0-1 0 0,1 0 0 0 0,-1 0 1 0 0,1 0-1 0 0,-1 0 1 0 0,0 0-1 0 0,0-1 0 0 0,0 1 1 0 0,0 0-1 0 0,0 0 1 0 0,-1 0-1 0 0,0-4 0 0 0,-1-1 158 0 0,-1 0 0 0 0,-6-12-1 0 0,1 1-163 0 0,4 10-36 0 0,0 1 0 0 0,-1-1 1 0 0,0 1-1 0 0,0 0 0 0 0,0 0 1 0 0,-1 0-1 0 0,-8-6 0 0 0,2 3-44 0 0,10 9-9 0 0,0-1 1 0 0,1 1-1 0 0,-1 0 0 0 0,0-1 1 0 0,1 1-1 0 0,-1-1 0 0 0,1 1 1 0 0,0-1-1 0 0,-1 0 1 0 0,1 0-1 0 0,0 0 0 0 0,0 1 1 0 0,0-1-1 0 0,0 0 0 0 0,1 0 1 0 0,-2-3-1 0 0,0 0-385 0 0,-2-1-21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8:32:49.3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9448 0 0,'0'0'201'0'0,"0"0"55"0"0,0 0 84 0 0,0 0 39 0 0,0 0 5 0 0,0 0-23 0 0,0 0-94 0 0,0 0-41 0 0,0 0-8 0 0,0 0-17 0 0,0 0-62 0 0,0 0-31 0 0,0 0-4 0 0,0 1-18 0 0,3 2-16 0 0,-1-1 1 0 0,1 1-1 0 0,-1 0 0 0 0,0 0 0 0 0,0 1 0 0 0,0-1 1 0 0,-1 0-1 0 0,1 1 0 0 0,-1-1 0 0 0,0 0 0 0 0,2 7 1 0 0,-2-2 15 0 0,0 1-1 0 0,0 0 1 0 0,-1 9 0 0 0,0-8-142 0 0,0 152 2024 0 0,4-122-1952 0 0,1 52 468 0 0,-6-87-501 0 0,2-5 69 0 0,2-7 263 0 0,-2 5-259 0 0,-1 2 23 0 0,0-1-71 0 0,1 0 0 0 0,-1 0 0 0 0,0 1-1 0 0,0-1 1 0 0,1 0 0 0 0,-1 0 0 0 0,0 0 0 0 0,1 1 0 0 0,-1-1 0 0 0,1 0 0 0 0,-1 0 0 0 0,1 1 0 0 0,-1-1 0 0 0,1 1-1 0 0,0-1 1 0 0,-1 0 0 0 0,1 1 0 0 0,0-1 0 0 0,-1 1 0 0 0,1-1 0 0 0,0 1 0 0 0,0 0 0 0 0,0-1 0 0 0,-1 1 0 0 0,1 0-1 0 0,0 0 1 0 0,0-1 0 0 0,0 1 0 0 0,1 0 0 0 0,24-3 193 0 0,5 3 1529 0 0,-3 0-1851 0 0,37 3 0 0 0,-47-1 398 0 0,83 8 681 0 0,-88-9-950 0 0,-5-1-10 0 0,0 1-1 0 0,0 0 0 0 0,0 0 0 0 0,1 1 0 0 0,9 4 0 0 0,-16-6-109 0 0,2-3-875 0 0,-4 3 668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8:32:49.8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 49 13344 0 0,'0'0'485'0'0,"0"0"-305"0"0,0 0-103 0 0,4 8 53 0 0,-3-3-93 0 0,0-3-36 0 0,0-1 0 0 0,-1 1 1 0 0,1 0-1 0 0,-1 0 0 0 0,1 0 0 0 0,-1 0 0 0 0,0 0 1 0 0,0 0-1 0 0,0 2 0 0 0,-1 0-81 0 0,1 0 0 0 0,-1 0-1 0 0,0 0 1 0 0,-1 0 0 0 0,-1 5 0 0 0,-3 10-136 0 0,-6 25-100 0 0,8-32 387 0 0,0-1 1 0 0,-2 21-1 0 0,6-13-57 0 0,1-16 107 0 0,-1-1 0 0 0,1 1 0 0 0,0-1 0 0 0,0 1 0 0 0,0-1 1 0 0,1 1-1 0 0,-1-1 0 0 0,0 0 0 0 0,1 0 0 0 0,0 0 0 0 0,-1 1 1 0 0,1-2-1 0 0,0 1 0 0 0,0 0 0 0 0,0 0 0 0 0,0-1 0 0 0,0 1 1 0 0,1-1-1 0 0,-1 1 0 0 0,0-1 0 0 0,1 0 0 0 0,-1 0 0 0 0,1 0 1 0 0,-1 0-1 0 0,1-1 0 0 0,0 1 0 0 0,-1-1 0 0 0,1 1 0 0 0,-1-1 0 0 0,1 0 1 0 0,3 0-1 0 0,5 0 72 0 0,-8 1-155 0 0,-1-1 1 0 0,0 0 0 0 0,1 0-1 0 0,-1 0 1 0 0,0-1-1 0 0,1 1 1 0 0,-1 0-1 0 0,0-1 1 0 0,0 0 0 0 0,5-1-1 0 0,4-3 78 0 0,0 0 1 0 0,-1-1-1 0 0,13-9 0 0 0,-14 9-66 0 0,12-11 79 0 0,-5 1-16 0 0,-12 13-55 0 0,-1 0-1 0 0,0 0 1 0 0,0-1 0 0 0,0 1-1 0 0,4-6 1 0 0,-3 1 129 0 0,-2 6-108 0 0,-1-1 1 0 0,1 1-1 0 0,-1-1 1 0 0,0 0-1 0 0,0 1 0 0 0,0-1 1 0 0,1-3-1 0 0,1-8 85 0 0,-2 11-143 0 0,0 1 0 0 0,0 0 0 0 0,-1 0 1 0 0,1-1-1 0 0,-1 1 0 0 0,0 0 0 0 0,1 0 0 0 0,-1-1 1 0 0,0 1-1 0 0,-1 0 0 0 0,1-1 0 0 0,0 1 1 0 0,-1 0-1 0 0,1 0 0 0 0,-1-1 0 0 0,-1-2 0 0 0,-2-7 111 0 0,3 10-110 0 0,1 1 0 0 0,-1-1 0 0 0,1 0 0 0 0,-1 0 0 0 0,0 0 1 0 0,0 1-1 0 0,0-1 0 0 0,0 0 0 0 0,0 1 0 0 0,0-1 0 0 0,-1 1 0 0 0,1-1 0 0 0,0 1 0 0 0,-1 0 1 0 0,-1-2-1 0 0,-12-9 105 0 0,13 10-128 0 0,0 1 0 0 0,1-1 0 0 0,-1 0 0 0 0,0 1 0 0 0,-1 0 0 0 0,1-1 0 0 0,0 1 0 0 0,0 0 0 0 0,-4-1 0 0 0,-3-1-282 0 0,0-1 0 0 0,0 1 1 0 0,0-1-1 0 0,0-1 0 0 0,1 0 0 0 0,0 0 0 0 0,-11-9 0 0 0,18 13-859 0 0,1 1-245 0 0,0 0-819 0 0,0 0-3094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8:32:51.2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270 29 9664 0 0,'0'0'208'0'0,"0"0"54"0"0,0 0 105 0 0,-1-8 468 0 0,1 7-801 0 0,-1 0 1 0 0,1 0-1 0 0,0 0 1 0 0,-1 0 0 0 0,1 0-1 0 0,-1 0 1 0 0,1 0-1 0 0,-1 0 1 0 0,1 0-1 0 0,-1 0 1 0 0,0 0 0 0 0,1 0-1 0 0,-1 1 1 0 0,0-1-1 0 0,0 0 1 0 0,0 0-1 0 0,0 1 1 0 0,0-1 0 0 0,0 0-1 0 0,1 1 1 0 0,-1-1-1 0 0,-1 1 1 0 0,1-1 0 0 0,-1 1-1 0 0,-2-1 86 0 0,0 1 0 0 0,1 0 0 0 0,-1 0 0 0 0,0 0 1 0 0,0 1-1 0 0,-4 1 0 0 0,8-2-113 0 0,-16 4 233 0 0,11-1-231 0 0,0 0 0 0 0,0 0 0 0 0,0 1 1 0 0,-9 7-1 0 0,3-1-7 0 0,-15 11-2 0 0,22-16 0 0 0,-3 1 0 0 0,1 1 0 0 0,0 0 0 0 0,-6 9 0 0 0,10-14 3 0 0,1 1 0 0 0,-1-1 0 0 0,0 0 0 0 0,0 0 0 0 0,0 0 0 0 0,0-1 0 0 0,-1 1 0 0 0,1 0 1 0 0,0-1-1 0 0,-1 1 0 0 0,-3 1 0 0 0,3-2 200 0 0,0 0 0 0 0,0 1 0 0 0,0 0 0 0 0,0 0 0 0 0,-3 3 1 0 0,1 0 287 0 0,0 0 1 0 0,1 1-1 0 0,-1-1 1 0 0,1 1 0 0 0,1 0-1 0 0,-1 0 1 0 0,1 0-1 0 0,0 0 1 0 0,-4 12 0 0 0,6-14-483 0 0,0 1 0 0 0,1-1 0 0 0,-1 0-1 0 0,1 0 1 0 0,-1 0 0 0 0,1 1 0 0 0,1-1 0 0 0,-1 0 0 0 0,1 0 0 0 0,-1 0 0 0 0,1 1 0 0 0,0-1 0 0 0,1 0 0 0 0,-1 0 0 0 0,1 0 0 0 0,-1-1 0 0 0,3 5 0 0 0,-1-5-81 0 0,-1 0 1 0 0,1 0-1 0 0,-1 0 0 0 0,1 0 1 0 0,0 0-1 0 0,0-1 1 0 0,0 1-1 0 0,0-1 1 0 0,0 0-1 0 0,1 0 0 0 0,-1 0 1 0 0,1 0-1 0 0,0-1 1 0 0,-1 1-1 0 0,1-1 0 0 0,0 0 1 0 0,0 0-1 0 0,6 0 1 0 0,0 1 29 0 0,9 3 57 0 0,1-2-1 0 0,37 2 1 0 0,-33-4 16 0 0,-13-1-89 0 0,0 1 1 0 0,0-2-1 0 0,21-3 0 0 0,16-4-506 0 0,-35 7 380 0 0,0-1 1 0 0,0-1 0 0 0,0 0-1 0 0,0-1 1 0 0,0 0 0 0 0,22-11 0 0 0,-26 10 94 0 0,0 1 1 0 0,12-5-1 0 0,-11 6 95 0 0,1-2 0 0 0,-1 0 0 0 0,19-11 0 0 0,-27 15 54 0 0,0-1 0 0 0,0 1 1 0 0,0-1-1 0 0,0 0 0 0 0,0 1 0 0 0,0-1 0 0 0,0 0 0 0 0,0 0 0 0 0,-1 0 1 0 0,2-3-1 0 0,-2 3 147 0 0,0-1 1 0 0,0 0-1 0 0,0 0 1 0 0,-1 0-1 0 0,1 0 1 0 0,-1 0-1 0 0,0 0 1 0 0,0-4-1 0 0,0 5-219 0 0,0 1-1 0 0,0 0 0 0 0,0-1 0 0 0,0 1 0 0 0,0-1 0 0 0,0 1 0 0 0,0-1 1 0 0,-1 1-1 0 0,1 0 0 0 0,0-1 0 0 0,-1 1 0 0 0,1 0 0 0 0,-1-1 0 0 0,0 1 1 0 0,1 0-1 0 0,-1-1 0 0 0,0 1 0 0 0,0 0 0 0 0,0 0 0 0 0,0 0 0 0 0,0 0 1 0 0,0 0-1 0 0,0 0 0 0 0,0 0 0 0 0,0 0 0 0 0,0 0 0 0 0,-2 0 0 0 0,2 0 18 0 0,0 1 0 0 0,0-1 0 0 0,0 1-1 0 0,0-1 1 0 0,0 1 0 0 0,0 0 0 0 0,0 0-1 0 0,0 0 1 0 0,0-1 0 0 0,0 1 0 0 0,0 0-1 0 0,-2 0 1 0 0,0 0-3 0 0,-1 0 1 0 0,0-1 0 0 0,1 1 0 0 0,-1 0 0 0 0,0 0 0 0 0,1 0 0 0 0,-1 1 0 0 0,0-1 0 0 0,1 1 0 0 0,-1 0 0 0 0,1 0 0 0 0,-1 0 0 0 0,1 0 0 0 0,0 1 0 0 0,-1-1 0 0 0,1 1 0 0 0,0 0 0 0 0,0 0 0 0 0,0 0 0 0 0,0 0 0 0 0,0 1 0 0 0,1-1 0 0 0,-1 1 0 0 0,-2 3 0 0 0,3-3-3 0 0,-1 0 0 0 0,-8 7 0 0 0,8-9 0 0 0,0 3 0 0 0,-1 11 0 0 0,2-11 0 0 0,2-3 0 0 0,0 0 0 0 0,-1 0 0 0 0,1 0 0 0 0,0 0 0 0 0,-1 0 0 0 0,1 0 0 0 0,0 0 0 0 0,0 0 0 0 0,0 0 0 0 0,0 0 0 0 0,0 0 0 0 0,0 0 0 0 0,0 0 0 0 0,0 0 0 0 0,0 0 0 0 0,0 0 0 0 0,1 0 0 0 0,-1 0 0 0 0,0 0 0 0 0,1-1 0 0 0,-1 1 0 0 0,1 0 0 0 0,-1 0 0 0 0,1 0 0 0 0,-1 0 0 0 0,2 1 0 0 0,-1-1 3 0 0,-1 0-1 0 0,1 0 0 0 0,0 0 0 0 0,0 0 1 0 0,0 0-1 0 0,1 0 0 0 0,-1 0 0 0 0,0 0 1 0 0,0 0-1 0 0,0 0 0 0 0,1 0 0 0 0,-1-1 1 0 0,0 1-1 0 0,1-1 0 0 0,-1 1 0 0 0,1-1 0 0 0,-1 1 1 0 0,0-1-1 0 0,1 0 0 0 0,-1 0 0 0 0,1 1 1 0 0,2-1-1 0 0,4-1 57 0 0,-1 0 0 0 0,1 0 0 0 0,11-3 0 0 0,14-2-367 0 0,-30 6 54 0 0,7-1 430 0 0,-1 1 1 0 0,1 1-1 0 0,-1 0 0 0 0,0 0 0 0 0,0 1 1 0 0,1 0-1 0 0,-1 0 0 0 0,9 4 0 0 0,8 7-176 0 0,-7-3 0 0 0,-6 5 0 0 0,-8 0 0 0 0,-3-2 0 0 0,2 1 0 0 0,-4-14 1 0 0,0 1 0 0 0,1 0 0 0 0,-1 0 0 0 0,1 0 0 0 0,0 0 0 0 0,-1 0 0 0 0,1 0-1 0 0,0 0 1 0 0,-1 0 0 0 0,1 0 0 0 0,0-1 0 0 0,0 1 0 0 0,0 0 0 0 0,0-1 0 0 0,-1 1 0 0 0,1-1-1 0 0,0 1 1 0 0,0-1 0 0 0,0 1 0 0 0,0-1 0 0 0,1 1 0 0 0,-1-1 0 0 0,2 0 0 0 0,-2 1 105 0 0,-1-1 22 0 0,0 0 0 0 0,0 0-52 0 0,0 0-218 0 0,0 0-97 0 0,8-11-280 0 0,5-12 653 0 0,15-30-3323 0 0,-18 35 664 0 0,0-1 0 0 0,10-26 0 0 0,-15 32 1365 0 0,3-3-57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8:32:51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44 11968 0 0,'3'-42'1048'0'0,"-3"41"29"0"0,6 12 1887 0 0,1 0-1939 0 0,-2-5-858 0 0,-1 1 1 0 0,0-1 0 0 0,-1 1-1 0 0,1 0 1 0 0,-1 0 0 0 0,2 8-1 0 0,8 28-520 0 0,-10-26 140 0 0,-2 1 0 0 0,0 21-1 0 0,2 21 879 0 0,-1-19-128 0 0,0 8 6 0 0,3 7-428 0 0,-2-38 40 0 0,-3-15-171 0 0,0 1-1 0 0,1-1 0 0 0,-1 0 0 0 0,1 0 1 0 0,0 1-1 0 0,0-1 0 0 0,2 4 0 0 0,5 4-36 0 0,-3-7 42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8:32:52.4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0 12608 0 0,'0'0'268'0'0,"0"0"4"0"0,0 2-175 0 0,-4 30 568 0 0,2-27-489 0 0,1-1 0 0 0,0 0 0 0 0,1 1 0 0 0,-1-1 1 0 0,1 1-1 0 0,0-1 0 0 0,0 1 0 0 0,0-1 0 0 0,1 1 0 0 0,0-1 0 0 0,1 7 1 0 0,0-7-197 0 0,-2-2 35 0 0,1-1 1 0 0,-1 1-1 0 0,1 0 1 0 0,0-1-1 0 0,-1 1 1 0 0,1 0-1 0 0,0-1 0 0 0,0 1 1 0 0,0-1-1 0 0,0 1 1 0 0,0-1-1 0 0,0 0 1 0 0,1 1-1 0 0,-1-1 0 0 0,0 0 1 0 0,1 0-1 0 0,-1 0 1 0 0,1 0-1 0 0,-1 0 1 0 0,1 0-1 0 0,1 0 1 0 0,4 0 306 0 0,-1 0 0 0 0,1-1 0 0 0,-1 0 0 0 0,1 0 0 0 0,-1-1 0 0 0,0 0 0 0 0,9-2 0 0 0,42-16-643 0 0,-44 14 226 0 0,-1 0 1 0 0,0 1 0 0 0,1 1 0 0 0,21-4-1 0 0,12 3 136 0 0,33-2 178 0 0,-74 7-176 0 0,0-1-1 0 0,-1 1 0 0 0,1 0 0 0 0,0 1 0 0 0,-1-1 0 0 0,1 1 0 0 0,-1 0 1 0 0,0 0-1 0 0,1 0 0 0 0,-1 0 0 0 0,0 1 0 0 0,0 0 0 0 0,0 0 1 0 0,-1 0-1 0 0,1 0 0 0 0,-1 0 0 0 0,5 6 0 0 0,-8-7-3 0 0,1 1-1 0 0,-1-1 1 0 0,1 0-1 0 0,-1 1 1 0 0,0-1-1 0 0,0 0 1 0 0,0 1 0 0 0,0-1-1 0 0,0 1 1 0 0,0-1-1 0 0,-2 4 1 0 0,0-2-7 0 0,0 0 0 0 0,-1 0 1 0 0,0 0-1 0 0,0-1 0 0 0,0 1 1 0 0,0-1-1 0 0,0 1 0 0 0,-6 3 0 0 0,-5 5 2 0 0,-8 7 12 0 0,-2-1 0 0 0,-30 19 0 0 0,33-27-2155 0 0,3-8-3644 0 0,16-2 1352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8:32:52.8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12352 0 0,'0'0'272'0'0,"0"0"56"0"0,0 0 16 0 0,0 0 0 0 0,0 0-280 0 0,9 3-64 0 0,0-3 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8:33:02.9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0 15376 0 0,'-1'9'1163'0'0,"-3"2"-707"0"0,2 5-388 0 0,1-8-68 0 0,1-2 11 0 0,0-3 32 0 0,0 2-19 0 0,0-4 42 0 0,0-1 12 0 0,2-1-22 0 0,4-6-46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8:32:53.5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32 133 16336 0 0,'2'-5'122'0'0,"1"-1"0"0"0,0 1 1 0 0,0 0-1 0 0,1 0 1 0 0,-1 0-1 0 0,1 1 0 0 0,0-1 1 0 0,1 1-1 0 0,6-6 1 0 0,-4 4-105 0 0,1 0 1 0 0,0 1 0 0 0,0 0-1 0 0,0 1 1 0 0,12-5-1 0 0,19-8 41 0 0,-30 12-71 0 0,1 0-1 0 0,0 1 1 0 0,1 1-1 0 0,-1 0 1 0 0,19-4-1 0 0,-27 7 13 0 0,0 0 0 0 0,0 0 0 0 0,-1 1 0 0 0,1-1 0 0 0,0 0 0 0 0,0 1 0 0 0,0-1 0 0 0,3 2 0 0 0,9 2 0 0 0,-11-4 18 0 0,-1 0-1 0 0,1 1 1 0 0,-1 0-1 0 0,1-1 1 0 0,-1 1-1 0 0,1 0 1 0 0,-1 0-1 0 0,0 0 1 0 0,0 0-1 0 0,1 1 1 0 0,-1-1-1 0 0,0 1 1 0 0,0-1-1 0 0,0 1 1 0 0,0 0-1 0 0,-1-1 1 0 0,1 1-1 0 0,0 0 1 0 0,-1 0-1 0 0,1 1 1 0 0,-1-1-1 0 0,0 0 1 0 0,0 0-1 0 0,0 1 1 0 0,0-1-1 0 0,0 0 1 0 0,0 1-1 0 0,-1-1 0 0 0,1 1 1 0 0,-1-1-1 0 0,1 1 1 0 0,-1-1-1 0 0,0 1 1 0 0,0-1-1 0 0,0 1 1 0 0,-1 0-1 0 0,1-1 1 0 0,-1 1-1 0 0,1-1 1 0 0,-1 0-1 0 0,0 1 1 0 0,0-1-1 0 0,-2 5 1 0 0,-7 14 4 0 0,0-1 0 0 0,-2 0 1 0 0,-15 21-1 0 0,17-28-3 0 0,-135 156 207 0 0,66-78 38 0 0,43-52 152 0 0,34-38-312 0 0,2-1-1 0 0,0 0-7 0 0,0 0-7 0 0,0 0-1 0 0,0 0-4 0 0,0 0-75 0 0,0 1-1 0 0,1-1 0 0 0,-1 1 0 0 0,0-1 0 0 0,0 1 0 0 0,0-1 0 0 0,1 0 1 0 0,-1 1-1 0 0,0-1 0 0 0,0 1 0 0 0,1-1 0 0 0,-1 0 0 0 0,0 1 0 0 0,1-1 1 0 0,-1 0-1 0 0,1 0 0 0 0,-1 1 0 0 0,0-1 0 0 0,1 0 0 0 0,-1 0 1 0 0,1 1-1 0 0,-1-1 0 0 0,1 0 0 0 0,-1 0 0 0 0,0 0 0 0 0,1 0 0 0 0,-1 0 1 0 0,1 0-1 0 0,-1 0 0 0 0,2 0 0 0 0,14 0 95 0 0,-14 0-106 0 0,120-21 465 0 0,-100 18-383 0 0,0 2 1 0 0,1 0-1 0 0,33 4 0 0 0,-8 4-79 0 0,-23-1 0 0 0,-20-6 0 0 0,-1-1 0 0 0,12 0 0 0 0,9-1 0 0 0,-22 3 0 0 0,-3 0 0 0 0,10 0 0 0 0,0 0-1 0 0,-9 1 5 0 0,-1-2-5 0 0,1 1-1 0 0,-1-1 1 0 0,0 1 0 0 0,0-1 0 0 0,0 1-1 0 0,1-1 1 0 0,-1 0 0 0 0,0 1-1 0 0,1-1 1 0 0,-1 1 0 0 0,0-1 0 0 0,1 0-1 0 0,-1 1 1 0 0,0-1 0 0 0,1 0 0 0 0,-1 1-1 0 0,1-1 1 0 0,-1 0 0 0 0,1 0 0 0 0,-1 1-1 0 0,0-1 1 0 0,2 0 0 0 0,-1 1-141 0 0,-1-1-59 0 0,0 0-591 0 0,0 0-2311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8:32:54.3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 32 9664 0 0,'-8'-32'3665'0'0,"11"39"-3179"0"0,-1 0 0 0 0,0 0-1 0 0,0 0 1 0 0,0 0 0 0 0,0 0 0 0 0,-1 1 0 0 0,0 12-1 0 0,-5 57 1401 0 0,1-19-2624 0 0,-6 81 998 0 0,8-108-260 0 0,0-21 0 0 0,0 0 0 0 0,1 0 0 0 0,2 15 0 0 0,13 55 64 0 0,0-41 32 0 0,-14-37 66 0 0,-1-2 38 0 0,0 0 6 0 0,0 0 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8:32:54.7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47 19047 0 0,'1'-1'410'0'0,"15"-3"-228"0"0,0 0 1 0 0,16-2 0 0 0,20 6-678 0 0,-40 0 382 0 0,1 0-1 0 0,-1 0 0 0 0,22-5 0 0 0,2-1-60 0 0,1 2 0 0 0,63-1 0 0 0,-95 5-136 0 0,0-1 1 0 0,0 1 0 0 0,11-4 0 0 0,2 0 180 0 0,12 1 737 0 0,-29 3-428 0 0,-1 0-50 0 0,0 0-24 0 0,0 0-2 0 0,0 0-2 0 0,0 0-13 0 0,0 0-9 0 0,0 0-5 0 0,0 2 1 0 0,0 21 107 0 0,1-10-84 0 0,-2 0 0 0 0,-3 26 0 0 0,4-33-89 0 0,-1 0 1 0 0,1 0-1 0 0,0 0 1 0 0,0-1-1 0 0,0 1 1 0 0,3 11-1 0 0,13 35-95 0 0,-7-24 73 0 0,-8-21-54 0 0,2-1 1 0 0,-1 1 0 0 0,1-1-1 0 0,0 0 1 0 0,0 0 0 0 0,1 0-1 0 0,0 0 1 0 0,0 0 0 0 0,0-1-1 0 0,9 8 1 0 0,-8-9-190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5:49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1300 115 2832 0 0,'0'0'77'0'0,"0"0"54"0"0,0 0 140 0 0,-5-3 241 0 0,4 5 2406 0 0,0 6-2907 0 0,-1-9 73 0 0,2 0 348 0 0,0 1 136 0 0,0 0 28 0 0,0 0-47 0 0,0 0-212 0 0,-12 3 881 0 0,12-2-1164 0 0,-1-1 1 0 0,1 0 0 0 0,-1 1-1 0 0,1-1 1 0 0,-1 0 0 0 0,1 0-1 0 0,-1 0 1 0 0,1 1 0 0 0,-1-1-1 0 0,1 0 1 0 0,-1 0 0 0 0,1 0-1 0 0,-1 0 1 0 0,0 0 0 0 0,1 0-1 0 0,-1 0 1 0 0,0 0 0 0 0,0-1 87 0 0,1 1-36 0 0,-21 1 486 0 0,1 4-518 0 0,13-3-41 0 0,-17-1-6 0 0,11-1-23 0 0,1-3 89 0 0,11 3-87 0 0,1 0-1 0 0,-1-1 1 0 0,1 1-1 0 0,-1 0 1 0 0,1 0-1 0 0,-1 0 1 0 0,0 0-1 0 0,1 0 1 0 0,-1 0-1 0 0,0 0 1 0 0,1 0-1 0 0,-1 0 0 0 0,1 0 1 0 0,-1 0-1 0 0,0 0 1 0 0,1 0-1 0 0,-1 0 1 0 0,1 0-1 0 0,-1 0 1 0 0,0 1-1 0 0,-1 0 65 0 0,0-1-6 0 0,-27 0 0 0 0,16-2-64 0 0,13 1 0 0 0,-1 1 0 0 0,0 0 0 0 0,1 0 0 0 0,-1 0 0 0 0,0-1 0 0 0,0 1 0 0 0,1 0 0 0 0,-1 0 0 0 0,0 0 0 0 0,1 0 0 0 0,-1 0 0 0 0,0 0 0 0 0,1 0 0 0 0,-1 1 0 0 0,0-1 0 0 0,0 0 0 0 0,1 0 0 0 0,-1 1 0 0 0,1-1 0 0 0,-1 0 0 0 0,0 0 0 0 0,1 1 0 0 0,-1-1 0 0 0,1 1 0 0 0,-1-1 0 0 0,0 1 0 0 0,0 0 0 0 0,1 0 0 0 0,-3 2 0 0 0,-6-8 0 0 0,7 5 0 0 0,0-1 0 0 0,1 1 0 0 0,-1 0 0 0 0,0-1 0 0 0,0 1 0 0 0,1 0 0 0 0,-1 0 0 0 0,0 0 0 0 0,0 0 0 0 0,1 1 0 0 0,-4 0 0 0 0,-4 0 0 0 0,-26 7 0 0 0,31-8 0 0 0,-1 0 0 0 0,0 0 0 0 0,1-1 0 0 0,-1 1 0 0 0,-6-3 0 0 0,11 3 0 0 0,0-1 0 0 0,-1 1 0 0 0,1 0 0 0 0,-1 0 0 0 0,0-1 0 0 0,1 1 0 0 0,-1 0 0 0 0,1 0 0 0 0,-1 0 0 0 0,1 0 0 0 0,-1 0 0 0 0,1 0 0 0 0,-1 0 0 0 0,1 0 0 0 0,-1 0 0 0 0,0 0 0 0 0,1 0 0 0 0,-1 0 0 0 0,1 0 0 0 0,-1 0 0 0 0,1 0 0 0 0,-1 1 0 0 0,1-1 0 0 0,-1 0 0 0 0,0 1 0 0 0,-1 0 0 0 0,0 0 0 0 0,-1 0 0 0 0,1 0 0 0 0,0-1 0 0 0,-1 1 0 0 0,1-1 0 0 0,-3 1 0 0 0,-29-8 0 0 0,31 6 0 0 0,-2 1 0 0 0,-11 6 0 0 0,16-6 0 0 0,-1 1 0 0 0,1-1 0 0 0,-1 0 0 0 0,1 1 0 0 0,-1-1 0 0 0,0 0 0 0 0,1 0 0 0 0,-1 0 0 0 0,1 1 0 0 0,-1-1 0 0 0,0 0 0 0 0,1 0 0 0 0,-1 0 0 0 0,0 0 0 0 0,1 0 0 0 0,-1 0 0 0 0,-1 0 0 0 0,-20-2 0 0 0,19 3 0 0 0,1 1 0 0 0,-15 2 0 0 0,11-4 0 0 0,5-1 0 0 0,1 1 0 0 0,0 0 0 0 0,0 0 0 0 0,0-1 0 0 0,0 1 0 0 0,0 0 0 0 0,0 0 0 0 0,0 0 0 0 0,0 0 0 0 0,0 0 0 0 0,0 0 0 0 0,0-1 0 0 0,0 1 0 0 0,0 0 0 0 0,-1 0 0 0 0,1 0 0 0 0,0 0 0 0 0,0 0 0 0 0,0 0 0 0 0,0 0 0 0 0,0 0 0 0 0,0-1 0 0 0,0 1 0 0 0,0 0 0 0 0,0 0 0 0 0,-1 0 0 0 0,1 0 0 0 0,0 0 0 0 0,0 0 0 0 0,0 0 0 0 0,0 0 0 0 0,0 0 0 0 0,0 0 0 0 0,0 0 0 0 0,-1 0 0 0 0,1 0 0 0 0,0 0 0 0 0,0 0 0 0 0,0 0 0 0 0,0 0 0 0 0,0 0 0 0 0,0 0 0 0 0,-1 0 0 0 0,1 0 0 0 0,0 0 0 0 0,0 0 0 0 0,0 0 0 0 0,0 0 0 0 0,0 0 0 0 0,-34 2 0 0 0,2 3 0 0 0,19-7 0 0 0,-13-4 0 0 0,24 6 0 0 0,0 0 0 0 0,0 0 0 0 0,0 0 0 0 0,1 0 0 0 0,-1 0 0 0 0,0 0 0 0 0,0 0 0 0 0,0 1 0 0 0,0-1 0 0 0,0 1 0 0 0,1-1 0 0 0,-1 1 0 0 0,-3 2 0 0 0,0-1 0 0 0,4-2 0 0 0,0 0 0 0 0,0 1 0 0 0,0-1 0 0 0,0 0 0 0 0,-1 0 0 0 0,1 0 0 0 0,0 0 0 0 0,0 0 0 0 0,0 0 0 0 0,0-1 0 0 0,0 1 0 0 0,0 0 0 0 0,-1 0 0 0 0,1-1 0 0 0,0 1 0 0 0,0-1 0 0 0,0 1 0 0 0,0-1 0 0 0,-1 0 0 0 0,1 0 0 0 0,-1 0 0 0 0,1 0 0 0 0,-1 1 0 0 0,1-1 0 0 0,-1 1 0 0 0,1-1 0 0 0,-1 1 0 0 0,1-1 0 0 0,-1 1 0 0 0,0 0 0 0 0,1 0 0 0 0,-1 0 0 0 0,-3 0 0 0 0,3 1 0 0 0,0-1 0 0 0,-1 1 0 0 0,1-1 0 0 0,0 0 0 0 0,-1 1 0 0 0,1-1 0 0 0,-1 0 0 0 0,1-1 0 0 0,0 1 0 0 0,-1 0 0 0 0,1-1 0 0 0,-5-1 0 0 0,6 2 0 0 0,0 0 0 0 0,0-1 0 0 0,-1 1 0 0 0,1 0 0 0 0,0-1 0 0 0,0 1 0 0 0,-1 0 0 0 0,1 0 0 0 0,0 0 0 0 0,0 0 0 0 0,-2 1 0 0 0,-1-1 0 0 0,0 0 0 0 0,0 1 0 0 0,0-1 0 0 0,0-1 0 0 0,-7 0 0 0 0,-27-2 0 0 0,38 3 0 0 0,-1 0 0 0 0,0 0 0 0 0,0 1 0 0 0,1-1 0 0 0,-1 0 0 0 0,0 0 0 0 0,0 0 0 0 0,1 0 0 0 0,-1-1 0 0 0,0 1 0 0 0,0 0 0 0 0,1 0 0 0 0,-1 0 0 0 0,0-1 0 0 0,1 1 0 0 0,-1 0 0 0 0,0-1 0 0 0,0 0 0 0 0,-3 0 0 0 0,-12 2 0 0 0,10 2 0 0 0,0-2 0 0 0,-18 0 0 0 0,3-6 0 0 0,-13 0 0 0 0,13 0 0 0 0,15 3 0 0 0,0 0 0 0 0,1 1 0 0 0,-1-1 0 0 0,-11 0 0 0 0,14 2 128 0 0,1 0 1 0 0,-1 0-1 0 0,0 0 1 0 0,0 1 0 0 0,0-1-1 0 0,0 1 1 0 0,1-1-1 0 0,-1 1 1 0 0,0 0-1 0 0,-3 2 1 0 0,3-2 128 0 0,0 0 0 0 0,0 0 0 0 0,0 0 0 0 0,0 0 0 0 0,0-1 0 0 0,-7 1 0 0 0,-19-2-229 0 0,19 0-28 0 0,0 1-1 0 0,0 0 1 0 0,-12 2 0 0 0,5-3 0 0 0,16 1 0 0 0,-1 0 0 0 0,0 0 0 0 0,0 0 0 0 0,1 0 0 0 0,-1 0 0 0 0,0 0 0 0 0,0 0 0 0 0,0 0 0 0 0,1 1 0 0 0,-1-1 0 0 0,0 0 0 0 0,1 1 0 0 0,-1 0 0 0 0,-3 1 0 0 0,-9 2 0 0 0,8-7 0 0 0,-5-4 0 0 0,9 6 0 0 0,-10 7 0 0 0,3-4 0 0 0,3-3 0 0 0,3-2 10 0 0,2 2 44 0 0,1 1 12 0 0,0 0 10 0 0,0 0-4 0 0,0 0-7 0 0,0 0-11 0 0,-1-1-51 0 0,1 0 0 0 0,0 0 0 0 0,0 0-1 0 0,0 1 1 0 0,0-1 0 0 0,0 0 0 0 0,0 0 0 0 0,1 1 0 0 0,-1-1 0 0 0,0 0 0 0 0,0 0 0 0 0,0 1 0 0 0,1-1 0 0 0,-1 0 0 0 0,0 1-1 0 0,1-1 1 0 0,-1 0 0 0 0,1 1 0 0 0,-1-1 0 0 0,1 0 0 0 0,-1 1 0 0 0,1-1 0 0 0,-1 1 0 0 0,1-1 0 0 0,-1 1 0 0 0,1-1 0 0 0,0 1-1 0 0,-1-1 1 0 0,3 0 0 0 0,-2 0-5 0 0,9-10 56 0 0,-8 8-54 0 0,0 0 0 0 0,1 1 0 0 0,-1-1 0 0 0,1 1 0 0 0,5-5-1 0 0,-4 5 1 0 0,3-4 0 0 0,1 2 0 0 0,0-1 0 0 0,16-6 0 0 0,-8 4 0 0 0,-13 5 0 0 0,0 1 0 0 0,0 0 0 0 0,1 0 0 0 0,-1-1 0 0 0,6 1 0 0 0,32-14 0 0 0,-38 16-5 0 0,14-18 74 0 0,-21 20-70 0 0,-1 0 0 0 0,1-1 0 0 0,-1 0 0 0 0,0 1-1 0 0,-7 1 1 0 0,6-2-14 0 0,0 1 1 0 0,0-1-1 0 0,0 1 0 0 0,0 0 0 0 0,-9 7 0 0 0,5-2 15 0 0,-1-1 0 0 0,0 0 0 0 0,0 0 0 0 0,-19 7 0 0 0,25-11-6 0 0,0-1 0 0 0,0 2 0 0 0,1-1 0 0 0,-1 1 0 0 0,1-1 0 0 0,-5 7 0 0 0,4-6 2 0 0,1 1-1 0 0,-1-1 1 0 0,-1 1 0 0 0,-8 5 0 0 0,10-8 3 0 0,-2 2 1 0 0,-5 14 1 0 0,-6 4-75 0 0,16-21 74 0 0,0-1-1 0 0,1 1 1 0 0,-1 0 0 0 0,1 0-1 0 0,-1 0 1 0 0,1 0-1 0 0,0 0 1 0 0,-1 0 0 0 0,1 0-1 0 0,0 0 1 0 0,0 0-1 0 0,-1 0 1 0 0,1 0-1 0 0,0 0 1 0 0,0 0 0 0 0,0 0-1 0 0,0 0 1 0 0,1 0-1 0 0,-1 0 1 0 0,0 0 0 0 0,0 0-1 0 0,0 0 1 0 0,1 0-1 0 0,-1 0 1 0 0,1 0 0 0 0,-1 0-1 0 0,1 0 1 0 0,-1-1-1 0 0,1 1 1 0 0,-1 0 0 0 0,1 0-1 0 0,0 0 1 0 0,2 3-2 0 0,0-2 7 0 0,0 1 0 0 0,0-1 0 0 0,0 0 0 0 0,0-1 0 0 0,0 1 0 0 0,1 0 0 0 0,-1-1 0 0 0,1 0 0 0 0,-1 0 0 0 0,1 0 0 0 0,0 0 0 0 0,4 0-1 0 0,7-2-4 0 0,-11 1 0 0 0,0 0 0 0 0,0 0 0 0 0,0 0 0 0 0,1 0 0 0 0,-1 0 0 0 0,0 1 0 0 0,6 1 1 0 0,-4 0-1 0 0,0-1 0 0 0,1 0 0 0 0,9 1 0 0 0,11 1-1 0 0,-24-3-3 0 0,0 0-1 0 0,-1 0 0 0 0,1 0 0 0 0,-1 0 0 0 0,1 0 1 0 0,0 0-1 0 0,4-2 0 0 0,-5 2 3 0 0,0-1-1 0 0,0 1 1 0 0,0 0 0 0 0,0-1-1 0 0,0 1 1 0 0,0 0 0 0 0,0 0-1 0 0,0 1 1 0 0,0-1 0 0 0,2 1 0 0 0,-1-1 2 0 0,0 1 0 0 0,1-1 0 0 0,-1 0 0 0 0,0 0 0 0 0,0 0 0 0 0,1 0 0 0 0,-1-1 0 0 0,0 1 0 0 0,0-1 0 0 0,1 0 0 0 0,-1 0 0 0 0,4-2-1 0 0,14-3 1 0 0,-18 6-260 0 0,0-1 0 0 0,1 1 0 0 0,-1-1 0 0 0,0 0 0 0 0,0 0 0 0 0,0-1 0 0 0,0 1-1 0 0,0-1 1 0 0,0 0 0 0 0,0 1 0 0 0,-1-1 0 0 0,4-3 0 0 0,-1 1-344 0 0,5-4-834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8:32:55.0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17167 0 0,'0'0'480'0'0,"0"0"120"0"0,0 0-480 0 0,0 0-120 0 0,0 0 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8:32:55.6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78 15920 0 0,'0'0'342'0'0,"0"0"3"0"0,1 2-222 0 0,16 43-30 0 0,8-7 1747 0 0,-24-36-1312 0 0,-1-2-330 0 0,0 0-124 0 0,18-1-1582 0 0,-14-3 1575 0 0,0 0 0 0 0,0 0 0 0 0,0 0 0 0 0,-1-1 0 0 0,0 0 0 0 0,0 1 0 0 0,3-8 0 0 0,12-17-55 0 0,-15 21-26 0 0,1 0-1 0 0,0 1 0 0 0,0 0 1 0 0,9-11-1 0 0,4-8 0 0 0,-16 23 15 0 0,0 0 0 0 0,11-4 0 0 0,-11 6-4 0 0,0 0-1 0 0,0 1 0 0 0,1-1 1 0 0,-1 0-1 0 0,1 1 0 0 0,-1 0 0 0 0,0-1 1 0 0,1 1-1 0 0,-1 0 0 0 0,1-1 0 0 0,-1 1 1 0 0,1 0-1 0 0,-1 0 0 0 0,1 0 0 0 0,-1 0 1 0 0,1 1-1 0 0,-1-1 0 0 0,1 0 0 0 0,-1 1 1 0 0,0-1-1 0 0,1 1 0 0 0,-1-1 1 0 0,2 1-1 0 0,0 1 1 0 0,1-1 4 0 0,0 1 0 0 0,-1 0 0 0 0,1-1 0 0 0,-1 1 0 0 0,1 1 0 0 0,-1-1 0 0 0,0 0 0 0 0,1 1 0 0 0,-1 0 0 0 0,0 0 0 0 0,-1 0 0 0 0,1 0 0 0 0,-1 0 0 0 0,1 0 0 0 0,-1 1 0 0 0,0-1 0 0 0,0 1 0 0 0,0 0 0 0 0,1 5 0 0 0,1 0-13 0 0,-1-2 69 0 0,-1-1 1 0 0,0 1-1 0 0,0-1 0 0 0,0 1 0 0 0,-1 0 1 0 0,0 0-1 0 0,0 12 0 0 0,-1-17-42 0 0,0 0-1 0 0,0 0 0 0 0,0 1 1 0 0,1-1-1 0 0,-1 0 0 0 0,1 0 1 0 0,-1 0-1 0 0,1 0 0 0 0,0 0 1 0 0,1 3-1 0 0,5 0 55 0 0,0 1 286 0 0,-6-5-345 0 0,-1-1 0 0 0,1 1 0 0 0,-1 0 1 0 0,1-1-1 0 0,0 1 0 0 0,-1-1 0 0 0,1 1 0 0 0,0-1 0 0 0,-1 0 0 0 0,1 1 1 0 0,0-1-1 0 0,-1 0 0 0 0,1 1 0 0 0,0-1 0 0 0,0 0 0 0 0,0 0 1 0 0,-1 0-1 0 0,1 1 0 0 0,0-1 0 0 0,0 0 0 0 0,0 0 0 0 0,-1 0 0 0 0,1 0 1 0 0,0-1-1 0 0,0 1 0 0 0,0 0 0 0 0,-1 0 0 0 0,1 0 0 0 0,0-1 0 0 0,0 1 1 0 0,0-1-1 0 0,3-1 39 0 0,-1 0 0 0 0,0-1 0 0 0,-1 1 0 0 0,1-1 1 0 0,4-5-1 0 0,7-7 19 0 0,-1 2-259 0 0,-10 10 177 0 0,0 1-1 0 0,-1-1 1 0 0,1 0 0 0 0,0 1-1 0 0,1-1 1 0 0,-1 1 0 0 0,0 0-1 0 0,1 0 1 0 0,5-2-1 0 0,17-7 160 0 0,-25 11-140 0 0,-1 0 0 0 0,0 0 0 0 0,0-1 0 0 0,1 1 0 0 0,-1 0 0 0 0,0 0 0 0 0,1 0 0 0 0,-1 0 0 0 0,0 0 0 0 0,0 0 0 0 0,1 0 0 0 0,-1 0 0 0 0,0 0 0 0 0,1 0 0 0 0,-1 0 0 0 0,0 0 0 0 0,0 0 0 0 0,1 1 0 0 0,-1-1 0 0 0,0 0 0 0 0,1 0 0 0 0,-1 0 0 0 0,0 0 0 0 0,0 0 0 0 0,1 1 0 0 0,-1-1 0 0 0,0 0 0 0 0,0 0-1 0 0,0 0 1 0 0,1 1 0 0 0,-1-1 0 0 0,0 0 0 0 0,0 1 0 0 0,1-1 16 0 0,3 4 56 0 0,0 1 0 0 0,-1-1 0 0 0,1 1 0 0 0,-1-1 0 0 0,0 1 0 0 0,0 0 1 0 0,0 0-1 0 0,-1 0 0 0 0,0 1 0 0 0,0-1 0 0 0,2 10 0 0 0,12 30 32 0 0,-13-33-221 0 0,-3-3-1299 0 0,0-9 545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8:32:56.2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208 17 14256 0 0,'0'0'322'0'0,"0"0"45"0"0,0 0 20 0 0,0 0-38 0 0,0-1-228 0 0,0-1-93 0 0,0 2 46 0 0,0-1-61 0 0,0 1 0 0 0,0-1 0 0 0,0 1 0 0 0,0-1 0 0 0,-1 1 0 0 0,1-1 0 0 0,0 1 0 0 0,0 0 1 0 0,-1-1-1 0 0,1 1 0 0 0,0-1 0 0 0,-1 1 0 0 0,1 0 0 0 0,0-1 0 0 0,-1 1 0 0 0,1 0 1 0 0,-1-1-1 0 0,0 1 0 0 0,1-1-10 0 0,-1 1 0 0 0,0-1 0 0 0,1 1 0 0 0,-1-1 0 0 0,0 1 0 0 0,0-1 0 0 0,0 1 0 0 0,1 0 0 0 0,-1 0 0 0 0,0-1-1 0 0,0 1 1 0 0,0 0 0 0 0,0 0 0 0 0,0 0 0 0 0,1 0 0 0 0,-1 0 0 0 0,0 0 0 0 0,0 0 0 0 0,0 0 0 0 0,-1 1 0 0 0,-2 0 10 0 0,-3-1-11 0 0,0 1 0 0 0,0 0 0 0 0,0 0 1 0 0,-12 4-1 0 0,10-2-1 0 0,0 1 269 0 0,0-1 0 0 0,1 1 0 0 0,-1 0 1 0 0,1 1-1 0 0,0 0 0 0 0,0 0 0 0 0,1 1 1 0 0,0 0-1 0 0,0 0 0 0 0,0 1 1 0 0,0 0-1 0 0,1 0 0 0 0,-10 15 0 0 0,15-18-260 0 0,-1 1 0 0 0,1-1 0 0 0,0 0 0 0 0,0 0 0 0 0,1 1 0 0 0,-1-1-1 0 0,1 0 1 0 0,0 1 0 0 0,0-1 0 0 0,0 0 0 0 0,1 1 0 0 0,0-1 0 0 0,-1 0 0 0 0,2 1-1 0 0,-1-1 1 0 0,0 0 0 0 0,1 0 0 0 0,0 0 0 0 0,3 5 0 0 0,2 2-9 0 0,1-1 1 0 0,0 0-1 0 0,0 0 1 0 0,1 0-1 0 0,1-1 1 0 0,13 10-1 0 0,17 12-3 0 0,-27-19 61 0 0,1-1-1 0 0,0-1 1 0 0,24 13-1 0 0,-32-20-2 0 0,1 0-1 0 0,-1-1 1 0 0,0-1-1 0 0,1 1 1 0 0,0-1-1 0 0,-1 0 1 0 0,1 0-1 0 0,0-1 1 0 0,8 0-1 0 0,-10 0-304 0 0,-1-1 0 0 0,0 0 0 0 0,1 1-1 0 0,-1-2 1 0 0,0 1 0 0 0,7-3 0 0 0,-9 3-444 0 0,1-1 1 0 0,-1 0 0 0 0,1 1-1 0 0,-1-1 1 0 0,1 0 0 0 0,-1 0 0 0 0,0 0-1 0 0,0 0 1 0 0,0 0 0 0 0,2-4-1 0 0,5-9-3509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8:32:57.0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296 12 13096 0 0,'0'0'282'0'0,"0"0"-2"0"0,0 0-196 0 0,-6-5-472 0 0,6 5 375 0 0,-16-6-528 0 0,15 6 544 0 0,0 0 1 0 0,1 0-1 0 0,-1-1 1 0 0,0 1 0 0 0,0 0-1 0 0,0 0 1 0 0,0 0-1 0 0,0 0 1 0 0,0 0-1 0 0,0 0 1 0 0,0 1 0 0 0,0-1-1 0 0,0 0 1 0 0,0 0-1 0 0,1 1 1 0 0,-1-1-1 0 0,0 0 1 0 0,0 1 0 0 0,0-1-1 0 0,1 1 1 0 0,-2 0-1 0 0,-13 11 329 0 0,10-9-145 0 0,1 0 1 0 0,0 0-1 0 0,-7 8 1 0 0,-1 2 103 0 0,-1 0 0 0 0,0-1 0 0 0,0 0 0 0 0,-19 12 1 0 0,21-16-292 0 0,-1-1 0 0 0,0 0 0 0 0,-13 5 0 0 0,10-5 0 0 0,14-6 8 0 0,-1 0 1 0 0,0 0-1 0 0,0-1 1 0 0,0 1 0 0 0,0-1-1 0 0,0 0 1 0 0,0 1 0 0 0,0-1-1 0 0,0 0 1 0 0,0 0 0 0 0,-4 0-1 0 0,5-1-166 0 0,-1 1 0 0 0,1 0-1 0 0,-1 0 1 0 0,0 0 0 0 0,1 0-1 0 0,-1 0 1 0 0,1 1 0 0 0,-1-1 0 0 0,1 1-1 0 0,-1-1 1 0 0,-2 1 0 0 0,-5 7-1910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8:33:10.5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179 1 9760 0 0,'0'0'222'0'0,"0"0"30"0"0,0 0 18 0 0,-3 1-44 0 0,-5 2-71 0 0,1 0 0 0 0,-1 1 0 0 0,1 0 0 0 0,-1 0 0 0 0,1 1 0 0 0,0 0 1 0 0,-6 6-1 0 0,-42 45 1575 0 0,34-34-1911 0 0,20-20 181 0 0,1-2 0 0 0,-1 0 0 0 0,1 0 0 0 0,0 1 0 0 0,-1-1 0 0 0,1 0 0 0 0,0 0 0 0 0,-1 1 0 0 0,1-1 0 0 0,0 0 0 0 0,0 1 0 0 0,0-1 0 0 0,-1 0 0 0 0,1 1 0 0 0,0-1 0 0 0,0 0 0 0 0,0 1 0 0 0,0-1 0 0 0,-1 0 0 0 0,1 1 0 0 0,0-1 0 0 0,0 1 0 0 0,0-1 0 0 0,0 0 0 0 0,0 1 0 0 0,0-1 0 0 0,0 0 0 0 0,0 1 0 0 0,15 4 0 0 0,-12-4 0 0 0,6 1 480 0 0,0 1 0 0 0,0 1 1 0 0,12 5-1 0 0,0 0 1069 0 0,-16-6-1444 0 0,0-1-1 0 0,0 1 0 0 0,-1 0 1 0 0,1 0-1 0 0,0 1 0 0 0,-1 0 1 0 0,0-1-1 0 0,0 1 0 0 0,0 1 1 0 0,5 6-1 0 0,-8-10-85 0 0,-1 1 1 0 0,1-1-1 0 0,0 1 0 0 0,0 0 1 0 0,-1-1-1 0 0,1 1 0 0 0,-1 0 1 0 0,1 0-1 0 0,-1-1 0 0 0,0 1 1 0 0,1 0-1 0 0,-1 0 0 0 0,0-1 0 0 0,0 1 1 0 0,0 0-1 0 0,-1 0 0 0 0,1 0 1 0 0,0-1-1 0 0,-1 1 0 0 0,1 0 1 0 0,-1 0-1 0 0,-1 2 0 0 0,0-1-15 0 0,-1 1 0 0 0,1-1 0 0 0,-1 0 0 0 0,0 0 0 0 0,0 0-1 0 0,0-1 1 0 0,-5 4 0 0 0,-3 3-60 0 0,5-5 12 0 0,1 0 1 0 0,0-1 0 0 0,-1 0-1 0 0,1 0 1 0 0,-1 0-1 0 0,0-1 1 0 0,0 0 0 0 0,0 0-1 0 0,-1 0 1 0 0,-11 1-1 0 0,-3 3-254 0 0,18-5 145 0 0,0 0 0 0 0,0 0 1 0 0,-1 0-1 0 0,1 0 0 0 0,0 0 0 0 0,-6-1 0 0 0,0 0-358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8:33:11.8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71 9936 0 0,'0'0'222'0'0,"0"0"30"0"0,0 0 20 0 0,0 0 60 0 0,0 0 199 0 0,0 0 86 0 0,0 0 21 0 0,0 0-26 0 0,0 0-118 0 0,0 0-50 0 0,0 0-10 0 0,0 0-20 0 0,2 2-71 0 0,0 0-226 0 0,1 1 0 0 0,-1 0 0 0 0,1 0-1 0 0,-1 0 1 0 0,0 0 0 0 0,0 0 0 0 0,-1 0 0 0 0,1 1 0 0 0,-1-1 0 0 0,1 1 0 0 0,0 3 0 0 0,8 46 603 0 0,-6-30-666 0 0,-3-13 34 0 0,0-1-1 0 0,-1 1 0 0 0,-1 10 1 0 0,1-13-10 0 0,-1-1 0 0 0,1 0 0 0 0,0 0 0 0 0,1 1 0 0 0,-1-1 0 0 0,1 0 0 0 0,0 0-1 0 0,1 0 1 0 0,2 7 0 0 0,-3-11-55 0 0,-1-1 0 0 0,0 1 0 0 0,1-1 0 0 0,-1 1 0 0 0,0-1-1 0 0,0 1 1 0 0,0-1 0 0 0,0 1 0 0 0,0-1 0 0 0,-1 3 0 0 0,1 0 20 0 0,0-3 22 0 0,0-1-1 0 0,0 2-10 0 0,0 4-65 0 0,0-5-90 0 0,0-1 1 0 0,0 0 36 0 0,0 0 108 0 0,0 0 48 0 0,0 0 10 0 0,0 0-36 0 0,-2-10-271 0 0,1 8 244 0 0,1-1 0 0 0,-1 0-1 0 0,1 0 1 0 0,0 0 0 0 0,0 0 0 0 0,0 1-1 0 0,0-5 1 0 0,2 3 43 0 0,0 1-13 0 0,2-17 217 0 0,-4 15-269 0 0,2-6-74 0 0,0-1 0 0 0,0 0 0 0 0,1 1 0 0 0,0-1 0 0 0,1 1 0 0 0,1 0-1 0 0,6-12 1 0 0,5-4 57 0 0,2-1 0 0 0,-14 20 0 0 0,-4 6 0 0 0,1 1 0 0 0,0-1 0 0 0,-1 1 0 0 0,1 0 0 0 0,0-1 0 0 0,0 1 0 0 0,0 0 0 0 0,0-1 0 0 0,0 1 0 0 0,0 0 0 0 0,0 0 0 0 0,0 0 0 0 0,3-2 0 0 0,-2 0 0 0 0,10-5 0 0 0,-12 7 14 0 0,1 1 0 0 0,0 0 0 0 0,-1-1 0 0 0,1 1 0 0 0,0 0 0 0 0,-1-1 0 0 0,1 1 0 0 0,0 0 1 0 0,-1 0-1 0 0,1 0 0 0 0,0 0 0 0 0,0 0 0 0 0,-1 0 0 0 0,1 0 0 0 0,0 0 0 0 0,0 0 0 0 0,-1 0 0 0 0,1 0 0 0 0,0 0 0 0 0,-1 1 0 0 0,1-1 0 0 0,0 0 0 0 0,0 1 0 0 0,-1-1 0 0 0,1 0 0 0 0,-1 1 0 0 0,1-1 0 0 0,0 1 0 0 0,0 0 0 0 0,8 12 179 0 0,-9-12-204 0 0,4 6 28 0 0,0 1 35 0 0,0 1 1 0 0,0 0-1 0 0,0 0 1 0 0,-1 1-1 0 0,-1-1 1 0 0,0 1-1 0 0,0-1 0 0 0,-1 1 1 0 0,1 13-1 0 0,-2 72 28 0 0,1-79-80 0 0,2-6 0 0 0,-3-10 0 0 0,0 0 0 0 0,0 0 0 0 0,0 0 0 0 0,0 0 0 0 0,0 0 0 0 0,0 0 0 0 0,0 0 0 0 0,0 0 0 0 0,0 0 0 0 0,0 0 0 0 0,0 0 0 0 0,0 0 0 0 0,1 0 0 0 0,-1 0 0 0 0,0 0 0 0 0,0 0 0 0 0,0 0 0 0 0,0 0 0 0 0,0 0 0 0 0,0 0 0 0 0,0 0 0 0 0,0 0 0 0 0,0 0 0 0 0,0 0 0 0 0,0 0 0 0 0,1 0 0 0 0,-1 0 0 0 0,0 0 0 0 0,0 0 0 0 0,0 0 0 0 0,0 0 0 0 0,0 0 0 0 0,0 0 0 0 0,0 0 0 0 0,0 0 0 0 0,0 0 0 0 0,0 0 0 0 0,0 0 0 0 0,0 0 0 0 0,0 1 0 0 0,1-1 0 0 0,-1 0 0 0 0,0 0 0 0 0,0 0 0 0 0,0 0 0 0 0,0 0 0 0 0,0 0 0 0 0,0 0 0 0 0,0 0 0 0 0,0 0 0 0 0,0 0 0 0 0,0 0 0 0 0,0 0 0 0 0,0 1 0 0 0,0-1 0 0 0,0 0 0 0 0,0 0 0 0 0,0 0 0 0 0,0 0 0 0 0,0 0 0 0 0,0 0 0 0 0,0 0 0 0 0,0 0 0 0 0,0 0 0 0 0,4-10 0 0 0,3-14 0 0 0,-7 22 0 0 0,9-31 24 0 0,2 1 0 0 0,15-34 0 0 0,-23 59-24 0 0,0 1 0 0 0,0-1 0 0 0,1 1 0 0 0,0-1 0 0 0,0 1 0 0 0,0 0 0 0 0,1 1 0 0 0,0-1 0 0 0,0 1 0 0 0,11-9 0 0 0,-12 11 0 0 0,3-5 0 0 0,1 0 0 0 0,8-13 0 0 0,12-12 0 0 0,-15 21 0 0 0,-11 12 0 0 0,0 0 0 0 0,3 0-13 0 0,0 0-1 0 0,-1 0 0 0 0,1 0 1 0 0,0 0-1 0 0,-1 1 0 0 0,9 1 0 0 0,-9 0 14 0 0,0 1 0 0 0,-1-1 0 0 0,1 1 0 0 0,0-1 0 0 0,-1 1 0 0 0,0 1 0 0 0,1-1 0 0 0,-1 0 0 0 0,0 1 0 0 0,-1-1 0 0 0,1 1 0 0 0,-1 0 0 0 0,1 0 0 0 0,-1 0 0 0 0,-1 0 0 0 0,1 0 0 0 0,2 7 0 0 0,-3-4 0 0 0,1-1 0 0 0,1 1 0 0 0,4 10 0 0 0,6 14 0 0 0,6 21 11 0 0,-15-38 37 0 0,7 29-43 0 0,-11-41-24 0 0,0 0-1 0 0,1-1 1 0 0,-1 1-1 0 0,1 0 1 0 0,-1-1 0 0 0,1 1-1 0 0,0-1 1 0 0,0 1-1 0 0,-1-1 1 0 0,1 1-1 0 0,0-1 1 0 0,0 1-1 0 0,1-1 1 0 0,0 2-1 0 0,0-2-240 0 0,11-1-908 0 0,-3-4-1382 0 0,-2 3 1077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8:33:12.5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10 134 10304 0 0,'0'0'374'0'0,"0"0"-195"0"0,-1 2 81 0 0,-1 6-91 0 0,0 1 0 0 0,0 0 0 0 0,1 0-1 0 0,0 0 1 0 0,1 0 0 0 0,0 12 0 0 0,0-9-124 0 0,1-6-18 0 0,0 1 0 0 0,0-1 0 0 0,1 1 1 0 0,0-1-1 0 0,0 0 0 0 0,1 0 1 0 0,0 0-1 0 0,0 0 0 0 0,0 0 0 0 0,1-1 1 0 0,0 1-1 0 0,6 6 0 0 0,5 5-11 0 0,-14-17-15 0 0,17 15-4 0 0,-13-10 3 0 0,7 3 0 0 0,5-4 0 0 0,-15-4 0 0 0,1 0 0 0 0,-1 0 0 0 0,0-1 0 0 0,0 1 0 0 0,0-1 0 0 0,0 1 0 0 0,3-3 0 0 0,8-6 0 0 0,10-13 0 0 0,-20 17 0 0 0,8-10 0 0 0,-3 0 0 0 0,-7 11 51 0 0,0 0 1 0 0,1-1-1 0 0,-1 1 1 0 0,-1-1-1 0 0,1 1 1 0 0,-1-1 0 0 0,1 1-1 0 0,-1-1 1 0 0,-1 1-1 0 0,1-1 1 0 0,-1 1-1 0 0,1-1 1 0 0,-1 1 0 0 0,-1-1-1 0 0,1 1 1 0 0,-1 0-1 0 0,1-1 1 0 0,-1 1-1 0 0,0 0 1 0 0,-1 0 0 0 0,1 0-1 0 0,-1 1 1 0 0,0-1-1 0 0,1 1 1 0 0,-2-1-1 0 0,1 1 1 0 0,-4-4 0 0 0,0 1 418 0 0,0 0 0 0 0,1-1 1 0 0,-6-9-1 0 0,-5-4-318 0 0,15 18-154 0 0,1 0-1 0 0,0 1 1 0 0,0-1 0 0 0,0 0-1 0 0,0 0 1 0 0,0 0 0 0 0,0 0-1 0 0,0 0 1 0 0,0 0 0 0 0,1 0 0 0 0,-1-1-1 0 0,1 1 1 0 0,0 0 0 0 0,-1 0-1 0 0,1-4 1 0 0,1 0 5 0 0,0 0 0 0 0,0-1 1 0 0,3-10-1 0 0,-4 15-10 0 0,1 0 1 0 0,0 0 0 0 0,-1 0-1 0 0,1 1 1 0 0,0-1-1 0 0,0 0 1 0 0,0 0 0 0 0,0 1-1 0 0,1-1 1 0 0,-1 1-1 0 0,0-1 1 0 0,1 1 0 0 0,-1-1-1 0 0,1 1 1 0 0,-1 0-1 0 0,1 0 1 0 0,0 0 0 0 0,-1 0-1 0 0,1 0 1 0 0,0 0-1 0 0,0 0 1 0 0,0 0 0 0 0,0 1-1 0 0,0-1 1 0 0,0 1-1 0 0,0-1 1 0 0,0 1-1 0 0,4 0 1 0 0,-5 0 11 0 0,21-3-5 0 0,-16 6 0 0 0,2 1 0 0 0,11 1 0 0 0,-1 5 0 0 0,-12-5 53 0 0,0 0 0 0 0,-1 1 1 0 0,1-1-1 0 0,-1 1 0 0 0,0 0 1 0 0,-1 1-1 0 0,1-1 0 0 0,-1 1 1 0 0,4 11-1 0 0,2-1 187 0 0,16 38 634 0 0,-20-42-673 0 0,0-1-1 0 0,-1 1 0 0 0,5 20 0 0 0,8 19 231 0 0,-8-19-226 0 0,1 0 46 0 0,-7-20 9 0 0,-4-12-242 0 0,1 0-1 0 0,-1 0 0 0 0,0 0 1 0 0,0 0-1 0 0,1 0 1 0 0,-1 0-1 0 0,1 0 1 0 0,-1-1-1 0 0,1 1 0 0 0,-1 0 1 0 0,1 0-1 0 0,-1 0 1 0 0,1-1-1 0 0,0 1 1 0 0,-1 0-1 0 0,2 0 0 0 0,-1 0 125 0 0,-1-1 8 0 0,0 0 2 0 0,0-1-141 0 0,0-1 1 0 0,1 1-1 0 0,-1 0 0 0 0,0 0 0 0 0,1-1 0 0 0,-1 1 0 0 0,1 0 0 0 0,-1 0 0 0 0,1 0 0 0 0,0-1 0 0 0,-1 1 0 0 0,1 0 0 0 0,0 0 0 0 0,1-1 0 0 0,-1 1-12 0 0,0 0 0 0 0,0 0 1 0 0,-1 0-1 0 0,1 0 0 0 0,0-1 0 0 0,0 1 0 0 0,-1 0 0 0 0,1-1 0 0 0,-1 1 0 0 0,1 0 0 0 0,-1-1 0 0 0,0 1 0 0 0,1 0 0 0 0,-1-3 0 0 0,1-7 260 0 0,0 0 0 0 0,1 1 0 0 0,0-1 0 0 0,7-20-1 0 0,3-13 398 0 0,-7 22-1361 0 0,0 1 0 0 0,2 0 0 0 0,0 0 1 0 0,1 1-1 0 0,1 0 0 0 0,21-33 0 0 0,-9 29-1662 0 0,-11 12 847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8:33:13.3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0 277 10000 0 0,'21'-17'434'0'0,"11"-10"199"0"0,48-31 1 0 0,-69 50-405 0 0,-1 0 1 0 0,0 0-1 0 0,0 0 0 0 0,0-2 1 0 0,-2 1-1 0 0,1-1 0 0 0,-1 0 1 0 0,10-16-1 0 0,-18 24-223 0 0,1 0 0 0 0,-1 0 0 0 0,1 0 0 0 0,-1 0 0 0 0,0 0 0 0 0,0 0 1 0 0,0 0-1 0 0,0 0 0 0 0,0 0 0 0 0,0 0 0 0 0,-1 0 0 0 0,1 0 0 0 0,-1 0 0 0 0,1 1 0 0 0,-2-4 0 0 0,1 1 4 0 0,0 2-10 0 0,1 1 0 0 0,0-1 0 0 0,-1 1 0 0 0,1-1 0 0 0,-1 1 0 0 0,0-1 0 0 0,0 1 0 0 0,-1-3 0 0 0,0 3 0 0 0,1-1 0 0 0,-1 1 0 0 0,1 0 0 0 0,-1-1 0 0 0,0 1 0 0 0,0 0 0 0 0,-3-1 0 0 0,-15-6 0 0 0,2 4 0 0 0,-7 4 0 0 0,19 0 191 0 0,0 1 0 0 0,0 0 0 0 0,0 0 0 0 0,0 1 0 0 0,-12 4 0 0 0,8-2 368 0 0,8-4-18 0 0,0 2-306 0 0,-4 3-179 0 0,0 1 1 0 0,0 0-1 0 0,1 0 1 0 0,-1 1 0 0 0,1-1-1 0 0,1 1 1 0 0,-1 1-1 0 0,1-1 1 0 0,1 0-1 0 0,-1 1 1 0 0,-3 12-1 0 0,6-14 14 0 0,1 1 0 0 0,-1-1 0 0 0,1 1 0 0 0,0 0 0 0 0,1-1-1 0 0,-1 1 1 0 0,1-1 0 0 0,0 1 0 0 0,1-1 0 0 0,4 11-1 0 0,-2-7 37 0 0,0-1 0 0 0,1-1 0 0 0,0 1 0 0 0,0-1 0 0 0,1 0 0 0 0,0 0-1 0 0,8 7 1 0 0,-3-4 30 0 0,0 0 0 0 0,1-1-1 0 0,25 15 1 0 0,-34-23-129 0 0,0 0 1 0 0,1-1-1 0 0,-1 0 1 0 0,1 0-1 0 0,-1 0 1 0 0,1 0 0 0 0,-1 0-1 0 0,1-1 1 0 0,0 1-1 0 0,-1-1 1 0 0,1 0-1 0 0,0 0 1 0 0,0 0-1 0 0,-1-1 1 0 0,1 1 0 0 0,-1-1-1 0 0,1 0 1 0 0,0 0-1 0 0,-1 0 1 0 0,0-1-1 0 0,1 1 1 0 0,-1-1-1 0 0,4-2 1 0 0,1-1-32 0 0,0-1 0 0 0,-1 1 0 0 0,0-1 0 0 0,0 0 0 0 0,0 0 0 0 0,-1-1 0 0 0,0 0 0 0 0,6-9 0 0 0,1-5-237 0 0,1 1-25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08:33:14.0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34 15104 0 0,'0'0'441'0'0,"0"0"-1"0"0,0 0-205 0 0,0 0 180 0 0,0 0 111 0 0,0 0 18 0 0,0 0 1 0 0,0 0-21 0 0,0 0-11 0 0,0 0-1 0 0,0 0-53 0 0,0 0-224 0 0,0 0-98 0 0,4-13-89 0 0,1 4-273 0 0,-1-2-21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09:07.0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36 1 5496 0 0,'0'0'124'0'0,"0"0"17"0"0,0 0 11 0 0,0 0 33 0 0,0 0 114 0 0,0 0 48 0 0,0 0 6 0 0,0 0-6 0 0,0 0-51 0 0,-5 10 2165 0 0,4-8-2322 0 0,0 0 0 0 0,0 0 0 0 0,-1 0-1 0 0,1 0 1 0 0,0 0 0 0 0,-1 0 0 0 0,-2 2 0 0 0,3-3 89 0 0,1-1-50 0 0,0 0-18 0 0,0 0-6 0 0,0 0-14 0 0,0 0-51 0 0,0 0-17 0 0,0 0 19 0 0,0 0-1 0 0,0 0-20 0 0,0 0-6 0 0,0 0 0 0 0,0 0 2 0 0,0 0 12 0 0,-4 2-12 0 0,4-2-26 0 0,0 0-1 0 0,0 1 1 0 0,-1-1 0 0 0,1 0 0 0 0,0 0-1 0 0,0 0 1 0 0,0 1 0 0 0,-1-1 0 0 0,1 0-1 0 0,0 0 1 0 0,0 0 0 0 0,-1 0-1 0 0,1 0 1 0 0,0 0 0 0 0,0 1 0 0 0,-1-1-1 0 0,1 0 1 0 0,0 0 0 0 0,-1 0 0 0 0,1 0-1 0 0,0 0 1 0 0,0 0 0 0 0,-1 0 0 0 0,1 0-1 0 0,0 0 1 0 0,-1 0 0 0 0,1 0-1 0 0,0-1 1 0 0,-3 0-477 0 0,1-1 1948 0 0,16 1-331 0 0,-12 1-1157 0 0,0 0 0 0 0,0 0 1 0 0,0 0-1 0 0,0-1 0 0 0,0 1 1 0 0,-1 0-1 0 0,1-1 0 0 0,0 0 1 0 0,0 1-1 0 0,0-1 0 0 0,3-2 0 0 0,-5 2 53 0 0,0 1 16 0 0,0 0 4 0 0,1 0-83 0 0,-1 0-1 0 0,0-1 0 0 0,0 1 0 0 0,0 0 0 0 0,1 0 0 0 0,-1 0 0 0 0,0-1 1 0 0,0 1-1 0 0,1 0 0 0 0,-1 0 0 0 0,0 0 0 0 0,0 0 0 0 0,1-1 0 0 0,-1 1 1 0 0,0 0-1 0 0,0 0 0 0 0,1 0 0 0 0,-1 0 0 0 0,0 0 0 0 0,1 0 0 0 0,-1 0 0 0 0,0 0 1 0 0,1 0-1 0 0,-1 0 0 0 0,0 0 0 0 0,0 0 0 0 0,1 0 0 0 0,-1 0 0 0 0,0 0 1 0 0,1 0-1 0 0,-1 0 0 0 0,0 1 0 0 0,0-1 0 0 0,1 0 0 0 0,9 3 161 0 0,-8-2-158 0 0,-1 0 1 0 0,0 0-1 0 0,1-1 1 0 0,-1 1-1 0 0,0 0 1 0 0,1-1-1 0 0,-1 1 1 0 0,0-1-1 0 0,1 1 1 0 0,2-1-1 0 0,-2 0 65 0 0,-2 1-69 0 0,0-1-1 0 0,1 0 1 0 0,-1 1-1 0 0,0-1 1 0 0,1 0-1 0 0,-1 1 1 0 0,0-1-1 0 0,1 0 1 0 0,-1 1-1 0 0,1-1 0 0 0,-1 0 1 0 0,1 0-1 0 0,-1 0 1 0 0,0 0-1 0 0,1 1 1 0 0,-1-1-1 0 0,1 0 1 0 0,-1 0-1 0 0,1 0 1 0 0,-1 0-1 0 0,1 0 0 0 0,-1 0 1 0 0,1 0-1 0 0,0 0 1 0 0,16 0 155 0 0,-14 0-146 0 0,9 2 41 0 0,-10-2-47 0 0,-1 1 0 0 0,1-1 0 0 0,-1 0 0 0 0,1 0 0 0 0,0 0 0 0 0,-1 0 0 0 0,1 0 0 0 0,-1 0 0 0 0,1 0 0 0 0,-1 0 0 0 0,1 0 0 0 0,-1-1-1 0 0,3 0 1 0 0,-2 0 58 0 0,7 3 67 0 0,-6-1-127 0 0,-1-1 0 0 0,0 1 0 0 0,0-1 0 0 0,1 1 0 0 0,-1-1 0 0 0,0 0 0 0 0,4 0 0 0 0,-2 0 84 0 0,-6 1-112 0 0,4 0 40 0 0,0 0-1 0 0,0-1 0 0 0,0 1 0 0 0,0 0 1 0 0,0 0-1 0 0,0-1 0 0 0,0 1 0 0 0,0-1 1 0 0,0 0-1 0 0,3 1 0 0 0,20-6 118 0 0,-24 5-136 0 0,1 0 0 0 0,-1 0 0 0 0,0 0 0 0 0,0 0 0 0 0,1 0-1 0 0,-1 0 1 0 0,0 0 0 0 0,1 1 0 0 0,-1-1 0 0 0,0 0 0 0 0,0 1-1 0 0,2 0 1 0 0,1 1-4 0 0,7-2-1 0 0,-3-4 11 0 0,16-1 106 0 0,-10 1-28 0 0,-12 5-66 0 0,1 1-2 0 0,14-4 70 0 0,-12 1-44 0 0,-1 0-1 0 0,1 1 0 0 0,0-1 0 0 0,8 1 0 0 0,-12 1-34 0 0,0-1 1 0 0,0 0-1 0 0,0 0 0 0 0,0 0 1 0 0,0 0-1 0 0,0 0 0 0 0,0-1 0 0 0,0 1 1 0 0,0 0-1 0 0,0 0 0 0 0,0-1 1 0 0,2 0-1 0 0,1-2-111 0 0,6 2 42 0 0,3 1-28 0 0,4-1 71 0 0,-14 0 15 0 0,0-1-2 0 0,7 2 1 0 0,0 4 0 0 0,2 0 0 0 0,-9-5 0 0 0,-2 0 0 0 0,-1 1 0 0 0,1 0 0 0 0,-1-1 0 0 0,1 1 0 0 0,-1 0 0 0 0,1 0 0 0 0,-1 0 0 0 0,1-1 0 0 0,-1 1 0 0 0,1 0 0 0 0,-1 0 0 0 0,1 0 0 0 0,-1 0 0 0 0,1 0 0 0 0,0 0 0 0 0,-1 0 0 0 0,1 0 0 0 0,18-4 0 0 0,-9 4 0 0 0,-6 1 16 0 0,0 0 0 0 0,0 1 0 0 0,0 0-1 0 0,7 3 1 0 0,-10-4 59 0 0,13 4 19 0 0,-8-5-94 0 0,3 1 0 0 0,-2 4 1 0 0,-5-6-2 0 0,-1-2 2 0 0,8 1 9 0 0,-5 2 17 0 0,-3 0-22 0 0,-1 0-1 0 0,1-1 1 0 0,0 1 0 0 0,0 0 0 0 0,0 0-1 0 0,0 0 1 0 0,0 0 0 0 0,0 1 0 0 0,-1-1 0 0 0,1 0-1 0 0,0 0 1 0 0,0 0 0 0 0,0 1 0 0 0,0-1-1 0 0,-1 0 1 0 0,1 1 0 0 0,0-1 0 0 0,1 2-1 0 0,-1-2 0 0 0,-1 1-1 0 0,1 0 0 0 0,0-1 1 0 0,0 1-1 0 0,0-1 0 0 0,0 1 0 0 0,0-1 1 0 0,0 1-1 0 0,0-1 0 0 0,0 0 1 0 0,0 0-1 0 0,0 1 0 0 0,0-1 0 0 0,0 0 1 0 0,0 0-1 0 0,0 0 0 0 0,0 0 0 0 0,0 0 1 0 0,0 0-1 0 0,0 0 0 0 0,1-1 1 0 0,10 0 41 0 0,4-6-23 0 0,-10 8 16 0 0,-5-1-34 0 0,0 1-1 0 0,0-1 1 0 0,-1 0-1 0 0,1 0 0 0 0,0 0 1 0 0,0 0-1 0 0,0 0 1 0 0,-1 0-1 0 0,1 0 1 0 0,0 0-1 0 0,0 0 0 0 0,-1 0 1 0 0,1 0-1 0 0,0 0 1 0 0,0-1-1 0 0,-1 1 1 0 0,1 0-1 0 0,0 0 0 0 0,-1-1 1 0 0,1 1-1 0 0,1-1 1 0 0,-2 0 0 0 0,1 1 0 0 0,0-1 1 0 0,0 1-1 0 0,0-1 0 0 0,0 1 1 0 0,0 0-1 0 0,0-1 0 0 0,0 1 1 0 0,0 0-1 0 0,0 0 1 0 0,0-1-1 0 0,2 1 0 0 0,-2 0-2 0 0,-1 0 0 0 0,1 0 0 0 0,0 0 0 0 0,0 0 0 0 0,0 0 0 0 0,0 0 0 0 0,-1-1 0 0 0,1 1 0 0 0,0 0 0 0 0,0 0 0 0 0,-1-1 0 0 0,1 1 0 0 0,0-1 0 0 0,1 0 0 0 0,1-1 88 0 0,1 5-78 0 0,15-5 102 0 0,-11-1-66 0 0,-1-2-36 0 0,12-8 52 0 0,-11 10-53 0 0,-7 3 42 0 0,4 4 11 0 0,-4-2-64 0 0,-1-1 0 0 0,0-1 0 0 0,0 1 0 0 0,0-1 0 0 0,1 1 0 0 0,-1 0 0 0 0,0-1 0 0 0,0 1 0 0 0,1-1 0 0 0,-1 0 0 0 0,0 1 0 0 0,1-1 0 0 0,-1 1 0 0 0,1-1 0 0 0,-1 1 0 0 0,1-1 0 0 0,-1 0 0 0 0,0 1 0 0 0,1-1 0 0 0,-1 0 0 0 0,1 0 0 0 0,0 1 0 0 0,-1-1 0 0 0,1 0 0 0 0,0 0 0 0 0,8 4 0 0 0,-1-3 11 0 0,-6-1 42 0 0,-2 0-10 0 0,0 1-75 0 0,5 5 21 0 0,4-5 11 0 0,-2-1 0 0 0,4 0-17 0 0,-9 0-71 0 0,-2 0-23 0 0,0 0-598 0 0,0 0-2510 0 0,0 0-1099 0 0,0 0-211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5:51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20 3424 0 0,'0'0'76'0'0,"0"0"16"0"0,0 0 4 0 0,-1 0-16 0 0,-3-2-43 0 0,3 1 81 0 0,1 1 66 0 0,0 0 21 0 0,0 0 48 0 0,0 0 190 0 0,0 0 79 0 0,0 0 20 0 0,0 0-37 0 0,0 0-162 0 0,0 0-73 0 0,0 0-12 0 0,0 0-17 0 0,0 0-61 0 0,0 0-27 0 0,0 0-7 0 0,0 0-1 0 0,0 0 6 0 0,0 0 1 0 0,0 0 0 0 0,0-1-105 0 0,0 1 1 0 0,-1-1-1 0 0,1 0 1 0 0,0 1-1 0 0,0-1 0 0 0,0 1 1 0 0,0-1-1 0 0,0 0 1 0 0,0 1-1 0 0,0-1 1 0 0,0 0-1 0 0,0 1 1 0 0,0-1-1 0 0,1 0 0 0 0,-1 0 1 0 0,2-4 976 0 0,-1 8 507 0 0,0 8-1371 0 0,-1 6 22 0 0,-1-9-96 0 0,0 0 0 0 0,0 0 0 0 0,1 1 0 0 0,1 8 0 0 0,0 7-36 0 0,2-1-51 0 0,-2-18 3 0 0,0 0 0 0 0,0-1 0 0 0,-1 1 0 0 0,0 0-1 0 0,0 7 1 0 0,-12 42 52 0 0,12-52-54 0 0,0 1 0 0 0,0-1 1 0 0,0 1-1 0 0,0-1 0 0 0,0 1 1 0 0,1-1-1 0 0,-1 1 0 0 0,2 4 1 0 0,1 11-36 0 0,-3-5-325 0 0,0-12 160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09:08.6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129 229 6048 0 0,'0'0'133'0'0,"0"0"23"0"0,0 0 11 0 0,-3 1-27 0 0,-5 1 96 0 0,-16 3 2536 0 0,18 3-2375 0 0,-21 13 1978 0 0,26-20-2118 0 0,-2 1-165 0 0,-7 7 36 0 0,8-7 481 0 0,2-2 213 0 0,0 0 39 0 0,0 0-88 0 0,0 0-409 0 0,-2 1-185 0 0,0-1-151 0 0,1 1 0 0 0,0-1 0 0 0,0 0-1 0 0,0 0 1 0 0,-1 1 0 0 0,1-1 0 0 0,0 0 0 0 0,0 0 0 0 0,-1 0 0 0 0,1 0 0 0 0,0-1 0 0 0,0 1 0 0 0,-1 0 0 0 0,-1-1-1 0 0,1 0 109 0 0,2 1 0 0 0,0 0-10 0 0,0 0-45 0 0,0 0-10 0 0,0 0 21 0 0,1-14 390 0 0,0 12-462 0 0,1 1 0 0 0,-1 0-1 0 0,0-1 1 0 0,0 1 0 0 0,1 0-1 0 0,-1 0 1 0 0,1 0 0 0 0,-1 0-1 0 0,1 0 1 0 0,-1 1 0 0 0,1-1-1 0 0,2 0 1 0 0,-2 0 11 0 0,0 0 1 0 0,-1 0-1 0 0,1 0 0 0 0,0 0 1 0 0,0 0-1 0 0,0 0 0 0 0,-1 0 0 0 0,1-1 1 0 0,0 1-1 0 0,2-3 0 0 0,7-18 133 0 0,-9 19-136 0 0,-1-1 0 0 0,1 1-1 0 0,0-1 1 0 0,0 1 0 0 0,0 0 0 0 0,0 0 0 0 0,4-4 0 0 0,0 2 52 0 0,0 0-1 0 0,-1 0 1 0 0,0-1-1 0 0,0 0 1 0 0,0 0-1 0 0,-1 0 1 0 0,0-1-1 0 0,0 1 1 0 0,-1-1-1 0 0,5-11 1 0 0,-6 13-119 0 0,0 1 1 0 0,0 0 0 0 0,1-1-1 0 0,3-3 1 0 0,1-4 12 0 0,-4 6 79 0 0,0 1-1 0 0,1 0 0 0 0,0 0 1 0 0,6-8-1 0 0,-4 7 17 0 0,-5 4-87 0 0,-2 2 57 0 0,6-4-109 0 0,8-8-204 0 0,-8 5 288 0 0,-5 7-8 0 0,1-1 1 0 0,-1 1-1 0 0,0 0 1 0 0,0 0 0 0 0,0-1-1 0 0,0 1 1 0 0,0 0-1 0 0,0 0 1 0 0,0 0 0 0 0,1-1-1 0 0,-1 1 1 0 0,0 0-1 0 0,0 0 1 0 0,0 0-1 0 0,1 0 1 0 0,-1 0 0 0 0,0-1-1 0 0,0 1 1 0 0,0 0-1 0 0,1 0 1 0 0,-1 0 0 0 0,0 0-1 0 0,0 0 1 0 0,0 0-1 0 0,1 0 1 0 0,-1 0-1 0 0,1 0 1 0 0,-1 1-6 0 0,0 0 1 0 0,0 0-1 0 0,0 0 0 0 0,0 0 1 0 0,0 0-1 0 0,0 0 0 0 0,0 1 1 0 0,-1-1-1 0 0,1 0 0 0 0,0 0 0 0 0,0 0 1 0 0,-1 0-1 0 0,1 0 0 0 0,-1 0 1 0 0,0 1-1 0 0,-9 15 34 0 0,4-11-172 0 0,2-4 120 0 0,-3 4 29 0 0,2 1-1 0 0,-1-1 1 0 0,1 1-1 0 0,0 1 0 0 0,0-1 1 0 0,1 1-1 0 0,0 0 1 0 0,1 0-1 0 0,0 0 0 0 0,-3 10 1 0 0,3-13 18 0 0,0 1 1 0 0,0-1 0 0 0,-7 8 0 0 0,4-4-44 0 0,3-5 13 0 0,1-1 0 0 0,-1 1 0 0 0,0 0 0 0 0,0-1 0 0 0,-4 5 0 0 0,0-1 0 0 0,-2 6-121 0 0,0-1 0 0 0,-18 17 0 0 0,17-18 148 0 0,-6 8-27 0 0,5-6 0 0 0,10-11 0 0 0,-5 13 0 0 0,-3 8 20 0 0,8-20 76 0 0,1-3 3 0 0,0 0-47 0 0,0 0-145 0 0,0 0-15 0 0,10 13 322 0 0,6-4-510 0 0,-9-5 280 0 0,9 11 20 0 0,-15-13-3 0 0,0-1 1 0 0,1 0 0 0 0,-1 0 0 0 0,0 0 0 0 0,0 0 0 0 0,1 0 0 0 0,-1 0 0 0 0,0 0 0 0 0,1 0 0 0 0,1 0 0 0 0,28 1 328 0 0,-27-1-383 0 0,6 2 66 0 0,-7-5 5 0 0,-2 1-9 0 0,-1 1-5 0 0,1 0 1 0 0,0 0 0 0 0,0 0-1 0 0,-1 0 1 0 0,1 0-1 0 0,0 0 1 0 0,0 0 0 0 0,-1 0-1 0 0,1 1 1 0 0,0-1-1 0 0,-1 0 1 0 0,1 0 0 0 0,0 1-1 0 0,-1-1 1 0 0,1 0-1 0 0,0 1 1 0 0,0 0 0 0 0,0-1 2 0 0,0 1 0 0 0,-1-1 1 0 0,1 1-1 0 0,0-1 0 0 0,0 1 1 0 0,0-1-1 0 0,-1 0 0 0 0,1 1 1 0 0,0-1-1 0 0,0 0 1 0 0,0 0-1 0 0,0 0 0 0 0,0 0 1 0 0,-1 0-1 0 0,1 0 0 0 0,1 0 1 0 0,7-2 2 0 0,-4 8-10 0 0,4 1 0 0 0,1 1 11 0 0,-2-9 42 0 0,-7 1-48 0 0,-1 0 0 0 0,1 1 0 0 0,-1-1 0 0 0,1 0-1 0 0,0 0 1 0 0,-1 0 0 0 0,1 1 0 0 0,-1-1 0 0 0,1 0 0 0 0,-1 0-1 0 0,0 1 1 0 0,1-1 0 0 0,-1 0 0 0 0,1 1 0 0 0,-1-1-1 0 0,1 1 1 0 0,-1-1 0 0 0,0 1 0 0 0,1-1 0 0 0,-1 0-1 0 0,0 1 1 0 0,1 0 0 0 0,-1 0 2 0 0,5 9 14 0 0,-4-8 34 0 0,-1-2 14 0 0,0 1-14 0 0,8 11-45 0 0,-8-12-9 0 0,0 1 1 0 0,0-1 0 0 0,0 0-1 0 0,0 0 1 0 0,0 0-1 0 0,1 0 1 0 0,-1 0-1 0 0,0 0 1 0 0,0 1-1 0 0,0-1 1 0 0,0 0-1 0 0,0 0 1 0 0,0 0-1 0 0,0 0 1 0 0,0 1-1 0 0,0-1 1 0 0,0 0 0 0 0,0 0-1 0 0,0 0 1 0 0,0 0-1 0 0,0 1 1 0 0,0-1-1 0 0,0 0 1 0 0,0 0-1 0 0,0 0 1 0 0,0 1-1 0 0,0-1 1 0 0,0 0-1 0 0,0 0 1 0 0,0 0 0 0 0,0 0-1 0 0,0 1 1 0 0,0-1-1 0 0,0 0 1 0 0,-4 6-34 0 0,4-5-182 0 0,0-1-43 0 0,-1-4-5520 0 0,-3-5-420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09:14.2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 45 5840 0 0,'0'0'132'0'0,"0"0"17"0"0,0 0 11 0 0,0 0 41 0 0,0 0 147 0 0,0 0 62 0 0,-8 3 240 0 0,4-2 2101 0 0,4 0-2663 0 0,0-1 0 0 0,0 0 0 0 0,0 0 0 0 0,0 0 0 0 0,-1 0 0 0 0,1 0 0 0 0,0 0 0 0 0,0 0 0 0 0,0 1 0 0 0,0-1 0 0 0,-1 0 0 0 0,1 0-1 0 0,0 0 1 0 0,0 0 0 0 0,0 0 0 0 0,-1 0 0 0 0,1 0 0 0 0,0 0 0 0 0,0 0 0 0 0,0 0 0 0 0,-1 0 0 0 0,1 0 0 0 0,0 0 0 0 0,0 0 0 0 0,0 0 0 0 0,0 0 0 0 0,-1 0 0 0 0,1 0 0 0 0,0-1 0 0 0,0 1 0 0 0,0 0 0 0 0,0 0 0 0 0,-1 0 0 0 0,1 0 0 0 0,0 0 0 0 0,0 0 0 0 0,0 0 0 0 0,0-1-1 0 0,0 1 1 0 0,-1 0 0 0 0,1 0 0 0 0,0 0 0 0 0,0 0 0 0 0,0-1 0 0 0,0 1 0 0 0,0 0 0 0 0,0-2 29 0 0,1 1 1 0 0,-1-1-1 0 0,1 0 0 0 0,0 1 0 0 0,0-1 1 0 0,0 1-1 0 0,0 0 0 0 0,0-1 0 0 0,0 1 1 0 0,0 0-1 0 0,0 0 0 0 0,3-3 1 0 0,1-1-90 0 0,0-1 48 0 0,3 4-1 0 0,-7 2-65 0 0,0 0 0 0 0,0 0 0 0 0,0-1 0 0 0,0 1 0 0 0,0 0 0 0 0,0-1 0 0 0,0 1 0 0 0,0-1 0 0 0,0 1 0 0 0,0-1 0 0 0,0 1 0 0 0,0-1 0 0 0,1-1 0 0 0,-2 1 5 0 0,1 1 0 0 0,-1-1 0 0 0,1 1 0 0 0,-1-1 0 0 0,1 1-1 0 0,0-1 1 0 0,-1 1 0 0 0,1 0 0 0 0,0-1 0 0 0,0 1 0 0 0,-1 0 0 0 0,1-1 0 0 0,0 1 0 0 0,0 0 0 0 0,-1 0 0 0 0,1 0 0 0 0,0 0 0 0 0,0-1-1 0 0,-1 1 1 0 0,1 0 0 0 0,0 0 0 0 0,0 1 0 0 0,0-1 0 0 0,-1 0 0 0 0,1 0 0 0 0,0 0 0 0 0,1 1 0 0 0,5 1 80 0 0,-5-1-88 0 0,-1-1 0 0 0,1 0 0 0 0,-1 1 0 0 0,1-1 1 0 0,-1 1-1 0 0,1 0 0 0 0,-1-1 0 0 0,1 1 0 0 0,1 1 0 0 0,29 32 277 0 0,-31-34-124 0 0,1 2 0 0 0,20 20-346 0 0,-21-21 226 0 0,-1-1 50 0 0,0 2 8 0 0,4 24-126 0 0,-2-20 9 0 0,-1 0-1 0 0,0 0 1 0 0,1 9-1 0 0,-3-14 21 0 0,1 1 0 0 0,0 0 0 0 0,0 0 0 0 0,0-1 0 0 0,1 1 0 0 0,-1 0 0 0 0,0-1 0 0 0,1 1 0 0 0,0 3 0 0 0,0-4 10 0 0,-1 1 0 0 0,1 0 0 0 0,-1-1-1 0 0,0 1 1 0 0,1 0 0 0 0,-1 0 0 0 0,0 0-1 0 0,0-1 1 0 0,0 4 0 0 0,-1-1 1 0 0,0 0 0 0 0,1 0 0 0 0,-1 0 1 0 0,-1 0-1 0 0,1 0 0 0 0,-2 4 0 0 0,2-7 41 0 0,1 19 153 0 0,-4 0-129 0 0,4-16-64 0 0,0-3-11 0 0,0 0 0 0 0,0 0 0 0 0,0 0 0 0 0,0-1 1 0 0,0 1-1 0 0,0 0 0 0 0,-1 0 0 0 0,1 0 0 0 0,0 0 0 0 0,0 0 0 0 0,-1 0 0 0 0,1 0 1 0 0,-1 0-1 0 0,1-1 0 0 0,-1 1 0 0 0,1 0 0 0 0,-1 0 0 0 0,0 0 0 0 0,-28 55 69 0 0,29-56-66 0 0,0 1 0 0 0,-1 0 0 0 0,1 0 0 0 0,-1-1 0 0 0,1 1 0 0 0,-1 0 0 0 0,1-1 0 0 0,-1 1 0 0 0,1-1 0 0 0,-1 1 0 0 0,0 0 0 0 0,1-1 0 0 0,-2 1 0 0 0,-4 5-11 0 0,-1 14 18 0 0,6-18-11 0 0,1 0 3 0 0,-1 1-1 0 0,1-1 1 0 0,-1 0-1 0 0,0 1 1 0 0,0-1-1 0 0,0 0 1 0 0,0 0-1 0 0,0 0 1 0 0,0 0-1 0 0,-1 0 1 0 0,1 0-1 0 0,-1 0 0 0 0,1 0 1 0 0,-4 2-1 0 0,0 3-7 0 0,3-4 16 0 0,1 0 1 0 0,0 0 0 0 0,-1 0-1 0 0,1 0 1 0 0,-1-1-1 0 0,0 1 1 0 0,-4 4-1 0 0,1 1-12 0 0,1 1 0 0 0,0 4 0 0 0,-2 0 0 0 0,6-12 1 0 0,-5 6 9 0 0,5-6 49 0 0,2-2 31 0 0,20-7 6 0 0,7-6-96 0 0,-27 13 0 0 0,-1 0 0 0 0,1 0 0 0 0,0 0 0 0 0,-1 0 0 0 0,1 1 0 0 0,-1-1 0 0 0,1 1 0 0 0,3-1 0 0 0,5-2 0 0 0,-6 1 0 0 0,0 0 0 0 0,1-1 0 0 0,-1 1 0 0 0,7-7 0 0 0,-10 8 0 0 0,0 0 0 0 0,0 1 0 0 0,0-1 0 0 0,0 1 0 0 0,0 0 0 0 0,1-1 0 0 0,-1 1 0 0 0,0 0 0 0 0,0-1 0 0 0,0 1 0 0 0,0 0 0 0 0,1 0 0 0 0,-1 0 0 0 0,0 0 0 0 0,0 0 0 0 0,0 0 0 0 0,0 1 0 0 0,1-1 0 0 0,1 1 0 0 0,8 0 14 0 0,-4-5 61 0 0,-6 3-60 0 0,1 0-1 0 0,0 0 1 0 0,-1 0-1 0 0,1 0 1 0 0,0 0 0 0 0,0 0-1 0 0,0 1 1 0 0,2-2-1 0 0,-1 2-3 0 0,0 0-12 0 0,6 7 70 0 0,9-1 82 0 0,-17-4-138 0 0,0-2-10 0 0,-1 0 1 0 0,0 1-1 0 0,0-1 0 0 0,0 0 1 0 0,0 0-1 0 0,1 1 1 0 0,-1-1-1 0 0,0 0 0 0 0,0 0 1 0 0,0 0-1 0 0,1 0 0 0 0,-1 1 1 0 0,0-1-1 0 0,1 0 1 0 0,-1 0-1 0 0,0 0 0 0 0,0 0 1 0 0,1 0-1 0 0,-1 0 1 0 0,0 0-1 0 0,0 0 0 0 0,1 0 1 0 0,-1 1-1 0 0,0-1 1 0 0,1 0-1 0 0,-1-1 0 0 0,1 1 1 0 0,0 0 76 0 0,-2 2-22 0 0,1-1-57 0 0,0-1-1 0 0,0 0 1 0 0,0 1-1 0 0,0-1 1 0 0,0 1 0 0 0,0-1-1 0 0,0 0 1 0 0,0 1-1 0 0,0-1 1 0 0,0 0 0 0 0,0 1-1 0 0,0-1 1 0 0,0 1 0 0 0,0-1-1 0 0,0 0 1 0 0,1 1-1 0 0,-1-1 1 0 0,0 0 0 0 0,0 1-1 0 0,0-1 1 0 0,1 0-1 0 0,-1 1 1 0 0,0-1 0 0 0,0 0-1 0 0,1 0 1 0 0,-1 1 0 0 0,0-1-1 0 0,1 0 1 0 0,-1 0-1 0 0,1 1 1 0 0,0 0 42 0 0,3 1-22 0 0,11 17 86 0 0,-11-15-83 0 0,-3-3 45 0 0,-1-1-22 0 0,0 0-199 0 0,0 0-108 0 0,0 0-27 0 0,0 0-52 0 0,0 0-185 0 0,-5-13-1747 0 0,0 3-3593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09:15.0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1 7584 0 0,'0'0'222'0'0,"0"2"54"0"0,0 3 371 0 0,0 1-1 0 0,0-1 0 0 0,-1 1 0 0 0,1 0 0 0 0,-1-1 1 0 0,-1 1-1 0 0,1-1 0 0 0,-3 8 0 0 0,-1 3 665 0 0,2-11-1074 0 0,1 0 0 0 0,-1 0 1 0 0,1 1-1 0 0,1-1 0 0 0,-3 10 1 0 0,-5 17 192 0 0,-1-3-78 0 0,8-27-304 0 0,0 1-103 0 0,1 14 772 0 0,1 7-688 0 0,0-23 28 0 0,1 1 29 0 0,3 6 8 0 0,1-1 2 0 0,-1-3-2 0 0,-3-4-14 0 0,14 0 146 0 0,31-3 233 0 0,-43 2-416 0 0,11-3 31 0 0,-8 6-65 0 0,-3 0 1 0 0,0-1-4 0 0,-3-1-2 0 0,1 0 0 0 0,-1 1-1 0 0,1-1 1 0 0,-1 0 0 0 0,1 0 0 0 0,0 0 0 0 0,-1 0 0 0 0,1 0 0 0 0,-1 0 0 0 0,1 0 0 0 0,-1 0 0 0 0,1 0 0 0 0,0 0 0 0 0,-1 0 0 0 0,1 0 0 0 0,-1-1 0 0 0,2 1 0 0 0,17-16 47 0 0,-16 13-8 0 0,5 0-33 0 0,2 0-10 0 0,-2 2 11 0 0,-5 2 32 0 0,4 5-54 0 0,-5-5-94 0 0,-2-1-15 0 0,0 0 6 0 0,0 0-14 0 0,0 0-66 0 0,0 0-29 0 0,0 0-8 0 0,0 0-53 0 0,5-9-2433 0 0,-1 5-2977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09:15.5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70 0 10192 0 0,'0'0'230'0'0,"0"0"30"0"0,0 0 19 0 0,0 0-30 0 0,0 0-83 0 0,-1 19 3122 0 0,-2-11-2835 0 0,1 0 0 0 0,1 1 1 0 0,-1-1-1 0 0,2 0 0 0 0,-1 17 0 0 0,-4 84 1126 0 0,4-99-1482 0 0,0-1 0 0 0,0 0 0 0 0,-1 0 1 0 0,-3 11-1 0 0,2-12 11 0 0,1 1 1 0 0,0-1 0 0 0,1 1 0 0 0,-1 9-1 0 0,2-9-108 0 0,-1 1 0 0 0,-1-1 0 0 0,-2 12 0 0 0,2-12 0 0 0,0-1 0 0 0,0 1 0 0 0,1 11 0 0 0,1-17 0 0 0,0-1 0 0 0,0 1 0 0 0,-1 0 0 0 0,1 0 0 0 0,-1 0 0 0 0,1 0 0 0 0,-1 0 0 0 0,0 0 0 0 0,-1 2 0 0 0,-1 7 0 0 0,1 1 2 0 0,2 24-1 0 0,1-15-113 0 0,-1-20 15 0 0,-5 10 7 0 0,1-4 109 0 0,3-7 70 0 0,1-1 2 0 0,0 3-23 0 0,0 9-71 0 0,0-9-83 0 0,0-3-45 0 0,0 0-572 0 0,2-1-2352 0 0,5-9-1032 0 0,-1-5-202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09:16.8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86 0 9152 0 0,'0'0'208'0'0,"0"0"33"0"0,0 0 14 0 0,0 0 38 0 0,-2 2 159 0 0,-5 3 76 0 0,6-3 15 0 0,1-2-73 0 0,-1 8-292 0 0,1-6-62 0 0,-1-1 1 0 0,1 1-1 0 0,0-1 0 0 0,-1 1 1 0 0,0-1-1 0 0,1 1 1 0 0,-1-1-1 0 0,0 1 1 0 0,1-1-1 0 0,-1 1 1 0 0,0-1-1 0 0,-1 1 0 0 0,-3 5 884 0 0,-14 30 666 0 0,10-21-1417 0 0,1 0 0 0 0,1 1 0 0 0,-8 26 0 0 0,14-35-188 0 0,0 0 0 0 0,0 0-1 0 0,1 0 1 0 0,1 9 0 0 0,0 4 53 0 0,-1-12-111 0 0,1-1 0 0 0,0 1 0 0 0,0 0 0 0 0,1-1 1 0 0,0 1-1 0 0,1-1 0 0 0,6 16 0 0 0,-3-15 46 0 0,-5-7-56 0 0,1 1-1 0 0,-1-1 0 0 0,0 0 1 0 0,0 0-1 0 0,0 1 0 0 0,0-1 0 0 0,0 1 1 0 0,0 2-1 0 0,-1-2-1 0 0,0-2 9 0 0,1 0 0 0 0,-1 0-1 0 0,0 0 1 0 0,0 0 0 0 0,1 0-1 0 0,-1 0 1 0 0,0 0 0 0 0,1 0-1 0 0,-1 0 1 0 0,1 0 0 0 0,0 0-1 0 0,-1 0 1 0 0,1 0 0 0 0,-1-1-1 0 0,1 1 1 0 0,1 1-1 0 0,4 3 1 0 0,3-2 0 0 0,-1-5 11 0 0,-6 2 42 0 0,-2 0 11 0 0,0-1-60 0 0,0 1-1 0 0,1 0 0 0 0,-1 0 1 0 0,0 0-1 0 0,0 0 0 0 0,0 0 1 0 0,1 0-1 0 0,-1 0 0 0 0,0 0 1 0 0,0 0-1 0 0,0 0 0 0 0,1-1 1 0 0,-1 1-1 0 0,0 0 0 0 0,0 0 1 0 0,0 0-1 0 0,0 0 0 0 0,1-1 1 0 0,-1 1-1 0 0,0 0 0 0 0,0 0 0 0 0,0 0 1 0 0,0-1-1 0 0,0 1 0 0 0,0 0 1 0 0,0 0-1 0 0,0 0 0 0 0,1-1 1 0 0,-1 1-1 0 0,0-1-1 0 0,0 1 1 0 0,0 0 0 0 0,0 0 0 0 0,0-1 0 0 0,0 1 0 0 0,0 0-1 0 0,0 0 1 0 0,1-1 0 0 0,-1 1 0 0 0,0 0 0 0 0,0 0 0 0 0,0 0-1 0 0,0-1 1 0 0,1 1 0 0 0,-1 0 0 0 0,0 0 0 0 0,0 0 0 0 0,1 0-1 0 0,-1-1 1 0 0,0 1 0 0 0,0 0 0 0 0,1 0 0 0 0,-1 0 0 0 0,0 0-1 0 0,0 0 1 0 0,1 0 0 0 0,-1 0 0 0 0,1 0 0 0 0,-1 0-3 0 0,1-1 1 0 0,-1 1-1 0 0,1 0 0 0 0,-1 0 1 0 0,1 0-1 0 0,-1 0 0 0 0,1-1 1 0 0,-1 1-1 0 0,1 0 0 0 0,-1-1 1 0 0,1 1-1 0 0,-1 0 0 0 0,1-1 1 0 0,-1 1-1 0 0,1-1 1 0 0,-1 1-1 0 0,0 0 0 0 0,1-1 1 0 0,-1 1-1 0 0,0-1 0 0 0,1 1 1 0 0,-1-1-1 0 0,0 1 0 0 0,0-1 1 0 0,0 1-1 0 0,1-2 1 0 0,-1 1-1 0 0,20-40 27 0 0,15-44 0 0 0,-22 36 52 0 0,-12 45-84 0 0,-1 4 5 0 0,1-13 0 0 0,-1-13 0 0 0,0 24 1 0 0,0 2-1 0 0,0-1 1 0 0,0 0-1 0 0,0 1 1 0 0,0-1-1 0 0,0 1 1 0 0,0-1-1 0 0,0 1 0 0 0,0-1 1 0 0,0 1-1 0 0,0-1 1 0 0,0 0-1 0 0,0 1 1 0 0,-1-1-1 0 0,1 1 0 0 0,0-1 1 0 0,0 1-1 0 0,-1-1 1 0 0,1 1-1 0 0,0 0 0 0 0,-1-1 1 0 0,1 1-1 0 0,0-1 1 0 0,-1 0-1 0 0,0 0 55 0 0,1 1 15 0 0,0 0 2 0 0,-9-16 16 0 0,8 14-8 0 0,-2 1 0 0 0,-8-1-64 0 0,2 2-32 0 0,6 0-60 0 0,-4 0-1 0 0,5-2 1 0 0,-2-5 8 0 0,4 6-4 0 0,0 1-8 0 0,0 0-8 0 0,0-1 70 0 0,0 1-1 0 0,1 0 0 0 0,-1 0 1 0 0,1-1-1 0 0,-1 1 1 0 0,1 0-1 0 0,-1 0 0 0 0,1 0 1 0 0,0 0-1 0 0,-1-1 1 0 0,1 1-1 0 0,-1 0 0 0 0,1 0 1 0 0,-1 0-1 0 0,1 0 1 0 0,-1 0-1 0 0,1 0 1 0 0,-1 1-1 0 0,1-1 0 0 0,-1 0 1 0 0,1 0-1 0 0,0 0 1 0 0,-1 0-1 0 0,1 1 0 0 0,0-1 13 0 0,2 0-20 0 0,-1 0 0 0 0,1 0 0 0 0,-1 0 0 0 0,0-1 0 0 0,1 1-1 0 0,-1-1 1 0 0,1 1 0 0 0,-1-1 0 0 0,0 0 0 0 0,0 0 0 0 0,1 0-1 0 0,-1 0 1 0 0,3-3 0 0 0,-2 2 7 0 0,0 1-1 0 0,0-1 1 0 0,0 1 0 0 0,0 0-1 0 0,5-2 1 0 0,2 0-24 0 0,16-2 22 0 0,-20 6-6 0 0,-5-1 21 0 0,1 0 0 0 0,-1 0 0 0 0,1 0 0 0 0,-1 0 0 0 0,1-1 0 0 0,-1 1 0 0 0,1 0 0 0 0,-1-1 0 0 0,1 1 0 0 0,-1 0 1 0 0,1-1-1 0 0,-1 0 0 0 0,0 1 0 0 0,1-1 0 0 0,-1 0 0 0 0,2-1 0 0 0,8 8-101 0 0,-6-5 85 0 0,-2 1-16 0 0,-1 8-11 0 0,0-4 30 0 0,-1-2 17 0 0,0 0 0 0 0,-1-1 0 0 0,1 1 1 0 0,-1 0-1 0 0,0 0 0 0 0,0 0 0 0 0,-1 3 0 0 0,0 23 60 0 0,2-26-51 0 0,-1-3-7 0 0,1 1 0 0 0,-1-1 1 0 0,0 0-1 0 0,0 0 0 0 0,0 0 0 0 0,0 1 0 0 0,0-1 1 0 0,0 0-1 0 0,0 0 0 0 0,0 0 0 0 0,0 1 0 0 0,-1-1 1 0 0,1 0-1 0 0,0 0 0 0 0,-1 0 0 0 0,0 2 0 0 0,-3 12 0 0 0,3-12 2 0 0,0 0-1 0 0,0-1 1 0 0,0 1 0 0 0,1 0-1 0 0,0 0 1 0 0,-1 5-1 0 0,0 2 37 0 0,0 0 0 0 0,0 0 0 0 0,-1 0-1 0 0,-4 12 1 0 0,3-12 4 0 0,0 0 0 0 0,1 0-1 0 0,0 0 1 0 0,0 13-1 0 0,7 50-41 0 0,-5-69 0 0 0,1 2 0 0 0,8 10 0 0 0,3 3 0 0 0,-11-19 0 0 0,-1 1 0 0 0,0 0 0 0 0,0-1 0 0 0,1 1 0 0 0,-1-1 0 0 0,1 1 0 0 0,-1-1 0 0 0,0 1 0 0 0,1-1 0 0 0,-1 1 0 0 0,1-1 0 0 0,-1 0 0 0 0,1 1 0 0 0,0-1 0 0 0,-1 0 0 0 0,1 1 0 0 0,-1-1 0 0 0,1 0 0 0 0,0 0 0 0 0,-1 0 0 0 0,1 1 0 0 0,-1-1 0 0 0,1 0 0 0 0,0 0 0 0 0,-1 0 0 0 0,1 0 0 0 0,0 0 0 0 0,-1 0 0 0 0,1 0 0 0 0,0 0 0 0 0,0-1 0 0 0,17-5 0 0 0,-18 5 3 0 0,1 1 0 0 0,-1-1-1 0 0,1 1 1 0 0,0-1 0 0 0,-1 1-1 0 0,1-1 1 0 0,0 1 0 0 0,0 0-1 0 0,-1-1 1 0 0,1 1 0 0 0,0 0-1 0 0,0 0 1 0 0,0-1 0 0 0,-1 1-1 0 0,1 0 1 0 0,0 0 0 0 0,0 0-1 0 0,0 0 1 0 0,0 0 0 0 0,-1 0-1 0 0,1 0 1 0 0,0 0 0 0 0,0 1-1 0 0,0-1 1 0 0,-1 0 0 0 0,1 0-1 0 0,1 1 1 0 0,-1-1 0 0 0,0 0 0 0 0,-1 0-1 0 0,1 0 1 0 0,0-1 0 0 0,-1 1 0 0 0,1 0 0 0 0,-1 0-1 0 0,1-1 1 0 0,-1 1 0 0 0,1-1 0 0 0,-1 1 0 0 0,1 0-1 0 0,-1-1 1 0 0,1 1 0 0 0,-1-1 0 0 0,1 1-1 0 0,0-2 1 0 0,1 0 0 0 0,4-4 16 0 0,0 0 0 0 0,0-1-1 0 0,5-7 1 0 0,8-12 45 0 0,0-9-7 0 0,-15 30-45 0 0,-1-1 1 0 0,1 0-1 0 0,-1 0 0 0 0,-1 0 0 0 0,1 0 1 0 0,-1 0-1 0 0,0 0 0 0 0,0-1 1 0 0,-1 1-1 0 0,2-11 0 0 0,2-42 181 0 0,-6 57-155 0 0,1-1-1 0 0,-1 0 0 0 0,1 0 1 0 0,-1 0-1 0 0,0 0 0 0 0,0 0 0 0 0,0 1 1 0 0,-1-1-1 0 0,1 0 0 0 0,-1 1 1 0 0,1-1-1 0 0,-1 1 0 0 0,-3-3 1 0 0,-4-8 17 0 0,9 11 11 0 0,-2 2 1 0 0,-22-15-226 0 0,16 10-5 0 0,7 4 36 0 0,1 1-45 0 0,0 0-191 0 0,-7-7-563 0 0,2 6-3746 0 0,-7 4-557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09:54.1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48 3168 0 0,'0'0'68'0'0,"0"0"16"0"0,0 0 4 0 0,0 0 48 0 0,0 0 201 0 0,0 0 89 0 0,0 0 19 0 0,0 0-1 0 0,0 0-16 0 0,0 0-4 0 0,0 0 0 0 0,-2-1-31 0 0,-4-2-129 0 0,4 2-59 0 0,2 1-11 0 0,0 0-13 0 0,0 0-46 0 0,0 0-27 0 0,0 0-4 0 0,0 0 0 0 0,0 0 0 0 0,0 0 0 0 0,0 0 0 0 0,0 0 12 0 0,0 0 50 0 0,0 0 24 0 0,0 0 2 0 0,0 0 18 0 0,0 0 80 0 0,0 0 35 0 0,0 0 10 0 0,0 0-15 0 0,0 0-67 0 0,-8 0 45 0 0,8 0 4063 0 0,11 0-3677 0 0,-10 0-641 0 0,-1 0 0 0 0,1 0-1 0 0,-1 0 1 0 0,1 0-1 0 0,-1 0 1 0 0,1 0-1 0 0,-1 0 1 0 0,1-1 0 0 0,-1 1-1 0 0,1 0 1 0 0,-1 0-1 0 0,1 0 1 0 0,-1 0-1 0 0,1-1 1 0 0,-1 1 0 0 0,1 0-1 0 0,-1-1 1 0 0,1 1-1 0 0,-1 0 1 0 0,0-1-1 0 0,1 1 1 0 0,0-1-1 0 0,1 2 53 0 0,0-1-48 0 0,0 1 0 0 0,0-1 0 0 0,0 0 0 0 0,1 0-1 0 0,-1 0 1 0 0,0 0 0 0 0,0-1 0 0 0,0 1 0 0 0,0 0 0 0 0,0-1 0 0 0,0 0 0 0 0,3-1-1 0 0,-4 2-30 0 0,0 0-1 0 0,-1 0 0 0 0,1 0 1 0 0,0-1-1 0 0,-1 1 1 0 0,1 0-1 0 0,0 0 0 0 0,-1 0 1 0 0,1 0-1 0 0,0 0 0 0 0,-1 0 1 0 0,1 0-1 0 0,0 0 0 0 0,0 1 1 0 0,0-1-1 0 0,0 0-2 0 0,1 1 1 0 0,-1-1-1 0 0,0 0 1 0 0,0 0-1 0 0,0 0 1 0 0,0 0-1 0 0,0 0 1 0 0,0 0-1 0 0,0 0 1 0 0,0 0-1 0 0,0-1 0 0 0,0 1 1 0 0,0 0-1 0 0,0-1 1 0 0,0 1-1 0 0,0 0 1 0 0,0-1-1 0 0,0 0 1 0 0,2 0-1 0 0,-2 0 80 0 0,-1 1-2 0 0,13 0 69 0 0,-1 2-54 0 0,-11-1-82 0 0,1-1 1 0 0,-1 1 0 0 0,1-1-1 0 0,0 0 1 0 0,-1 1-1 0 0,1-1 1 0 0,0 0-1 0 0,-1 0 1 0 0,1 0 0 0 0,1 0-1 0 0,4 0 0 0 0,-4 0 19 0 0,1 0-21 0 0,-1 0 0 0 0,0 1-1 0 0,0-1 1 0 0,1 1 0 0 0,-1-1 0 0 0,0 1 0 0 0,0 0 0 0 0,0 1 0 0 0,0-1 0 0 0,4 3-1 0 0,-5-3-27 0 0,0 0 90 0 0,-2-1 27 0 0,12 0 129 0 0,-9 1-229 0 0,-1-1 1 0 0,0 0 0 0 0,-1 0 1 0 0,1 0-1 0 0,-1 0 0 0 0,1 1 0 0 0,0-1 0 0 0,-1 1 0 0 0,1-1 1 0 0,-1 1-1 0 0,1-1 0 0 0,-1 1 0 0 0,3 1 0 0 0,-4-1-8 0 0,1-1-1 0 0,0 0 1 0 0,0 1-1 0 0,-1-1 1 0 0,1 0-1 0 0,0 0 1 0 0,0 0-1 0 0,-1 0 1 0 0,1 0-1 0 0,0 0 1 0 0,0 0-1 0 0,-1 0 1 0 0,1 0-1 0 0,0 0 0 0 0,0 0 1 0 0,1 0-1 0 0,-1-1 2 0 0,0 1 0 0 0,0 0-1 0 0,0 0 1 0 0,0 0 0 0 0,0 0 0 0 0,0 0-1 0 0,0 0 1 0 0,0 0 0 0 0,0 0-1 0 0,0 0 1 0 0,0 0 0 0 0,1 1-1 0 0,19 6 91 0 0,-19-7-39 0 0,-1 1 8 0 0,8 2-25 0 0,-4-1-15 0 0,0-1 1 0 0,0 1-1 0 0,0 1 0 0 0,6 3 0 0 0,-7-6 19 0 0,8-4-33 0 0,4-2-10 0 0,-13 4 0 0 0,20-3 0 0 0,0 1 0 0 0,-8-1 0 0 0,2-3 0 0 0,-4 2 0 0 0,1-4 18 0 0,-10 8 66 0 0,-1 3 28 0 0,-1-1-104 0 0,-1 0 1 0 0,0 1 0 0 0,0-1-1 0 0,1 0 1 0 0,-1 0 0 0 0,0 0-1 0 0,0 0 1 0 0,1 0 0 0 0,-1 0-1 0 0,0-1 1 0 0,0 1 0 0 0,0 0-1 0 0,1 0 1 0 0,-1-1 0 0 0,1 0-1 0 0,4 0-1 0 0,-1-1 15 0 0,0 1 0 0 0,0 1-1 0 0,0-1 1 0 0,1 1 0 0 0,-1 0 0 0 0,6 1 0 0 0,19-1 42 0 0,-20-1-64 0 0,1 0 0 0 0,-1-1 0 0 0,17-5 0 0 0,-22 7 0 0 0,0 0 0 0 0,1 0 0 0 0,-4-1 18 0 0,1 1 0 0 0,-1 0-1 0 0,1 0 1 0 0,-1 1-1 0 0,1-1 1 0 0,-1 0 0 0 0,0 1-1 0 0,1 0 1 0 0,3 1-1 0 0,-5-1-4 0 0,2 3-9 0 0,11 2-5 0 0,-13-5 1 0 0,0-1 0 0 0,-1 0 0 0 0,1 1 0 0 0,0-1 0 0 0,0 0 0 0 0,0 0 0 0 0,0 0 0 0 0,0 0 0 0 0,0 0 0 0 0,0 0 0 0 0,0 0 0 0 0,0 0 0 0 0,0 0 0 0 0,0 0 0 0 0,1 0 0 0 0,1-1 0 0 0,3 0 0 0 0,-1-1 0 0 0,1 4 0 0 0,3 0 0 0 0,-1 1 11 0 0,-6-2 9 0 0,-2-1-117 0 0,0 0-11 0 0,0-2-48 0 0,-1 0-126 0 0,1-1 0 0 0,-1 1 0 0 0,0 0 0 0 0,1-1 0 0 0,-1 1 0 0 0,-2-4 0 0 0,-1-2-4636 0 0,0 3-1163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09:55.6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74 150 7112 0 0,'0'0'157'0'0,"0"1"23"0"0,-18 23 267 0 0,17-23-203 0 0,1-1 64 0 0,0 0 4 0 0,0 0 4 0 0,0 0 17 0 0,0 0 10 0 0,0 0 1 0 0,0 0 1 0 0,0 0 6 0 0,0 0 1 0 0,0 0 0 0 0,0 0-4 0 0,0 0-16 0 0,0 0-4 0 0,0 0 0 0 0,0 0-3 0 0,0 0-12 0 0,0 0-7 0 0,0 0-2 0 0,0 0-24 0 0,0 0-102 0 0,-4-16 196 0 0,4 15-355 0 0,-1 0 0 0 0,1 1 1 0 0,0-1-1 0 0,0 0 0 0 0,1 0 1 0 0,-1 0-1 0 0,0 1 0 0 0,0-1 1 0 0,0 0-1 0 0,0 0 0 0 0,1 1 1 0 0,-1-1-1 0 0,0 0 0 0 0,1 0 1 0 0,-1 1-1 0 0,0-1 0 0 0,1 0 1 0 0,-1 1-1 0 0,1-1 0 0 0,-1 0 1 0 0,1 1-1 0 0,1-1 0 0 0,4-9 146 0 0,-5 6-85 0 0,1 0 0 0 0,-1 0 0 0 0,1 1 0 0 0,0-1 0 0 0,0 0 0 0 0,1 1 1 0 0,-1 0-1 0 0,1-1 0 0 0,-1 1 0 0 0,1 0 0 0 0,0 0 0 0 0,5-3 0 0 0,-4 2-19 0 0,6-4 267 0 0,-8 8-189 0 0,8-6 356 0 0,-9 6-392 0 0,0 0-1 0 0,0-1 0 0 0,-1 1 1 0 0,1 0-1 0 0,0 0 1 0 0,0-1-1 0 0,0 1 0 0 0,-1-1 1 0 0,1 1-1 0 0,0-1 1 0 0,-1 1-1 0 0,1-1 0 0 0,0 1 1 0 0,-1-1-1 0 0,2 0 0 0 0,35-17-1022 0 0,-33 17 980 0 0,2-1-62 0 0,-3 0-57 0 0,5-2 44 0 0,-2-4 15 0 0,-1-1 11 0 0,-1 2 42 0 0,-4 5 11 0 0,0-5 75 0 0,-4 14-150 0 0,4-4 11 0 0,-1-1 0 0 0,1 1 0 0 0,-1-1 0 0 0,0 1 0 0 0,0-1 0 0 0,0 1 0 0 0,0-1 0 0 0,-1 0 0 0 0,-1 3 0 0 0,-11 16 11 0 0,11-16 16 0 0,-10 11 1 0 0,4-7-30 0 0,-3 8 9 0 0,10-13 5 0 0,-1-1 0 0 0,1 1 0 0 0,-1-1 1 0 0,0 1-1 0 0,0-1 0 0 0,0 0 0 0 0,0-1 0 0 0,-1 1 0 0 0,-5 4 0 0 0,-23 20 56 0 0,25-20-38 0 0,1-1-1 0 0,-1 0 0 0 0,0-1 1 0 0,-11 7-1 0 0,16-11-19 0 0,1 0-1 0 0,0 0 1 0 0,-1 0-1 0 0,1 0 1 0 0,0 1-1 0 0,0-1 1 0 0,-1 0-1 0 0,1 0 1 0 0,-1 3-1 0 0,-5 4 36 0 0,-2-1-21 0 0,8-5 8 0 0,6 3-60 0 0,3-1 103 0 0,-6-3 17 0 0,3 2-12 0 0,7 3 34 0 0,0 0-1 0 0,0-1 1 0 0,16 4 0 0 0,-12-4-87 0 0,-15-4-3 0 0,1 0 5 0 0,0 0 0 0 0,0-1-1 0 0,-1 1 1 0 0,1 1 0 0 0,-1-1 0 0 0,1 0 0 0 0,-1 0-1 0 0,1 0 1 0 0,-1 1 0 0 0,0-1 0 0 0,2 3 0 0 0,13 21 129 0 0,-2-9 17 0 0,-12-13-142 0 0,1 1 0 0 0,0-1-1 0 0,0 0 1 0 0,0 1-1 0 0,1-2 1 0 0,-1 1 0 0 0,5 3-1 0 0,0-3-5 0 0,-6-2 45 0 0,0 0-32 0 0,0 0-1 0 0,1 1 1 0 0,-1-1 0 0 0,0 1-1 0 0,0-1 1 0 0,0 1 0 0 0,0 0-1 0 0,0 0 1 0 0,0 0 0 0 0,-1 0-1 0 0,3 3 1 0 0,-1-1-32 0 0,10 12 173 0 0,-11-15-51 0 0,-2-1 4 0 0,0 0-35 0 0,0 0-147 0 0,0 1-34 0 0,0 11 148 0 0,0-12-66 0 0,0 0 0 0 0,0 1 1 0 0,0-1-1 0 0,0 0 0 0 0,0 1 1 0 0,1-1-1 0 0,-1 1 0 0 0,0-1 1 0 0,0 0-1 0 0,0 1 0 0 0,0-1 0 0 0,0 0 1 0 0,0 1-1 0 0,1-1 0 0 0,-1 0 1 0 0,0 1-1 0 0,0-1 0 0 0,0 0 1 0 0,1 1-1 0 0,-1-1 0 0 0,0 0 1 0 0,0 1-1 0 0,1-1 0 0 0,-1 0 1 0 0,1 1-1 0 0,0-3-100 0 0,0 0-1 0 0,0 1 1 0 0,0-1 0 0 0,0 1-1 0 0,0-1 1 0 0,0 0 0 0 0,-1 0 0 0 0,2-2-1 0 0,0-1-501 0 0,11-28-7094 0 0,-8 15 3111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09:58.3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 96 6416 0 0,'-1'-1'28'0'0,"0"1"0"0"0,0-1 0 0 0,1 0 0 0 0,-1 0 0 0 0,0 1 0 0 0,1-1 0 0 0,-1 0 0 0 0,0 0 0 0 0,1 0 0 0 0,-1 0 0 0 0,1 0 0 0 0,0 0 0 0 0,-1 0 0 0 0,1 0 0 0 0,0 0 0 0 0,-1 0 0 0 0,1 0 0 0 0,0 0 0 0 0,0 0 0 0 0,0 0 0 0 0,0 0 0 0 0,0 0 0 0 0,0-1 0 0 0,0-10 80 0 0,0 9 448 0 0,5-3 1637 0 0,-4 3-1899 0 0,-1 0 0 0 0,1 0 1 0 0,0 0-1 0 0,0 0 0 0 0,1 0 0 0 0,-1 1 0 0 0,1-1 0 0 0,-1 0 1 0 0,1 1-1 0 0,2-4 0 0 0,6 1-267 0 0,5-5 62 0 0,-12 8 370 0 0,-3 2 141 0 0,0 0 28 0 0,1 1-556 0 0,0-1 1 0 0,0 1 0 0 0,0 0 0 0 0,0-1 0 0 0,0 1 0 0 0,0-1-1 0 0,0 1 1 0 0,0-1 0 0 0,0 0 0 0 0,0 1 0 0 0,0-1 0 0 0,1 0 0 0 0,-1 0-1 0 0,1 0 1 0 0,0 0-51 0 0,-1 0 0 0 0,0 1 1 0 0,0-1-1 0 0,0 0 0 0 0,0 0 0 0 0,0 1 0 0 0,0-1 0 0 0,0 0 0 0 0,1 1 0 0 0,-1-1 0 0 0,0 1 0 0 0,0 0 0 0 0,-1-1 0 0 0,3 2 0 0 0,-3-2-13 0 0,0 1-1 0 0,0-1 0 0 0,1 0 0 0 0,-1 0 0 0 0,0 1 0 0 0,1-1 0 0 0,-1 0 1 0 0,0 0-1 0 0,1 1 0 0 0,-1-1 0 0 0,0 0 0 0 0,1 0 0 0 0,-1 0 0 0 0,0 0 1 0 0,1 1-1 0 0,-1-1 0 0 0,1 0 0 0 0,-1 0 0 0 0,0 0 0 0 0,2 0 0 0 0,11 6 1005 0 0,-10-2-978 0 0,0 0 0 0 0,0 0-1 0 0,-1 0 1 0 0,1 1 0 0 0,-1-1-1 0 0,0 1 1 0 0,2 5 0 0 0,-3-8-62 0 0,4 11 184 0 0,-4-8-101 0 0,0 0-1 0 0,0 0 0 0 0,-1 0 1 0 0,0-1-1 0 0,0 1 0 0 0,0 0 0 0 0,0 0 1 0 0,-1 0-1 0 0,1-1 0 0 0,-3 8 0 0 0,-11 27 345 0 0,9-25-281 0 0,4-9-89 0 0,-1-1 0 0 0,1 0 0 0 0,-1 1 0 0 0,0-1 0 0 0,0 0 1 0 0,-3 5-1 0 0,-4 8 31 0 0,8-15-45 0 0,0 1 1 0 0,0-1-1 0 0,0 1 1 0 0,0-1 0 0 0,0 0-1 0 0,-1 0 1 0 0,-1 3-1 0 0,-8 8 117 0 0,-1 0-1 0 0,-22 18 0 0 0,31-28-143 0 0,-8 9 22 0 0,9-11 39 0 0,2-1-104 0 0,0 0-14 0 0,16-8 210 0 0,-13 8-136 0 0,1-1-1 0 0,12-6-6 0 0,15-6 1 0 0,-30 12 0 0 0,0 0 0 0 0,0 0 0 0 0,0 1 0 0 0,0-1 0 0 0,1 0 0 0 0,-1 1 0 0 0,0-1 0 0 0,0 1 0 0 0,1 0 0 0 0,-1-1 0 0 0,0 1 0 0 0,1 0 0 0 0,-1 0 0 0 0,0 0 0 0 0,1 0 0 0 0,-1 0 0 0 0,0 0 0 0 0,3 1 0 0 0,2-1 0 0 0,8-3 0 0 0,-13 3 0 0 0,-1 0 0 0 0,1-1 0 0 0,0 1 0 0 0,0 0 0 0 0,0 0 0 0 0,0 0 0 0 0,0 0 0 0 0,0 0 0 0 0,-1 0 0 0 0,1 0 0 0 0,0 0 0 0 0,0 0 0 0 0,0 0 0 0 0,0 0 0 0 0,0 0 0 0 0,1 1 0 0 0,13 4 0 0 0,-11-5 0 0 0,-3 1 2 0 0,17 9-22 0 0,-13-7 19 0 0,-1 1 1 0 0,1-1 0 0 0,-1 1 0 0 0,1-1-1 0 0,-1 1 1 0 0,0 0 0 0 0,-1 1 0 0 0,1-1-1 0 0,3 6 1 0 0,-3-1 43 0 0,-2-1 15 0 0,0 0 0 0 0,-1 0 0 0 0,1 11 0 0 0,-2-17-52 0 0,0 1-1 0 0,0 0 0 0 0,0-1 0 0 0,-1 1 1 0 0,1 0-1 0 0,-1-1 0 0 0,1 1 1 0 0,-1-1-1 0 0,-2 5 0 0 0,-4 14 424 0 0,6-18-395 0 0,1 0-1 0 0,-1 0 0 0 0,0 0 1 0 0,0 0-1 0 0,-3 5 0 0 0,-21 38 823 0 0,19-39-704 0 0,4-6-134 0 0,0 1-1 0 0,0 0 0 0 0,1 0 0 0 0,-1-1 0 0 0,0 1 1 0 0,0 0-1 0 0,1 1 0 0 0,-3 3 0 0 0,3-4-1 0 0,0 0 0 0 0,0-1-1 0 0,0 1 1 0 0,0-1 0 0 0,-1 1-1 0 0,1-1 1 0 0,0 1 0 0 0,-1-1 0 0 0,-1 2-1 0 0,-4 2 6 0 0,0 0 0 0 0,0-1-1 0 0,-8 5 1 0 0,9-6 17 0 0,0 0 0 0 0,0 1-1 0 0,0 0 1 0 0,-6 5 0 0 0,11-7 26 0 0,-2-1-10 0 0,3-1-53 0 0,-24 9 99 0 0,4 0-41 0 0,5-7-49 0 0,-7-3-10 0 0,21 0-28 0 0,0 1-1 0 0,-1-1 0 0 0,1 1 1 0 0,0-1-1 0 0,0 1 0 0 0,0-1 1 0 0,0 0-1 0 0,0 0 0 0 0,0 0 0 0 0,0 1 1 0 0,0-1-1 0 0,0 0 0 0 0,1 0 1 0 0,-1 0-1 0 0,0 0 0 0 0,1 0 1 0 0,-1-1-1 0 0,0 1 0 0 0,1 0 1 0 0,-1 0-1 0 0,1 0 0 0 0,0 0 1 0 0,-1-1-1 0 0,1 1 0 0 0,0 0 1 0 0,0 0-1 0 0,0-1 0 0 0,0 1 0 0 0,0-2 1 0 0,0-2-393 0 0,0 1 0 0 0,1-1 0 0 0,0 1 0 0 0,0-1 0 0 0,0 1-1 0 0,2-7 1 0 0,2-1-1283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09:59.8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115 140 10192 0 0,'0'0'230'0'0,"0"0"30"0"0,0 0 19 0 0,-5 5-30 0 0,-1 3-171 0 0,-27 30-54 0 0,26-30 924 0 0,1 1 0 0 0,-1 0 1 0 0,1 0-1 0 0,1 1 0 0 0,0 0 1 0 0,-7 18-1 0 0,6-12-475 0 0,2-6-281 0 0,0 1 0 0 0,-2 14 0 0 0,4-14-177 0 0,2 0 0 0 0,-1 1-1 0 0,1-1 1 0 0,1 1-1 0 0,0-1 1 0 0,1 1 0 0 0,3 12-1 0 0,-1-8-3 0 0,-3-12-12 0 0,0 1 0 0 0,1-1 0 0 0,0 0 0 0 0,0 0 0 0 0,0 0 0 0 0,1 0-1 0 0,-1-1 1 0 0,1 1 0 0 0,0-1 0 0 0,0 1 0 0 0,0-1 0 0 0,0 0 0 0 0,1 0-1 0 0,-1 0 1 0 0,5 2 0 0 0,-2 0-30 0 0,0 0 0 0 0,0 1 0 0 0,8 9 0 0 0,-9-8 19 0 0,0-2 5 0 0,8-1 19 0 0,-12-4-7 0 0,0 0 1 0 0,-1 0-1 0 0,1 0 1 0 0,0 0-1 0 0,-1-1 0 0 0,1 1 1 0 0,-1 0-1 0 0,1 0 1 0 0,0-1-1 0 0,-1 1 0 0 0,1-1 1 0 0,-1 1-1 0 0,1 0 0 0 0,-1-1 1 0 0,1 1-1 0 0,-1-1 1 0 0,1 0-1 0 0,0 0 5 0 0,3-2 18 0 0,0 0 0 0 0,0 0 0 0 0,0-1 0 0 0,0 1 0 0 0,-1-1 0 0 0,0 0 0 0 0,0 0 0 0 0,0-1 0 0 0,0 1 0 0 0,0-1 0 0 0,-1 1 0 0 0,0-1 0 0 0,0 0 0 0 0,0 0 0 0 0,0 0 0 0 0,0-7 0 0 0,0 4 1 0 0,-1-1 1 0 0,-1 1-1 0 0,0-1 1 0 0,0 1-1 0 0,0-1 1 0 0,-1 1-1 0 0,0-1 1 0 0,-1 1-1 0 0,-3-12 0 0 0,-1 5 23 0 0,0 0 0 0 0,-15-26-1 0 0,15 30 90 0 0,1-5-73 0 0,4 15-72 0 0,1 1-1 0 0,0-1 0 0 0,-1 1 0 0 0,1-1 0 0 0,0 1 0 0 0,-1 0 1 0 0,1-1-1 0 0,-1 1 0 0 0,1 0 0 0 0,0-1 0 0 0,-1 1 0 0 0,1 0 0 0 0,-1-1 1 0 0,1 1-1 0 0,-1 0 0 0 0,1 0 0 0 0,-1 0 0 0 0,1 0 0 0 0,-1-1 1 0 0,0 1-1 0 0,-1 0-40 0 0,-13-7 33 0 0,14 6 20 0 0,0 0 0 0 0,0 1-1 0 0,0-1 1 0 0,-1 1 0 0 0,1 0 0 0 0,0-1-1 0 0,0 1 1 0 0,0 0 0 0 0,-1 0-1 0 0,1-1 1 0 0,0 1 0 0 0,0 0 0 0 0,-1 0-1 0 0,1 0 1 0 0,-2 1 0 0 0,-3-4-93 0 0,6 3 89 0 0,0 0 1 0 0,-1-1-1 0 0,1 1 1 0 0,0 0-1 0 0,0 0 0 0 0,0 0 1 0 0,0 0-1 0 0,-1 0 0 0 0,1 0 1 0 0,0-1-1 0 0,0 1 1 0 0,0 0-1 0 0,-1 0 0 0 0,1 0 1 0 0,0 0-1 0 0,0 0 0 0 0,0 0 1 0 0,-1 0-1 0 0,1 0 0 0 0,0 0 1 0 0,0 0-1 0 0,0 0 1 0 0,-1 0-1 0 0,1 0 0 0 0,0 0 1 0 0,0 0-1 0 0,0 0 0 0 0,-1 0 1 0 0,1 0-1 0 0,0 0 1 0 0,0 0-1 0 0,0 1 0 0 0,-1-1 1 0 0,-15 4-143 0 0,14-4 97 0 0,2 0 89 0 0,0 0-5 0 0,0 0-94 0 0,0 0-28 0 0,0 0 23 0 0,14-1 18 0 0,-4-2 20 0 0,0-1-1 0 0,0 0 1 0 0,0 0 0 0 0,-1-1 0 0 0,1-1 0 0 0,-1 0 0 0 0,12-10-1 0 0,32-22 187 0 0,-24 14-106 0 0,-16 14-145 0 0,-2 0 1 0 0,18-19-1 0 0,-17 16 75 0 0,16-14 1 0 0,-16 16 8 0 0,15-17-1 0 0,-25 26 0 0 0,-1 0 0 0 0,1 0 0 0 0,0 0 0 0 0,0 0 0 0 0,0 1 0 0 0,0-1 0 0 0,0 0 0 0 0,0 1 0 0 0,1 0 0 0 0,-1-1 0 0 0,5-1 0 0 0,-3 1 0 0 0,-3 2 0 0 0,-1 0 1 0 0,1 0 0 0 0,-1-1-1 0 0,0 1 1 0 0,1 0 0 0 0,-1 0-1 0 0,1-1 1 0 0,-1 1-1 0 0,0 0 1 0 0,1 0 0 0 0,-1 0-1 0 0,1 0 1 0 0,-1-1 0 0 0,1 1-1 0 0,-1 0 1 0 0,1 0 0 0 0,-1 0-1 0 0,1 0 1 0 0,0 0-1 0 0,0 0 62 0 0,-1 0 19 0 0,0 0 12 0 0,0 0 3 0 0,0 0 0 0 0,-1 2-16 0 0,-5 12-22 0 0,1 0-1 0 0,1 0 1 0 0,0 0-1 0 0,0 0 1 0 0,2 1-1 0 0,0-1 1 0 0,1 1-1 0 0,0 21 1 0 0,1-5 41 0 0,2-1 1 0 0,5 31-1 0 0,-5-43-9 0 0,2 8-84 0 0,1-14-6 0 0,-3-7-2 0 0,-1 0 0 0 0,1 0 0 0 0,-1 0 0 0 0,0 0 1 0 0,0 0-1 0 0,1 5 0 0 0,-3-7-13 0 0,1-2 13 0 0,0 0 1 0 0,0 0-1 0 0,0 0 0 0 0,0 0 1 0 0,0 0-1 0 0,0 0 0 0 0,1 0 0 0 0,-1 0 1 0 0,0 0-1 0 0,0 0 0 0 0,1 0 1 0 0,-1 0-1 0 0,1 0 0 0 0,-1-1 0 0 0,1 1 1 0 0,-1 0-1 0 0,1 0 0 0 0,-1 0 1 0 0,1-1-1 0 0,0 1 0 0 0,-1 0 0 0 0,1-1 1 0 0,1 2-1 0 0,-2-2 5 0 0,0 1 0 0 0,0-1 0 0 0,1 1 0 0 0,-1-1 0 0 0,0 1 0 0 0,0-1 0 0 0,0 1 0 0 0,0 0 0 0 0,1-1 0 0 0,-1 1 0 0 0,0-1 0 0 0,0 1 0 0 0,0 0 0 0 0,0-1 0 0 0,0 1 0 0 0,-1 0 0 0 0,1 2-1 0 0,1-1-3 0 0,-1-1 1 0 0,1 1-1 0 0,-1 0 0 0 0,1 0 0 0 0,0 0 0 0 0,-1-1 0 0 0,1 1 0 0 0,0 0 1 0 0,0-1-1 0 0,3 4 0 0 0,-1-3 17 0 0,-1 0 0 0 0,1 0-1 0 0,0 0 1 0 0,0 0 0 0 0,0 0 0 0 0,0-1 0 0 0,5 2 0 0 0,-6-2-8 0 0,-1 0 0 0 0,1-1 0 0 0,0 1 0 0 0,0-1 0 0 0,0 1 0 0 0,0-1 0 0 0,0 0 0 0 0,0 0 0 0 0,0 0 0 0 0,0 0 0 0 0,0 0 0 0 0,0 0 0 0 0,0-1 0 0 0,0 1 0 0 0,0 0 0 0 0,2-2 0 0 0,1 0 12 0 0,-1 0 0 0 0,0-1-1 0 0,0 0 1 0 0,0 1 0 0 0,6-7-1 0 0,-6 6 36 0 0,1-1-1 0 0,-1 2 0 0 0,1-1 1 0 0,0 0-1 0 0,9-3 0 0 0,-11 5-57 0 0,0 0 1 0 0,1 0-1 0 0,-1-1 0 0 0,0 1 0 0 0,0-1 0 0 0,-1 0 0 0 0,1 0 0 0 0,0 0 0 0 0,-1 0 0 0 0,1 0 0 0 0,-1 0 0 0 0,0-1 1 0 0,4-4-1 0 0,-5 6 97 0 0,8-16 13 0 0,-7 14-64 0 0,7-11-32 0 0,-9 10-12 0 0,-1 2 1 0 0,1 0 0 0 0,1-1 0 0 0,-1 1 0 0 0,0 0 0 0 0,0-1 0 0 0,-1 1 0 0 0,1 0 0 0 0,0 0 0 0 0,-1-1 0 0 0,-1-2 0 0 0,-1-4 0 0 0,-1-11 0 0 0,2 17 0 0 0,-1 0 0 0 0,-12-34 281 0 0,6 16 92 0 0,-15-27 0 0 0,23 47-324 0 0,0 0-1 0 0,0 1 1 0 0,0-1 0 0 0,0 0 0 0 0,0 0-1 0 0,0 0 1 0 0,0 1 0 0 0,0-1 0 0 0,0 1-1 0 0,-1-1 1 0 0,1 1 0 0 0,0-1 0 0 0,-3 0-1 0 0,-7-4 209 0 0,7 1-220 0 0,3 3-40 0 0,1 0 0 0 0,-1 0 0 0 0,0 0 0 0 0,1 0 0 0 0,-1 0 0 0 0,0 1 0 0 0,0-1 0 0 0,0 0 0 0 0,0 1 0 0 0,0-1 0 0 0,1 1 0 0 0,-1-1 0 0 0,0 1 0 0 0,0-1 0 0 0,-1 1 0 0 0,1 0 0 0 0,0-1 0 0 0,0 1 0 0 0,0 0 0 0 0,-1 0 0 0 0,-13-4 259 0 0,4 1-353 0 0,-1 0 0 0 0,-17-9-1 0 0,21 10-85 0 0,7 2 127 0 0,1 0 1 0 0,-1 0-1 0 0,1 0 1 0 0,-1 0-1 0 0,1 0 0 0 0,0-1 1 0 0,-1 1-1 0 0,1 0 1 0 0,-1 0-1 0 0,1 0 1 0 0,0-1-1 0 0,-1 1 0 0 0,1 0 1 0 0,0-1-1 0 0,-1 1 1 0 0,1 0-1 0 0,0-1 1 0 0,-1 1-1 0 0,1 0 0 0 0,0-1 1 0 0,0 1-1 0 0,-1 0 1 0 0,1-1-1 0 0,0 1 0 0 0,0-1 1 0 0,-1 0-1 0 0,-8-21-3146 0 0,6 6-2293 0 0,6 3-395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0:08.8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3 3656 0 0,'0'0'76'0'0,"0"0"16"0"0,0 0 7 0 0,0 0 37 0 0,0 0 114 0 0,0 0 50 0 0,0 0 11 0 0,0 0-14 0 0,0 0-62 0 0,0 0-31 0 0,0 0-4 0 0,0 0 12 0 0,0 0 50 0 0,0 0 24 0 0,0 0 2 0 0,0 0-6 0 0,0 0-22 0 0,0 0-10 0 0,-1 2-2 0 0,-1 2-566 0 0,-10 20 5226 0 0,9-48-4592 0 0,3 23-262 0 0,0 1 10 0 0,0 0 2 0 0,0 0 12 0 0,0 0 2 0 0,0 0 0 0 0,0 0-3 0 0,0 0-5 0 0,0 0 13 0 0,0 0-15 0 0,0 0-6 0 0,0 0 0 0 0,0 0 0 0 0,0 0 2 0 0,0 0 12 0 0,0 0 2 0 0,0 0 0 0 0,0 0 9 0 0,0 0 40 0 0,0 0 21 0 0,0 0 2 0 0,0 0 1 0 0,0 0 6 0 0,0 0 1 0 0,0 0 0 0 0,4 6 1159 0 0,-4-5-1298 0 0,0-1-1 0 0,1 0 0 0 0,-1 1 0 0 0,0-1 0 0 0,1 1 0 0 0,-1-1 1 0 0,0 1-1 0 0,1-1 0 0 0,-1 0 0 0 0,1 1 0 0 0,-1-1 0 0 0,1 0 1 0 0,-1 0-1 0 0,1 1 0 0 0,-1-1 0 0 0,1 0 0 0 0,-1 0 0 0 0,1 0 1 0 0,-1 1-1 0 0,1-1 0 0 0,-1 0 0 0 0,1 0 0 0 0,-1 0 0 0 0,2 0 0 0 0,0 0 75 0 0,-2 0 62 0 0,0 0 31 0 0,0 0 4 0 0,1 1-32 0 0,12 6-126 0 0,-2-3-21 0 0,-2-3 46 0 0,1 0-34 0 0,0 1 18 0 0,-6-1-36 0 0,-3-1-7 0 0,1 0 0 0 0,-1 1 1 0 0,0-1-1 0 0,0 0 0 0 0,0 0 0 0 0,1 0 0 0 0,-1 0 0 0 0,0 0 1 0 0,0 0-1 0 0,0 0 0 0 0,1 0 0 0 0,-1 0 0 0 0,0 0 0 0 0,2-1 1 0 0,12-4 63 0 0,-14 5-64 0 0,11-3 61 0 0,-12 3-60 0 0,0 0 0 0 0,0 0 0 0 0,0 0 0 0 0,1 0 0 0 0,-1 0 0 0 0,0 0 0 0 0,0 0 0 0 0,0 0 0 0 0,1 0 0 0 0,-1 0 0 0 0,0 0 0 0 0,0 0 0 0 0,1 0-1 0 0,-1 0 1 0 0,0 0 0 0 0,0 0 0 0 0,0 0 0 0 0,1 0 0 0 0,-1 1 0 0 0,0-1 0 0 0,0 0 0 0 0,0 0 0 0 0,1 0 0 0 0,-1 0 0 0 0,0 0 0 0 0,0 0 0 0 0,0 1-1 0 0,1-1 1 0 0,-1 0 0 0 0,0 0 0 0 0,0 0 0 0 0,0 1 0 0 0,0-1 0 0 0,0 0 0 0 0,0 0 0 0 0,0 0 0 0 0,1 1 0 0 0,-1-1 0 0 0,14 1 37 0 0,-4 1-38 0 0,0-1 0 0 0,-1 2 0 0 0,-2-2 11 0 0,-2 0 32 0 0,4 2-22 0 0,-6-2 34 0 0,15-1 261 0 0,-16 0-214 0 0,10 0 102 0 0,15 0-108 0 0,-22 1-84 0 0,-3-1-9 0 0,-1 0 1 0 0,0 0 0 0 0,0 0 0 0 0,1 0-1 0 0,-1 0 1 0 0,0 0 0 0 0,0 0 0 0 0,1 0-1 0 0,-1 0 1 0 0,0-1 0 0 0,0 1-1 0 0,0-1 1 0 0,0 1 0 0 0,1-1 0 0 0,-1 1-1 0 0,2-2 1 0 0,-3 2-1 0 0,1-1 0 0 0,-1 1 0 0 0,1 0 0 0 0,0 0 1 0 0,-1 0-1 0 0,1-1 0 0 0,0 1 0 0 0,-1 0 0 0 0,1 0 0 0 0,0 0 0 0 0,-1 0 0 0 0,1 0 0 0 0,0 0 0 0 0,-1 0 1 0 0,1 0-1 0 0,0 0 0 0 0,0 1 0 0 0,1-1 6 0 0,0 0 50 0 0,0 0-4 0 0,5 0-45 0 0,0 1-10 0 0,3 3-8 0 0,-9-4 5 0 0,-1 0 1 0 0,1 1-1 0 0,0-1 0 0 0,0 0 0 0 0,0 1 0 0 0,0-1 1 0 0,-1 0-1 0 0,1 0 0 0 0,0 0 0 0 0,0 0 0 0 0,0 0 1 0 0,0 0-1 0 0,0 0 0 0 0,-1 0 0 0 0,1 0 1 0 0,0 0-1 0 0,0 0 0 0 0,0 0 0 0 0,0-1 0 0 0,-1 1 1 0 0,1 0-1 0 0,1-1 0 0 0,9-3 3 0 0,-11 4 0 0 0,1 0 0 0 0,0 0 0 0 0,-1-1 0 0 0,1 1 0 0 0,0 0 0 0 0,-1 0 0 0 0,1-1 0 0 0,0 1 0 0 0,-1 0 0 0 0,1-1 0 0 0,-1 1 0 0 0,1 0 0 0 0,0-1 0 0 0,-1 1 0 0 0,1-1 0 0 0,-1 1 0 0 0,1-1 0 0 0,-1 1 0 0 0,0-1 0 0 0,1 0 0 0 0,0 0 0 0 0,-1 1 0 0 0,0-1 0 0 0,1 0 0 0 0,-1 1 0 0 0,1-1 0 0 0,-1 1 0 0 0,1-1 0 0 0,-1 1 0 0 0,1-1 0 0 0,0 1 0 0 0,-1 0 0 0 0,1-1 0 0 0,-1 1 0 0 0,1 0 0 0 0,0-1 0 0 0,-1 1 0 0 0,1 0 0 0 0,0 0 0 0 0,0 0 0 0 0,0-1 0 0 0,28-10 0 0 0,-28 11 8 0 0,1-1 0 0 0,-1 0 0 0 0,0 0 0 0 0,0 1 0 0 0,0-1-1 0 0,0 0 1 0 0,0 1 0 0 0,1-1 0 0 0,-1 1 0 0 0,0 0-1 0 0,0-1 1 0 0,1 1 0 0 0,-1 0 0 0 0,2 0 0 0 0,13-6 2 0 0,-12 5-10 0 0,7 1 0 0 0,-2 0 0 0 0,-1 1 0 0 0,-3 0 0 0 0,-2 0 0 0 0,6 10 0 0 0,-6-6 15 0 0,-2-4 57 0 0,-1-1 8 0 0,0 0-7 0 0,0 1-13 0 0,0 5-98 0 0,0-5-222 0 0,0-1-79 0 0,0 0-12 0 0,0 0-135 0 0,0 0-568 0 0,0 0-251 0 0,0 0-49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5:52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76 5760 0 0,'0'0'132'0'0,"0"0"17"0"0,0 0 10 0 0,-2 0-26 0 0,-4 0-42 0 0,4 0 238 0 0,2 0 103 0 0,-4-4 428 0 0,4 3-803 0 0,-1 0-1 0 0,1 0 1 0 0,-1-1-1 0 0,1 1 1 0 0,0 0-1 0 0,-1-1 1 0 0,1 1-1 0 0,0 0 1 0 0,0 0-1 0 0,0-1 0 0 0,0 1 1 0 0,0 0-1 0 0,0-1 1 0 0,1 1-1 0 0,-1 0 1 0 0,0-1-1 0 0,1 1 1 0 0,-1 0-1 0 0,0 0 1 0 0,1-1-1 0 0,0 1 1 0 0,-1 0-1 0 0,1 0 1 0 0,0 0-1 0 0,-1 0 1 0 0,3-2-1 0 0,-2 1 2 0 0,0 0-1 0 0,1 1 0 0 0,-1-1 0 0 0,0 0 1 0 0,1 1-1 0 0,0 0 0 0 0,-1-1 0 0 0,1 1 1 0 0,0 0-1 0 0,-1-1 0 0 0,1 1 0 0 0,0 0 1 0 0,0 0-1 0 0,0 1 0 0 0,0-1 0 0 0,0 0 1 0 0,3 0-1 0 0,-1 1 123 0 0,-1-1 1 0 0,1 1-1 0 0,-1-1 0 0 0,0 0 0 0 0,5-2 1 0 0,-4 2-114 0 0,-1 0 1 0 0,0 0-1 0 0,1 0 1 0 0,-1 0-1 0 0,7 0 1 0 0,11 0 197 0 0,-14 1-8 0 0,1-1-1 0 0,-1 1 1 0 0,1 1-1 0 0,-1-1 1 0 0,0 1-1 0 0,11 3 1 0 0,-13-3-249 0 0,7 4-3 0 0,8 16-7 0 0,-19-19 22 0 0,0 0 1 0 0,1 0-1 0 0,-1 0 1 0 0,0 0-1 0 0,0 0 1 0 0,0 1-1 0 0,-1-1 1 0 0,1 0 0 0 0,0 1-1 0 0,-1-1 1 0 0,1 1-1 0 0,-1-1 1 0 0,0 0-1 0 0,0 3 1 0 0,-1 4 129 0 0,0 0 0 0 0,-3 13 0 0 0,2-10-92 0 0,1-7-46 0 0,-1-1 0 0 0,1 1 0 0 0,-1-1 0 0 0,0 1 0 0 0,-3 5 0 0 0,5-8-12 0 0,-1 0 0 0 0,0 0 0 0 0,0 0 0 0 0,-1 0 0 0 0,1 0 0 0 0,0-1 0 0 0,-1 1 0 0 0,1 0 0 0 0,-1 0 0 0 0,-2 2 0 0 0,-2 2 0 0 0,4-1 0 0 0,1-3 0 0 0,0 1 0 0 0,0-1 0 0 0,-1 1 0 0 0,1-1 0 0 0,-1 0 0 0 0,1 0 0 0 0,-1 0 0 0 0,0 0 0 0 0,-2 2 0 0 0,1 2 0 0 0,-16 18 0 0 0,12-19 0 0 0,5-3 0 0 0,0 0 0 0 0,0-1 0 0 0,0 1 0 0 0,0 0 0 0 0,0 0 0 0 0,0 0 0 0 0,1 0 0 0 0,-1 1 0 0 0,-1 2 0 0 0,3-5 0 0 0,0 1 0 0 0,-1-1 0 0 0,1 1 0 0 0,0-1 0 0 0,-1 1 0 0 0,1-1 0 0 0,0 1 0 0 0,0-1 0 0 0,0 1 0 0 0,-1 0 0 0 0,1-1 0 0 0,0 1 0 0 0,0 0 0 0 0,0-1 0 0 0,0 1 0 0 0,0-1 0 0 0,0 1 0 0 0,0 0 0 0 0,0-1 0 0 0,0 1 0 0 0,1-1 0 0 0,-1 2 0 0 0,1 0 0 0 0,-1-2 1 0 0,0 1 1 0 0,0-1 0 0 0,0 1 0 0 0,0-1 0 0 0,0 1 0 0 0,0-1 0 0 0,0 1 0 0 0,0-1 0 0 0,0 1-1 0 0,1-1 1 0 0,-1 1 0 0 0,0-1 0 0 0,0 0 0 0 0,1 1 0 0 0,-1-1 0 0 0,0 1 0 0 0,1-1 0 0 0,-1 0-1 0 0,0 1 1 0 0,1-1 0 0 0,0 1 0 0 0,3-2 203 0 0,-4 1-147 0 0,5 0 164 0 0,-1-1 0 0 0,0 1 0 0 0,0-1 0 0 0,0 0 1 0 0,7-2-1 0 0,11-3 52 0 0,-19 5-228 0 0,0 0-1 0 0,0 0 0 0 0,-1 0 0 0 0,1 0 0 0 0,0 0 0 0 0,3-3 0 0 0,-4 2-36 0 0,1 1-1 0 0,-1-1 1 0 0,1 1-1 0 0,0 0 1 0 0,-1 0-1 0 0,1 0 1 0 0,4-1-1 0 0,7-1-8 0 0,10-1 0 0 0,-4-5 0 0 0,-18 8 1 0 0,-1-1 2 0 0,11-3-97 0 0,-11 5-34 0 0,8-25-4333 0 0,-9 21 3125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0:10.3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14 200 6216 0 0,'0'0'133'0'0,"0"0"23"0"0,0 0 15 0 0,0 0 53 0 0,0 0 154 0 0,0 0 66 0 0,0 0 18 0 0,0 0-36 0 0,0 0-156 0 0,0 0-70 0 0,0 0-10 0 0,0 0-7 0 0,0 0-12 0 0,0 0-3 0 0,0 0 0 0 0,0 0 4 0 0,0 0 17 0 0,1-9 416 0 0,0 6-140 0 0,7-10 295 0 0,10-23 1 0 0,-18 35-755 0 0,1 1 1 0 0,-1 0-1 0 0,0-1 1 0 0,0 1-1 0 0,0 0 1 0 0,0 0 0 0 0,0-1-1 0 0,0 1 1 0 0,0 0-1 0 0,1 0 1 0 0,-1-1-1 0 0,0 1 1 0 0,0 0 0 0 0,0 0-1 0 0,1 0 1 0 0,-1-1-1 0 0,0 1 1 0 0,0 0-1 0 0,0 0 1 0 0,1 0-1 0 0,-1 0 1 0 0,0-1 0 0 0,1 1-1 0 0,-1 0 1 0 0,0 0-1 0 0,0 0 1 0 0,1 0-1 0 0,-1 0 0 0 0,1 0 0 0 0,-1 0 0 0 0,0 0-1 0 0,1-1 1 0 0,-1 1 0 0 0,0 0-1 0 0,0 0 1 0 0,1 0 0 0 0,-1 0 0 0 0,0 0-1 0 0,0 0 1 0 0,1-1 0 0 0,-1 1-1 0 0,0 0 1 0 0,0 0 0 0 0,0 0 0 0 0,1-1-1 0 0,-1 1 1 0 0,0 0 0 0 0,0 0 0 0 0,0-1-1 0 0,0 1 1 0 0,0 0 0 0 0,1-1-1 0 0,-1 1 1 0 0,0 0 0 0 0,0-1 0 0 0,1-2 21 0 0,1 1 45 0 0,0 0 1 0 0,1 1 1 0 0,0-1-1 0 0,-1 1 1 0 0,1-1 0 0 0,-1 0-1 0 0,1 0 1 0 0,3-5 0 0 0,-5 6-74 0 0,0 0 0 0 0,0 0 0 0 0,0 0 0 0 0,0 0 0 0 0,0 0 0 0 0,1 0 0 0 0,-1 1 0 0 0,0-1 0 0 0,1 0 0 0 0,-1 0 0 0 0,2 0 0 0 0,3-2 0 0 0,11-14 0 0 0,-10 7 0 0 0,3-17 0 0 0,-7 9 0 0 0,-6 8 0 0 0,-1 3 0 0 0,2 15 0 0 0,-2 7 0 0 0,-3-2 0 0 0,-5-1 0 0 0,1-4 0 0 0,5-4 0 0 0,-13 12 0 0 0,16-12 0 0 0,-9 18 6 0 0,10-20 36 0 0,1-2-24 0 0,1 0 1 0 0,0 0-1 0 0,-1 1 1 0 0,1-1-1 0 0,0 0 1 0 0,-1 0 0 0 0,1 0-1 0 0,0 1 1 0 0,-1-1-1 0 0,1 0 1 0 0,0 1-1 0 0,-1-1 1 0 0,1 0-1 0 0,0 0 1 0 0,0 1 0 0 0,0-1-1 0 0,-1 1 1 0 0,1-1-1 0 0,0 0 1 0 0,0 1-1 0 0,0-1 1 0 0,0 0-1 0 0,0 1 1 0 0,0-1 0 0 0,-1 1-1 0 0,1-1 1 0 0,0 0-1 0 0,0 1 1 0 0,-1 8 147 0 0,-17 14 418 0 0,9-11-586 0 0,4 0 18 0 0,4-10 59 0 0,-2 5 20 0 0,-7 6-31 0 0,10-12 1 0 0,0-1 8 0 0,0 0 9 0 0,0 0-14 0 0,0 18 113 0 0,5 1-80 0 0,-5-17-29 0 0,0-2 6 0 0,23-9 209 0 0,-22 8-277 0 0,-1 1-1 0 0,1-1 1 0 0,0 1-1 0 0,-1 0 1 0 0,1-1-1 0 0,0 1 1 0 0,-1 0-1 0 0,1 0 1 0 0,0-1-1 0 0,-1 1 1 0 0,1 0-1 0 0,0 0 1 0 0,-1 0-1 0 0,1 0 1 0 0,0 0-1 0 0,-1 0 1 0 0,2 0-1 0 0,13 8 180 0 0,-14-7-113 0 0,-1-1 16 0 0,0 0 4 0 0,2 0 0 0 0,1 2-18 0 0,-1 0 0 0 0,1 1-1 0 0,0-1 1 0 0,-1 0-1 0 0,1 1 1 0 0,-1-1 0 0 0,0 1-1 0 0,0 0 1 0 0,3 4-1 0 0,-4-5 43 0 0,0-1-1 0 0,26 27 706 0 0,-26-28-750 0 0,-1 0-3 0 0,0 0 5 0 0,0 0-73 0 0,1 0-1 0 0,-1 0 0 0 0,0 1 0 0 0,0-1 1 0 0,1 0-1 0 0,-1 0 0 0 0,0 0 1 0 0,0 0-1 0 0,1 1 0 0 0,-1-1 0 0 0,0 0 1 0 0,0 0-1 0 0,0 1 0 0 0,1-1 0 0 0,-1 0 1 0 0,0 0-1 0 0,0 1 0 0 0,0-1 0 0 0,0 0 1 0 0,1 1-1 0 0,-1-1 0 0 0,0 0 0 0 0,0 0 1 0 0,0 1-1 0 0,0-1 0 0 0,0 1 0 0 0,0-1 12 0 0,0 0 0 0 0,0 1 0 0 0,0-1 0 0 0,0 0 0 0 0,0 1 0 0 0,0-1 0 0 0,0 0 0 0 0,1 0 0 0 0,-1 1 0 0 0,0-1-1 0 0,0 0 1 0 0,0 0 0 0 0,0 1 0 0 0,1-1 0 0 0,-1 0 0 0 0,0 0 0 0 0,0 1 0 0 0,0-1 0 0 0,1 0 0 0 0,-1 0 0 0 0,0 0 0 0 0,0 1-1 0 0,1-1 1 0 0,-1 0 0 0 0,0 0 0 0 0,1 0 0 0 0,-1 2 54 0 0,0 25 73 0 0,0-25-76 0 0,0 0 1 0 0,0 3-42 0 0,5 14 35 0 0,-4-9-60 0 0,2-2 0 0 0,0-9 0 0 0,-1-4 0 0 0,1-4-316 0 0,0 0-1 0 0,7-13 0 0 0,4-2-5491 0 0,-6 11-1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0:12.6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258 58 5096 0 0,'-3'-15'175'0'0,"2"14"-122"0"0,0-1 1 0 0,1 0 0 0 0,-1 0 0 0 0,0 0 0 0 0,1 0-1 0 0,0 0 1 0 0,-1-4 0 0 0,0 4 462 0 0,0 0 0 0 0,-1 0-1 0 0,1 0 1 0 0,-1 0 0 0 0,1 0 0 0 0,-1 0-1 0 0,-2-2 1 0 0,3 3 281 0 0,-1 0-653 0 0,1 1 0 0 0,0 0 0 0 0,0-1 0 0 0,-1 1 0 0 0,1 0 0 0 0,0 0 0 0 0,-1 0 0 0 0,1 0 0 0 0,-1 0 0 0 0,-1 0 0 0 0,-12-1 320 0 0,13 0-288 0 0,2 1 0 0 0,0 0-8 0 0,0 0-32 0 0,0 0-10 0 0,0 0-4 0 0,-2 1-8 0 0,-2 2 73 0 0,2-2-132 0 0,0 0 1 0 0,0 0-1 0 0,0 0 0 0 0,-1 0 1 0 0,1 0-1 0 0,0 0 0 0 0,-1-1 1 0 0,1 1-1 0 0,-4-1 0 0 0,4 1 228 0 0,0 0 92 0 0,-5 2 10 0 0,6-2-38 0 0,1-1-186 0 0,-2 1-86 0 0,-4 5 5 0 0,-20 12 751 0 0,25-17-695 0 0,-1 1-88 0 0,0-1 0 0 0,-1 1 0 0 0,1 0 0 0 0,0-1 0 0 0,0 1 0 0 0,0 0 0 0 0,-1 3 0 0 0,-25 32 819 0 0,27-35-734 0 0,0-1-102 0 0,0 1 0 0 0,1 0 0 0 0,-1-1 0 0 0,0 1 0 0 0,0-1 0 0 0,0 1 0 0 0,0-1-1 0 0,-2 2 1 0 0,-1 2 70 0 0,3-4-2 0 0,1-1-17 0 0,-10 10 96 0 0,10-9-160 0 0,-6 9 82 0 0,-4 13 530 0 0,3-14-596 0 0,2-1-34 0 0,4-2 0 0 0,-9 18 0 0 0,8-19 24 0 0,0-1 0 0 0,1 1 0 0 0,-1-1 0 0 0,1 1 0 0 0,0 0 0 0 0,1 0 0 0 0,-1 0 0 0 0,1 0-1 0 0,0-1 1 0 0,0 7 0 0 0,0-11-21 0 0,1 7 69 0 0,-1-6-68 0 0,0 0 1 0 0,0 0 0 0 0,0 0-1 0 0,0 0 1 0 0,1-1 0 0 0,-1 1-1 0 0,0 0 1 0 0,1 0 0 0 0,-1 0-1 0 0,0 0 1 0 0,1-1 0 0 0,-1 1-1 0 0,1 0 1 0 0,-1 0 0 0 0,1-1-1 0 0,0 2 1 0 0,1 2-6 0 0,-2-3 1 0 0,0 0 0 0 0,0 0 0 0 0,1 0 0 0 0,-1 0 0 0 0,0 0 0 0 0,0 0 0 0 0,1 0 0 0 0,-1 0 0 0 0,0 0 0 0 0,1 0 0 0 0,-1 0 0 0 0,1 0 0 0 0,-1 0 0 0 0,1 0 0 0 0,0 0 0 0 0,-1-1 0 0 0,1 1 0 0 0,0 0 0 0 0,0 0 0 0 0,1 0 0 0 0,3 4 0 0 0,9 20 0 0 0,-12-22 16 0 0,-1 1 0 0 0,1-1 0 0 0,0 1 1 0 0,-1 0-1 0 0,0-1 0 0 0,1 6 0 0 0,-2-9-17 0 0,4 9 65 0 0,3 4-46 0 0,-6-12-19 0 0,6 8 0 0 0,0 1-55 0 0,-6-7 55 0 0,1 0 0 0 0,0 0 1 0 0,0-1-1 0 0,0 1 0 0 0,1-1 1 0 0,-1 1-1 0 0,1-1 0 0 0,-1 0 1 0 0,1 0-1 0 0,2 2 0 0 0,15 8 68 0 0,-12-8-66 0 0,2-3-49 0 0,-2 3 47 0 0,-4-4 44 0 0,-4 1-43 0 0,1-1 1 0 0,0 0-1 0 0,0 0 1 0 0,-1 0-1 0 0,1 0 1 0 0,0 0-1 0 0,0 0 1 0 0,-1 0-1 0 0,1 0 1 0 0,0 0-1 0 0,0 0 1 0 0,-1-1-1 0 0,1 1 1 0 0,0 0-1 0 0,0 0 1 0 0,-1-1-1 0 0,1 1 1 0 0,0 0-1 0 0,0-2 1 0 0,2 1-1 0 0,7-3 0 0 0,0 6 14 0 0,-8-2-9 0 0,0 0-1 0 0,0 1 0 0 0,0-1 1 0 0,0 0-1 0 0,0 0 1 0 0,0 0-1 0 0,0 0 0 0 0,0 0 1 0 0,-1-1-1 0 0,3 0 1 0 0,0 0-5 0 0,-1-1 0 0 0,1 1 0 0 0,-1-1 0 0 0,1 0 0 0 0,-1-1 1 0 0,0 1-1 0 0,0 0 0 0 0,0-1 0 0 0,3-3 0 0 0,2-1 0 0 0,12-7-4 0 0,-2 6 62 0 0,-15 7-51 0 0,-3 1-11 0 0,13-18 75 0 0,-8 11-17 0 0,3 3-54 0 0,-5 2-38 0 0,-1 0 21 0 0,3-17 18 0 0,0-7 63 0 0,-4 19-53 0 0,-1 5 32 0 0,2-10-32 0 0,-5-1-12 0 0,-1 5 1 0 0,0 4 12 0 0,-4-3 123 0 0,-5 0-60 0 0,12 6-75 0 0,0 1 1 0 0,1 0-1 0 0,-1 0 1 0 0,1 0-1 0 0,-1-1 1 0 0,1 1-1 0 0,-1 0 1 0 0,1-1-1 0 0,-1 1 1 0 0,1-1-1 0 0,-1 1 1 0 0,1 0-1 0 0,-1-1 1 0 0,1 1-1 0 0,-1-1 1 0 0,1 1-1 0 0,0-1 1 0 0,-1 1-1 0 0,1-1 1 0 0,0 0-1 0 0,0 1 1 0 0,-1-2-1 0 0,0 0-1 0 0,-10-5 1 0 0,4 5 0 0 0,6 2 3 0 0,1 0 0 0 0,-1 0 0 0 0,0 0 1 0 0,0 0-1 0 0,1 0 0 0 0,-1 0 0 0 0,0 0 0 0 0,0 0 0 0 0,1 0 0 0 0,-1 0 0 0 0,0 0 0 0 0,0 1 0 0 0,1-1 0 0 0,-1 0 0 0 0,0 1 0 0 0,0-1 0 0 0,1 0 0 0 0,-1 1 0 0 0,0-1 0 0 0,1 1 0 0 0,-1-1 0 0 0,1 1 0 0 0,-1-1 0 0 0,1 1 0 0 0,-1-1 0 0 0,0 2 0 0 0,-4 3 59 0 0,-40 21 402 0 0,32-18-310 0 0,4-3-110 0 0,4-3-28 0 0,3-1-5 0 0,0 0 0 0 0,0 0 0 0 0,0 0 1 0 0,1 0-1 0 0,-1 0 0 0 0,0 1 0 0 0,1-1 1 0 0,-1 0-1 0 0,1 1 0 0 0,0-1 0 0 0,-1 1 1 0 0,1-1-1 0 0,-1 3 0 0 0,-3 3 66 0 0,-8 5 6 0 0,5-4-86 0 0,-2 4 3 0 0,9-11 1 0 0,-1 0-1 0 0,1 1 0 0 0,-1 0 1 0 0,1-1-1 0 0,0 1 0 0 0,0 0 1 0 0,0 0-1 0 0,0 0 1 0 0,0 0-1 0 0,0 0 0 0 0,0 2 1 0 0,1-4-22 0 0,0 1 0 0 0,0 0 0 0 0,0 0 0 0 0,0-1 0 0 0,0 1 0 0 0,0 0 0 0 0,0-1 0 0 0,0 1 0 0 0,1 0 0 0 0,-1-1-1 0 0,0 1 1 0 0,1 0 0 0 0,-1-1 0 0 0,0 1 0 0 0,1 0 0 0 0,0 0 0 0 0,0 0-95 0 0,-1 0-1 0 0,1 0 1 0 0,-1-1-1 0 0,1 1 0 0 0,-1 0 1 0 0,1 0-1 0 0,-1 0 1 0 0,0 0-1 0 0,1 0 0 0 0,-1 0 1 0 0,0 0-1 0 0,0 0 1 0 0,0 1-1 0 0,1-1-63 0 0,-1 1 0 0 0,0-1 0 0 0,1 0 0 0 0,-1 0 0 0 0,1 0 0 0 0,-1 0 0 0 0,1 0 0 0 0,0 0 0 0 0,-1 0 0 0 0,1 0 0 0 0,0 0 0 0 0,0 0 0 0 0,0 0 0 0 0,-1 0 0 0 0,1 0 0 0 0,0-1 0 0 0,2 2 0 0 0,-2-1 67 0 0,9 7-1268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0:13.8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 1 9152 0 0,'0'0'208'0'0,"0"0"33"0"0,0 0 14 0 0,0 0 18 0 0,0 0 74 0 0,0 0 34 0 0,0 0 10 0 0,0 0-319 0 0,0 0 0 0 0,0 1 0 0 0,0-1 0 0 0,-1 1 1 0 0,1-1-1 0 0,0 1 0 0 0,0-1 0 0 0,0 0 0 0 0,-1 1 1 0 0,1-1-1 0 0,0 0 0 0 0,-1 1 0 0 0,1-1 0 0 0,0 0 1 0 0,0 1-1 0 0,-1-1 0 0 0,1 0 0 0 0,-1 0 1 0 0,1 1-1 0 0,0-1 0 0 0,-1 0 0 0 0,1 0 0 0 0,-1 0 1 0 0,1 1-1 0 0,-1-1 0 0 0,-14-1 45 0 0,-3-1-103 0 0,14 4 520 0 0,0-1 0 0 0,0 1 0 0 0,0 0 0 0 0,0 0 0 0 0,0 0-1 0 0,1 1 1 0 0,-6 4 0 0 0,0 1-212 0 0,1 1-1 0 0,0 1 0 0 0,1 0 1 0 0,-9 15-1 0 0,-4 6 508 0 0,19-29-854 0 0,0 0 125 0 0,-22 45 220 0 0,22-44-277 0 0,0-1-17 0 0,-2 18-30 0 0,3-19 4 0 0,0 0 0 0 0,0 0 0 0 0,0 0 0 0 0,0 0 0 0 0,0 1 0 0 0,0-1 0 0 0,0 0 0 0 0,0 0 0 0 0,0 0 0 0 0,0 0 0 0 0,1 2 0 0 0,0 1 0 0 0,0-1 0 0 0,0 1 0 0 0,-1 0 0 0 0,0-1 0 0 0,1 7 0 0 0,-2-7 0 0 0,1-2 0 0 0,0 0 0 0 0,0 0 0 0 0,0-1 0 0 0,0 1 0 0 0,0 0 0 0 0,0 0 0 0 0,0 0 0 0 0,1-1 0 0 0,-1 1 0 0 0,0 0 0 0 0,1 0 0 0 0,-1 0 0 0 0,0-1 0 0 0,1 1 0 0 0,-1 0 0 0 0,1-1 0 0 0,-1 1 0 0 0,2 1 0 0 0,4 11 0 0 0,-6-9-4 0 0,-1-1-5 0 0,2 1-5 0 0,7 13-39 0 0,-7-14 53 0 0,3 3 0 0 0,11 3 0 0 0,-5-5 0 0 0,-1 3 0 0 0,-3-9 0 0 0,-4 2 5 0 0,-1-1 0 0 0,1 1-1 0 0,-1 0 1 0 0,1 0-1 0 0,-1 0 1 0 0,1 0 0 0 0,-1 0-1 0 0,1 0 1 0 0,-1 1-1 0 0,1-1 1 0 0,-1 0 0 0 0,1 1-1 0 0,-1-1 1 0 0,2 2 0 0 0,-1-1-6 0 0,0-1 0 0 0,-1 1 0 0 0,1 0 0 0 0,0-1 0 0 0,0 0 0 0 0,0 1 0 0 0,-1-1 0 0 0,1 0 0 0 0,0 0 0 0 0,0 0 0 0 0,0 0 0 0 0,0 0 0 0 0,0 0 0 0 0,0 0 0 0 0,-1-1 0 0 0,1 1 0 0 0,0-1 0 0 0,0 1 0 0 0,0-1 0 0 0,-1 0 0 0 0,1 0 0 0 0,0 0 0 0 0,1-1 0 0 0,0 0 2 0 0,-4 2 12 0 0,29-11-113 0 0,-17 7 100 0 0,0 0 0 0 0,-1 0 0 0 0,0-1 0 0 0,1 0 0 0 0,-1 0 0 0 0,13-11 0 0 0,-22 15 3 0 0,0 0 0 0 0,0 1-1 0 0,0-1 1 0 0,0 0 0 0 0,0 0-1 0 0,0 1 1 0 0,0-1 0 0 0,0 1-1 0 0,1-1 1 0 0,-1 1 0 0 0,0-1-1 0 0,0 1 1 0 0,3 0 0 0 0,-3 0 0 0 0,-1-1 0 0 0,1 1 0 0 0,0 0 0 0 0,0 0 0 0 0,-1 0 0 0 0,1-1 0 0 0,0 1 0 0 0,0 0 0 0 0,-1 0 0 0 0,1-1 0 0 0,0 1 0 0 0,-1-1 0 0 0,2 0 0 0 0,12-7-2 0 0,-13 8-1 0 0,0-1 1 0 0,0 1-1 0 0,0-1 0 0 0,0 1 1 0 0,0-1-1 0 0,1 1 1 0 0,-1-1-1 0 0,0 0 1 0 0,0 1-1 0 0,-1-1 1 0 0,1 0-1 0 0,0 0 1 0 0,0 0-1 0 0,0 1 1 0 0,0-1-1 0 0,-1 0 1 0 0,1 0-1 0 0,-1 0 1 0 0,1-1-1 0 0,0 1 0 0 0,-1 0 1 0 0,0 0-1 0 0,1 0 1 0 0,0-2-1 0 0,-1 2 59 0 0,9-8 6 0 0,-7 2-56 0 0,0-1 0 0 0,-1 1 0 0 0,1-1 0 0 0,-1 0 0 0 0,0-9 0 0 0,-1-9 2 0 0,1 24-11 0 0,-1-1 0 0 0,0 1 0 0 0,0 0 0 0 0,0-1 0 0 0,0 1 0 0 0,-1-1-1 0 0,0-3 1 0 0,-11-31 0 0 0,10 20 0 0 0,-6 6 0 0 0,6 10 0 0 0,-9-8 0 0 0,9 9 0 0 0,0-1 0 0 0,0 1 0 0 0,0 0 0 0 0,0-1 0 0 0,0 1 0 0 0,0 0 0 0 0,0 0 0 0 0,-2 1 0 0 0,-14 3 0 0 0,-3 5 0 0 0,7 1-14 0 0,11-8-58 0 0,9-15-3768 0 0,3 0-416 0 0,1 0-209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0:14.9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235 1 7744 0 0,'0'0'-85'0'0,"-5"9"1398"0"0,5-8-1198 0 0,0-1 0 0 0,0 0 1 0 0,-1 0-1 0 0,1 0 0 0 0,0 0 0 0 0,-1 0 1 0 0,1 0-1 0 0,0 0 0 0 0,0 0 0 0 0,-1 0 1 0 0,1 0-1 0 0,0 0 0 0 0,-1 0 0 0 0,1 0 1 0 0,0 0-1 0 0,-1 0 0 0 0,1 0 0 0 0,0 0 1 0 0,0 0-1 0 0,-1 0 0 0 0,1 0 0 0 0,0 0 1 0 0,-1 0-1 0 0,1-1 0 0 0,0 1 0 0 0,-1 0 1 0 0,1 0-110 0 0,0 0 0 0 0,0 0 0 0 0,0 0 0 0 0,0 0 0 0 0,0 0 0 0 0,0-1 0 0 0,0 1 1 0 0,-1 0-1 0 0,1 0 0 0 0,0 0 0 0 0,0 0 0 0 0,0 0 0 0 0,0 0 0 0 0,0 0 0 0 0,0 0 1 0 0,0 0-1 0 0,0 0 0 0 0,0 0 0 0 0,0 0 0 0 0,-1 0 0 0 0,1 0 0 0 0,0 0 0 0 0,0 0 1 0 0,0 0-1 0 0,0 1 0 0 0,0-1 0 0 0,0 0 0 0 0,0 0 0 0 0,0 0 0 0 0,0 0 0 0 0,0 0 1 0 0,0 0-1 0 0,-1 0 0 0 0,1 0 0 0 0,0 0 0 0 0,0 0 0 0 0,0 0 0 0 0,0 0 0 0 0,0 0 1 0 0,0 0-1 0 0,0 0 0 0 0,0 1 0 0 0,0-1 0 0 0,0 0 0 0 0,0 0 0 0 0,0 0 0 0 0,0 0 0 0 0,0 0 1 0 0,-21 22 546 0 0,20-21-400 0 0,-1 0 0 0 0,0 0 0 0 0,1-1 0 0 0,-1 1 0 0 0,0 0 0 0 0,0-1-1 0 0,0 0 1 0 0,0 1 0 0 0,0-1 0 0 0,-2 0 0 0 0,0 1-3 0 0,-1 1 189 0 0,0 0 1 0 0,0 1-1 0 0,1-1 0 0 0,-7 5 1 0 0,-12 6 377 0 0,21-12-628 0 0,-1 0-1 0 0,1 0 1 0 0,0 1-1 0 0,0-1 1 0 0,0 1-1 0 0,0-1 1 0 0,-2 3-1 0 0,-2 2 51 0 0,1-3-18 0 0,0 1 0 0 0,1 0 0 0 0,0 0 0 0 0,-5 6 0 0 0,-6 6 123 0 0,11-13-161 0 0,1 1 0 0 0,0 0 0 0 0,0 0 0 0 0,0 0 0 0 0,-3 6 0 0 0,-4 8 323 0 0,9-17-396 0 0,0 0 0 0 0,1 0 0 0 0,-1 0 0 0 0,0 0 0 0 0,1 1 0 0 0,-1-1-1 0 0,1 0 1 0 0,0 0 0 0 0,-1 0 0 0 0,1 1 0 0 0,0-1 0 0 0,0 0 0 0 0,-1 2 0 0 0,-2 8-143 0 0,2-8 158 0 0,0-1 0 0 0,0 1 0 0 0,0 0 0 0 0,1-1 0 0 0,-1 1 1 0 0,1 0-1 0 0,-1 3 0 0 0,-1 12 40 0 0,1-13-44 0 0,1 0-1 0 0,0 1 0 0 0,0-1 0 0 0,0 0 0 0 0,1 1 1 0 0,-1-1-1 0 0,1 0 0 0 0,2 6 0 0 0,-2-9-26 0 0,-1-1 6 0 0,0 0 0 0 0,0 0 0 0 0,0-1 0 0 0,0 1 0 0 0,0 0 0 0 0,0 0 0 0 0,0 0 0 0 0,1-1 0 0 0,-1 1 0 0 0,0 0 0 0 0,1 0 0 0 0,-1-1 0 0 0,0 1 0 0 0,1 0 0 0 0,-1-1 0 0 0,1 1 0 0 0,-1 0 0 0 0,1-1 0 0 0,0 1 0 0 0,0 0 0 0 0,2 1 0 0 0,-1 2-28 0 0,1 0-1 0 0,0 0 0 0 0,0 0 0 0 0,1-1 1 0 0,-1 1-1 0 0,7 4 0 0 0,-7-6 43 0 0,1 1 11 0 0,0 0-1 0 0,1-1 1 0 0,-1 1 0 0 0,1-1 0 0 0,0 0 0 0 0,8 3 0 0 0,-11-5-34 0 0,1 1 0 0 0,-1-1 0 0 0,1 1 0 0 0,-1 0 0 0 0,0 0 0 0 0,1 0 0 0 0,3 3 0 0 0,-6-4 9 0 0,1 1 1 0 0,0-1-1 0 0,-1 0 0 0 0,1 1 1 0 0,0-1-1 0 0,-1 0 0 0 0,1 0 1 0 0,0 1-1 0 0,0-1 0 0 0,-1 0 0 0 0,1 0 1 0 0,0 0-1 0 0,0 0 0 0 0,-1 0 1 0 0,1 0-1 0 0,1 0 0 0 0,8 0 66 0 0,1 0-1 0 0,-1 1 0 0 0,11 2 1 0 0,-11-3-56 0 0,9-6-10 0 0,-13 1 0 0 0,-5 3 0 0 0,0 0 0 0 0,1 0 0 0 0,-1 1 0 0 0,1-1 0 0 0,-1 0 0 0 0,1 1 0 0 0,0 0 0 0 0,0-1 0 0 0,3-1 0 0 0,14-7 0 0 0,-19 10 0 0 0,1 0 0 0 0,0-1-1 0 0,0 1 1 0 0,0-1 0 0 0,-1 1-1 0 0,1-1 1 0 0,0 0 0 0 0,-1 1-1 0 0,1-1 1 0 0,-1 0 0 0 0,1 0-1 0 0,0 1 1 0 0,-1-1 0 0 0,0 0-1 0 0,1 0 1 0 0,0-1 0 0 0,0 0 8 0 0,0 0 1 0 0,0 0 0 0 0,0 0 0 0 0,0 0-1 0 0,0 1 1 0 0,1-1 0 0 0,2-3-1 0 0,13-5 63 0 0,-16 9-72 0 0,0 1 1 0 0,1-1-1 0 0,-1 0 1 0 0,0 1 0 0 0,1-1-1 0 0,-1 0 1 0 0,0 0-1 0 0,0 0 1 0 0,0 0-1 0 0,0 0 1 0 0,0 0 0 0 0,0 0-1 0 0,0 0 1 0 0,1-3-1 0 0,13-22 1 0 0,-15 25 0 0 0,1 0 0 0 0,-1 0 0 0 0,1 0 0 0 0,-1 0 0 0 0,1 0 0 0 0,-1 0 0 0 0,1 0 0 0 0,0 0 0 0 0,0 0 0 0 0,-1 0 0 0 0,1 0 0 0 0,0 0 0 0 0,2-1 0 0 0,-1-1 0 0 0,0-5 0 0 0,-2-30 54 0 0,0 21-43 0 0,-2 13-9 0 0,-3 0 49 0 0,-3-6-41 0 0,-26-38-10 0 0,28 38 0 0 0,-3-4 0 0 0,-2 7 0 0 0,-3 3 0 0 0,-2-3 0 0 0,5 1 0 0 0,2 0 11 0 0,8 4 42 0 0,-8-3 75 0 0,8 4-315 0 0,0 1-1 0 0,1-1 0 0 0,-1 0 0 0 0,1 0 1 0 0,-1 1-1 0 0,1-1 0 0 0,-1 0 0 0 0,1 0 1 0 0,-1 0-1 0 0,1 0 0 0 0,0 0 0 0 0,-1 1 0 0 0,1-1 1 0 0,0 0-1 0 0,0 0 0 0 0,0 0 0 0 0,0 0 1 0 0,0 0-1 0 0,0 0 0 0 0,0 0 0 0 0,0 0 1 0 0,0 0-1 0 0,0 0 0 0 0,1 1 0 0 0,-1-1 1 0 0,0 0-1 0 0,0 0 0 0 0,1 0 0 0 0,-1 0 1 0 0,1 0-1 0 0,-1 1 0 0 0,1-1 0 0 0,-1 0 1 0 0,1 0-1 0 0,1 0 0 0 0,0-4 313 0 0,0 2-1970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0:29.3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330 174 7744 0 0,'0'0'174'0'0,"0"0"29"0"0,0 0 12 0 0,0 0 34 0 0,0 0 139 0 0,0 0 57 0 0,-11 3 1903 0 0,2-1-1342 0 0,-10 1 154 0 0,-14-3-1031 0 0,33 0-84 0 0,-1 0-1 0 0,1 0 1 0 0,-1 0 0 0 0,1 1-1 0 0,-1-1 1 0 0,1 0 0 0 0,-1 0 0 0 0,1 0-1 0 0,-1 1 1 0 0,1-1 0 0 0,0 0-1 0 0,-1 1 1 0 0,1-1 0 0 0,-1 0 0 0 0,1 1-1 0 0,0-1 1 0 0,-1 1 0 0 0,-2 2 146 0 0,0-1 110 0 0,0-1 1 0 0,0 1-1 0 0,-1-1 0 0 0,1 1 1 0 0,-1-1-1 0 0,-5 1 0 0 0,-34 0 343 0 0,38-2-621 0 0,4 0-10 0 0,0 0 0 0 0,0 0 0 0 0,0 0 0 0 0,0 0 0 0 0,-1 0 0 0 0,1 0 1 0 0,0 0-1 0 0,0 0 0 0 0,0 1 0 0 0,0-1 0 0 0,0 0 0 0 0,0 1 0 0 0,0-1 0 0 0,0 1 0 0 0,0-1 0 0 0,-1 1 0 0 0,1 0 83 0 0,-42 2 408 0 0,33 3-246 0 0,4-3-205 0 0,-11 0 237 0 0,12-3-196 0 0,0 1 0 0 0,0-1 0 0 0,0 1 0 0 0,0 0 0 0 0,0 1 0 0 0,0-1 0 0 0,-5 4-1 0 0,5-5-93 0 0,2-5 0 0 0,7-12 0 0 0,1 0 0 0 0,0 9 0 0 0,2-2 0 0 0,9-24 0 0 0,-6 17 0 0 0,-2 5 0 0 0,-3 11 0 0 0,-1-1 0 0 0,32-31 0 0 0,10-6-8 0 0,-15 15 107 0 0,-30 22-30 0 0,-1 2-5 0 0,6-5 0 0 0,1-2-53 0 0,-5 6 42 0 0,-4 3 1 0 0,-25 39-44 0 0,3-9 44 0 0,-11 19-44 0 0,20-29-10 0 0,7-10 0 0 0,0 1 0 0 0,1 0 0 0 0,-8 17 0 0 0,0-1 0 0 0,5-14 0 0 0,-4 14 0 0 0,14-28 0 0 0,-1 0 0 0 0,1 0 0 0 0,0 0 0 0 0,-1 0 0 0 0,1 0 0 0 0,-1 0 0 0 0,1 0 0 0 0,-1 0 0 0 0,1 0 0 0 0,-1 0 0 0 0,1 0 0 0 0,-1-1 0 0 0,0 1 0 0 0,0 0 0 0 0,1 0 0 0 0,-1-1 0 0 0,-1 2 0 0 0,-3 2 0 0 0,-9 23 0 0 0,11-18 0 0 0,5-1-12 0 0,0-6-36 0 0,22 13 36 0 0,-12-8 12 0 0,-8-7 0 0 0,-1 0 0 0 0,22 16 0 0 0,-8-7 0 0 0,-15-8 20 0 0,0 0 0 0 0,0 1 0 0 0,0-1 0 0 0,0 1 0 0 0,-1 0 0 0 0,1-1 0 0 0,0 1 0 0 0,-1 0 0 0 0,3 4 0 0 0,-3-5 54 0 0,-1-1 38 0 0,0 0 14 0 0,4 2 2 0 0,16 5-21 0 0,-2 1-86 0 0,-12-1-21 0 0,-2-1 0 0 0,22 11 0 0 0,-14-11-99 0 0,-8-6 25 0 0,-4-5-89 0 0,6-13-1933 0 0,2 10-4687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0:36.9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78 4232 0 0,'0'0'91'0'0,"0"0"11"0"0,0 0 12 0 0,0 0 59 0 0,0 0 203 0 0,0 0 82 0 0,0 0 20 0 0,0 0-29 0 0,0 0-128 0 0,0 0-53 0 0,0 0-10 0 0,-11-3 891 0 0,-21 15 1846 0 0,31-12-2766 0 0,1 0-77 0 0,0 0-31 0 0,0 0-7 0 0,0 0 10 0 0,0 0 49 0 0,0 0 19 0 0,0 0 7 0 0,0 0 10 0 0,0 0 40 0 0,0 0 21 0 0,0 0 2 0 0,0 0 17 0 0,0 0 72 0 0,0 0 30 0 0,0 0 8 0 0,0 0-31 0 0,0 0-135 0 0,4-9 701 0 0,-3 9-722 0 0,-1-2 287 0 0,2 0-417 0 0,1-1 0 0 0,-1 1 0 0 0,0 0 0 0 0,1 0 0 0 0,-1 0 0 0 0,1 0 0 0 0,-1 0 0 0 0,1 1 0 0 0,0-1 0 0 0,0 1 0 0 0,0-1 0 0 0,0 1 0 0 0,0 0 0 0 0,0 0 0 0 0,0 1 0 0 0,0-1 0 0 0,0 1 0 0 0,0-1 0 0 0,4 1 0 0 0,-5 1-203 0 0,-1-1 92 0 0,0 0-1 0 0,0 0 1 0 0,-1 0-1 0 0,1 0 1 0 0,0 0-1 0 0,0 0 0 0 0,-1 0 1 0 0,1 0-1 0 0,0-1 1 0 0,0 1-1 0 0,-1 0 1 0 0,1 0-1 0 0,0-1 0 0 0,-1 1 1 0 0,1 0-1 0 0,0-1 1 0 0,-1 1-1 0 0,1-1 1 0 0,1 0-1 0 0,-2 1 44 0 0,1-1 0 0 0,0 1 1 0 0,0 0-1 0 0,-1 0 0 0 0,1-1 0 0 0,0 1 0 0 0,0 0 0 0 0,0 0 0 0 0,0 0 1 0 0,-1 0-1 0 0,1 0 0 0 0,0 0 0 0 0,0 0 0 0 0,0 0 0 0 0,-1 0 0 0 0,1 1 1 0 0,0-1-1 0 0,0 0 0 0 0,-1 0 0 0 0,1 1 0 0 0,0-1 0 0 0,1 1 0 0 0,-2 0-8 0 0,1-1 0 0 0,-1 0-1 0 0,1 0 1 0 0,0 1-1 0 0,-1-1 1 0 0,1 0-1 0 0,-1 0 1 0 0,1 1-1 0 0,0-1 1 0 0,-1 0-1 0 0,1 0 1 0 0,0 0 0 0 0,-1 0-1 0 0,1 0 1 0 0,0 0-1 0 0,-1 0 1 0 0,1 0-1 0 0,0-1 1 0 0,4 0 0 0 0,-2-1 4 0 0,0 1-1 0 0,0 0 1 0 0,1 1 0 0 0,-1-1-1 0 0,0 0 1 0 0,1 1 0 0 0,-1 0-1 0 0,7 0 1 0 0,-6-1 11 0 0,-1 1 0 0 0,1-1 1 0 0,0 0-1 0 0,-1 0 0 0 0,1-1 0 0 0,3-1 0 0 0,-5 2 67 0 0,0 1-7 0 0,12 0 243 0 0,26 4 0 0 0,-37-3-212 0 0,39 4 371 0 0,-39-5-440 0 0,3 3-21 0 0,4-1 37 0 0,15-4 6 0 0,-14 2-54 0 0,9-2 40 0 0,-17 1-49 0 0,8-2-2 0 0,-3 5 11 0 0,-4-1 32 0 0,45 6-22 0 0,-43-4 30 0 0,-5-3-50 0 0,17-6 64 0 0,-5 5-65 0 0,48 1 0 0 0,-34 1-19 0 0,-15 0 8 0 0,1-1-1 0 0,19-2 1 0 0,-20-2 57 0 0,4 0-39 0 0,-4 1-41 0 0,-10 2 36 0 0,0 0 0 0 0,0 0 0 0 0,0 1 0 0 0,0-1 1 0 0,0 1-1 0 0,0-1 0 0 0,0 1 0 0 0,0 0 0 0 0,0 0 1 0 0,4 0-1 0 0,5-3 9 0 0,-10 2-11 0 0,-1 1 0 0 0,1 0 0 0 0,-1 0 0 0 0,1-1 0 0 0,-1 1 0 0 0,1 0 0 0 0,0 0 0 0 0,-1 0 0 0 0,1-1 0 0 0,0 1 0 0 0,-1 0 0 0 0,1 0 0 0 0,-1 0 0 0 0,1 0 0 0 0,0 0 0 0 0,-1 0 0 0 0,1 0 0 0 0,0 1 0 0 0,-1-1 0 0 0,1 0-1 0 0,-1 0 1 0 0,2 1 0 0 0,2 1 0 0 0,-4-2 0 0 0,1 0 0 0 0,-1 1 0 0 0,1-1 0 0 0,-1 0 0 0 0,1 0 0 0 0,-1 0 0 0 0,1 0 0 0 0,-1 0 0 0 0,1 1 0 0 0,-1-1 0 0 0,1 0 0 0 0,-1 0 0 0 0,1 0 0 0 0,-1-1 0 0 0,1 1 0 0 0,-1 0 0 0 0,1 0 0 0 0,-1 0 0 0 0,1 0 0 0 0,-1 0 0 0 0,1-1 0 0 0,-1 1 0 0 0,1 0 0 0 0,-1 0 0 0 0,1-1 0 0 0,0 1 0 0 0,6-3 0 0 0,22-4 0 0 0,-19 5 0 0 0,-7 1 0 0 0,-1 0 0 0 0,0 1 0 0 0,1-1 0 0 0,-1 1 0 0 0,1 0 0 0 0,-1 0 0 0 0,5 0 0 0 0,8-3-7 0 0,-12 2 27 0 0,1 0-1 0 0,-1 0 1 0 0,0 0 0 0 0,0 0-1 0 0,1 1 1 0 0,-1-1 0 0 0,0 1-1 0 0,1 0 1 0 0,3 1 0 0 0,-6-1 70 0 0,-1 0 37 0 0,19 7-6 0 0,-12-8-121 0 0,4-4 14 0 0,-9 4 64 0 0,-2 1 64 0 0,0 0 18 0 0,3 0-11 0 0,8 2-78 0 0,-2-4-49 0 0,-7 2 38 0 0,-2 0 12 0 0,0 0-1 0 0,0 0-31 0 0,0 0-99 0 0,0 0-169 0 0,0 0-668 0 0,0 0-294 0 0,0 0-60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0:38.1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56 6416 0 0,'0'0'141'0'0,"0"0"23"0"0,0 0 13 0 0,1-2-19 0 0,7-29 1330 0 0,-7 30-1020 0 0,-1 1-186 0 0,0 0-80 0 0,0 0-12 0 0,0-14 1704 0 0,0 11-1943 0 0,0 2 110 0 0,0 1 0 0 0,0 0 0 0 0,0 0 0 0 0,0 0 1 0 0,0 0-1 0 0,0 0 0 0 0,0-1 0 0 0,0 1 0 0 0,0 0 1 0 0,0 0-1 0 0,0 0 0 0 0,0 0 0 0 0,0 0 1 0 0,0-1-1 0 0,0 1 0 0 0,0 0 0 0 0,0 0 0 0 0,1 0 1 0 0,-1 0-1 0 0,0 0 0 0 0,0 0 0 0 0,0 0 0 0 0,0-1 1 0 0,0 1-1 0 0,0 0 0 0 0,0 0 0 0 0,1 0 0 0 0,-1 0 1 0 0,0 0-1 0 0,0 0 0 0 0,0 0 0 0 0,0 0 1 0 0,0 0-1 0 0,1 0 0 0 0,-1 0-53 0 0,1-1-1 0 0,-1 1 1 0 0,0 0 0 0 0,1 0 0 0 0,-1 0 0 0 0,1 0-1 0 0,-1 0 1 0 0,1 0 0 0 0,-1 0 0 0 0,1 0-1 0 0,-1 0 1 0 0,1 0 0 0 0,-1 1 0 0 0,1-1 0 0 0,-1 0-1 0 0,0 0 1 0 0,1 0 0 0 0,-1 0 0 0 0,1 1-1 0 0,-1-1 1 0 0,0 0 0 0 0,1 0 0 0 0,-1 1-1 0 0,0-1 1 0 0,1 0 0 0 0,-1 1 0 0 0,0-1 0 0 0,1 0-1 0 0,-1 1 1 0 0,0-1 0 0 0,0 1 0 0 0,1-1-1 0 0,-1 0 1 0 0,0 1 0 0 0,0-1 0 0 0,0 1-1 0 0,0-1 1 0 0,1 1 0 0 0,-1-1 0 0 0,0 1 0 0 0,0-1-1 0 0,0 0 1 0 0,0 1 0 0 0,0-1 0 0 0,0 1-1 0 0,0-1 1 0 0,0 1 0 0 0,-1-1 0 0 0,1 1 0 0 0,0-1-1 0 0,0 1 1 0 0,0-1 0 0 0,-1 1 0 0 0,1 1 180 0 0,3 109 3274 0 0,-3-110-3342 0 0,0 13 11 0 0,-3 71 314 0 0,6 6 33 0 0,0-75-411 0 0,-3-14-66 0 0,1 0 0 0 0,-1 0 0 0 0,1 0 0 0 0,-1 0 0 0 0,0 0 0 0 0,0 0 0 0 0,0 0-1 0 0,0 0 1 0 0,0 0 0 0 0,-1 2 0 0 0,-3 25 52 0 0,3-22-52 0 0,0-1 0 0 0,0 1-1 0 0,1 13 1 0 0,0-3 7 0 0,-4 4 56 0 0,3 0-11 0 0,2-12-53 0 0,5 8 7 0 0,-5 1 45 0 0,-1-14-47 0 0,0 5 6 0 0,3-4 43 0 0,-1-2-56 0 0,-6 9 14 0 0,3-8 31 0 0,1 4-33 0 0,0 2 17 0 0,0-8 104 0 0,0-2 15 0 0,0 0-2 0 0,0 0-57 0 0,0 0-242 0 0,0 0-107 0 0,0 0-552 0 0,2-4-2219 0 0,9-13-971 0 0,11-5-190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0:39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45 7688 0 0,'0'0'166'0'0,"0"0"29"0"0,0 0 14 0 0,-1 1 39 0 0,-6 0 4904 0 0,10-7-4454 0 0,13-12-204 0 0,2 11 628 0 0,-17 6-1040 0 0,10-3 262 0 0,11-1-15 0 0,-19 4-295 0 0,0 0 1 0 0,0 0-1 0 0,0 0 0 0 0,0 1 0 0 0,1-1 1 0 0,-1 1-1 0 0,0 0 0 0 0,0 0 0 0 0,0 0 1 0 0,1 0-1 0 0,-1 1 0 0 0,0-1 0 0 0,0 1 1 0 0,5 1-1 0 0,-4-1 4 0 0,0 1 1 0 0,-1 0 0 0 0,1-1-1 0 0,-1 1 1 0 0,4 3-1 0 0,-7-5-31 0 0,1 1 68 0 0,2-1-6 0 0,7 0 11 0 0,-8 0 59 0 0,-1 4 57 0 0,8 11-24 0 0,-8-12-160 0 0,1 1 0 0 0,-1 0-1 0 0,0 0 1 0 0,-1 0 0 0 0,1 0-1 0 0,-1 0 1 0 0,1 0 0 0 0,-1 0 0 0 0,-1 6-1 0 0,-7 39 139 0 0,4-28-164 0 0,4-19 14 0 0,-1 0 0 0 0,0 0 0 0 0,0 0 0 0 0,0 0 0 0 0,0 0 0 0 0,0 0 0 0 0,0 0 0 0 0,-1-1 0 0 0,-1 3 0 0 0,-9 14 0 0 0,7-2 23 0 0,3-10-2 0 0,0 0-1 0 0,0-1 1 0 0,0 1-1 0 0,-5 7 1 0 0,-4 10-7 0 0,9-18-5 0 0,-1 0-1 0 0,1 0 1 0 0,-1 0-1 0 0,0 0 1 0 0,0 0 0 0 0,-6 7-1 0 0,7-10-8 0 0,0 1 0 0 0,0-1 0 0 0,0 1 0 0 0,1 0 0 0 0,-1 0 0 0 0,1-1 0 0 0,0 1 0 0 0,-1 0 0 0 0,0 4 0 0 0,-2 1 11 0 0,-1 1 45 0 0,1 0 21 0 0,-20 32-74 0 0,23-39 50 0 0,1-2 11 0 0,7 9 70 0 0,-4-8-103 0 0,0 0-1 0 0,0 0 1 0 0,1-1 0 0 0,-1 1 0 0 0,0-1-1 0 0,1 0 1 0 0,-1 1 0 0 0,0-1 0 0 0,1-1 0 0 0,5 0-1 0 0,14-7 98 0 0,7-5 11 0 0,0 1-3 0 0,-23 11-80 0 0,44 1 644 0 0,-51-9-4823 0 0,0 9-1976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0:40.4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1 9184 0 0,'0'0'208'0'0,"0"0"33"0"0,0 0 14 0 0,0 0 18 0 0,0 0 74 0 0,0 0 34 0 0,0 0 10 0 0,-7 11 1609 0 0,-4 10-1559 0 0,-17 42 1 0 0,20-41 876 0 0,-12 43 78 0 0,16-48-1281 0 0,0 0 1 0 0,1 0 0 0 0,1 1-1 0 0,1-1 1 0 0,0 29-1 0 0,1-45-102 0 0,1 8 61 0 0,0-1 0 0 0,0 1 0 0 0,1-1-1 0 0,3 11 1 0 0,1 6-59 0 0,-3-15-21 0 0,0 0 0 0 0,0-1 0 0 0,6 10 0 0 0,-8-18-110 0 0,-1-1-6 0 0,15-1 178 0 0,-12 1-32 0 0,-1-1 1 0 0,1 1-1 0 0,-1 0 0 0 0,1 0 1 0 0,-1 0-1 0 0,1 0 0 0 0,3 2 0 0 0,-5-3-20 0 0,0 1-1 0 0,0 0 0 0 0,0 0 1 0 0,0 0-1 0 0,0-1 0 0 0,0 1 0 0 0,-1 0 1 0 0,1-1-1 0 0,0 1 0 0 0,0 0 0 0 0,0-1 1 0 0,-1 1-1 0 0,1-1 0 0 0,0 0 0 0 0,0 1 1 0 0,-1-1-1 0 0,1 0 0 0 0,0 1 0 0 0,-1-1 1 0 0,1 0-1 0 0,0-1 0 0 0,5-4 9 0 0,-4 4-2 0 0,-1 0-1 0 0,1 0 0 0 0,-1 0 0 0 0,1 0 0 0 0,-1 0 0 0 0,0 0 1 0 0,1-3-1 0 0,-1 3 5 0 0,0-1 1 0 0,1 1-1 0 0,-1 0 1 0 0,1-1-1 0 0,-1 1 1 0 0,1 0-1 0 0,2-3 1 0 0,-1 3 21 0 0,0-1 0 0 0,0 0 0 0 0,-1 0 0 0 0,1 0 0 0 0,-1 0 0 0 0,0 0 0 0 0,0-1 0 0 0,2-4 0 0 0,8-32 102 0 0,-5 13-4 0 0,-1-9-120 0 0,-5 30-13 0 0,0 3 0 0 0,0 0 0 0 0,-1 0 0 0 0,0-1 0 0 0,0 1 0 0 0,0 0 0 0 0,0-1 0 0 0,0 1 0 0 0,-1 0 0 0 0,1 0 0 0 0,-1-1 0 0 0,-1-3-1 0 0,2 6 4 0 0,0 0-1 0 0,0 0 1 0 0,-1 0-1 0 0,1 0 1 0 0,0 0-1 0 0,0 0 1 0 0,0 0-1 0 0,-1 1 1 0 0,1-1-1 0 0,0 0 1 0 0,-1 0-1 0 0,1 0 1 0 0,-1 1-1 0 0,1-1 1 0 0,-1 0-1 0 0,0-1 1 0 0,-3-2 56 0 0,0-2-48 0 0,-2 1-12 0 0,-3-3 1 0 0,8 6-3 0 0,-1-1 4 0 0,-13-5 13 0 0,13 7 60 0 0,1 1-16 0 0,-7-3-49 0 0,-1 6-22 0 0,10-4-46 0 0,11-3 3 0 0,-10 3 54 0 0,0 1 0 0 0,1-1-1 0 0,-1 0 1 0 0,0 0 0 0 0,1 0 0 0 0,-1 0-1 0 0,4-2 1 0 0,6-4 0 0 0,-10 6 0 0 0,-1 0 0 0 0,0 0-1 0 0,1 0 1 0 0,-1 0-1 0 0,0-1 1 0 0,0 1-1 0 0,0 0 1 0 0,1-1 0 0 0,-1 1-1 0 0,-1-1 1 0 0,2-1-1 0 0,-1 2-1 0 0,0 0-1 0 0,-1-1 0 0 0,1 1 0 0 0,0 0 1 0 0,0 0-1 0 0,0 0 0 0 0,0 0 1 0 0,0 0-1 0 0,0 0 0 0 0,0 0 1 0 0,0 0-1 0 0,0 0 0 0 0,1 0 0 0 0,-1 0 1 0 0,0 1-1 0 0,2-2 0 0 0,3 0 4 0 0,0-1 0 0 0,0 0 0 0 0,9-7 0 0 0,16-7 0 0 0,-19 10 1 0 0,-11 6-4 0 0,0 1-1 0 0,-1-1 1 0 0,1 0-1 0 0,0 1 0 0 0,0-1 1 0 0,0 1-1 0 0,0 0 1 0 0,0-1-1 0 0,0 1 0 0 0,0 0 1 0 0,0-1-1 0 0,0 1 1 0 0,0 0-1 0 0,0 0 0 0 0,0 0 1 0 0,0 0-1 0 0,0 0 1 0 0,0 0-1 0 0,0 0 0 0 0,1 0 1 0 0,-2 0 1 0 0,1 1 0 0 0,-1-1 0 0 0,0 0 0 0 0,1 0 0 0 0,-1 0 0 0 0,0 0 0 0 0,1 0 0 0 0,-1 0 0 0 0,0 0 0 0 0,1 0 1 0 0,-1 0-1 0 0,0 0 0 0 0,0 0 0 0 0,1-1 0 0 0,-1 1 0 0 0,0 0 0 0 0,1 0 0 0 0,-1 0 0 0 0,0 0 0 0 0,0 0 0 0 0,1 0 0 0 0,-1-1 0 0 0,0 1 0 0 0,0 0 0 0 0,1 0 1 0 0,-1-1-1 0 0,0 1 0 0 0,13-7 2 0 0,-10 6 0 0 0,-5 16 0 0 0,1-11 0 0 0,1 18 0 0 0,1-14 0 0 0,-1 1 0 0 0,0 0 0 0 0,-1 0 0 0 0,0-1 0 0 0,-3 17 0 0 0,2-16 15 0 0,0-1 0 0 0,0 1 0 0 0,1 0-1 0 0,1 0 1 0 0,0 0 0 0 0,0 0 0 0 0,0-1-1 0 0,1 1 1 0 0,3 14 0 0 0,-1-7 11 0 0,1 27 0 0 0,-4-40-25 0 0,0-1 0 0 0,0 1-1 0 0,1-1 1 0 0,-1 1 0 0 0,1-1-1 0 0,0 1 1 0 0,1 2 0 0 0,3 11 47 0 0,-4-12-43 0 0,0-1 1 0 0,1 0-1 0 0,-1 0 1 0 0,0 1-1 0 0,1-1 1 0 0,0 0-1 0 0,2 3 1 0 0,-2-3-2 0 0,0 0 1 0 0,0 0-1 0 0,0 1 0 0 0,0-1 1 0 0,-1 1-1 0 0,2 4 0 0 0,-3-7-7 0 0,0 1 0 0 0,0-1 0 0 0,0 1 0 0 0,0-1 0 0 0,0 1 0 0 0,1-1 0 0 0,-1 1-1 0 0,0-1 1 0 0,1 1 0 0 0,-1-1 0 0 0,1 1 0 0 0,-1-1 0 0 0,1 0 0 0 0,0 1-1 0 0,0-1 1 0 0,0 0 0 0 0,-1 0 0 0 0,1 0 0 0 0,0 1 0 0 0,1-1 0 0 0,-1 0 0 0 0,2 1-1 0 0,-2-1 13 0 0,1-1 0 0 0,-1 0 0 0 0,1 0 0 0 0,-1 0-1 0 0,1 1 1 0 0,-1-1 0 0 0,1-1 0 0 0,-1 1-1 0 0,1 0 1 0 0,-1 0 0 0 0,1 0 0 0 0,-1-1-1 0 0,1 1 1 0 0,-1-1 0 0 0,0 1 0 0 0,1-1 0 0 0,1-1-1 0 0,1 0 49 0 0,1 0-1 0 0,-1-1 1 0 0,0 0-1 0 0,5-3 0 0 0,-5 1 31 0 0,1 0 0 0 0,-1 0 1 0 0,-1 0-1 0 0,1 0 0 0 0,-1 0 0 0 0,0-1 0 0 0,3-7 0 0 0,5-7 22 0 0,-10 17-95 0 0,0-1-1 0 0,1 0 1 0 0,-1 1 0 0 0,-1-1 0 0 0,1 0-1 0 0,0 0 1 0 0,-1 0 0 0 0,0-4 0 0 0,2-13 111 0 0,-1 16-95 0 0,0 0 1 0 0,-1 0-1 0 0,0 0 0 0 0,0 0 1 0 0,0 0-1 0 0,-1 0 0 0 0,-1-7 1 0 0,-1-16 101 0 0,1 17-116 0 0,1 7-29 0 0,-1-1 0 0 0,1 1 0 0 0,-1 0-1 0 0,1 0 1 0 0,0-7 0 0 0,-3 3 10 0 0,4 7 62 0 0,-2-2-4 0 0,-7-10-44 0 0,8 12-11 0 0,-16-11-1 0 0,7 6 1 0 0,9 5-8 0 0,1 0-1 0 0,-1 0 0 0 0,0 1 0 0 0,1-1 0 0 0,-1 1 0 0 0,0-1 0 0 0,0 1 1 0 0,1-1-1 0 0,-1 1 0 0 0,0-1 0 0 0,0 1 0 0 0,0-1 0 0 0,0 1 1 0 0,0 0-1 0 0,0 0 0 0 0,0-1 0 0 0,1 1 0 0 0,-1 0 0 0 0,0 0 0 0 0,0 0 1 0 0,0 0-1 0 0,-2 0 0 0 0,-6 0-177 0 0,6-2-157 0 0,-10-5-17 0 0,9 4-5430 0 0,4 3-287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1:28.6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77 0 4376 0 0,'0'0'99'0'0,"0"0"11"0"0,0 0 10 0 0,0 0 51 0 0,0 0 186 0 0,0 0 84 0 0,0 0 21 0 0,0 0-29 0 0,0 0-129 0 0,0 0-59 0 0,0 0-11 0 0,0 0-20 0 0,0 0-71 0 0,0 0-30 0 0,0 0-7 0 0,0 0-4 0 0,0 7 172 0 0,1 6 189 0 0,-1-12-449 0 0,0-1 0 0 0,0 1 0 0 0,0-1 1 0 0,0 1-1 0 0,0 0 0 0 0,0-1 1 0 0,0 1-1 0 0,0-1 0 0 0,0 1 1 0 0,1-1-1 0 0,-1 1 0 0 0,0-1 1 0 0,0 1-1 0 0,1-1 0 0 0,-1 1 1 0 0,0-1-1 0 0,1 1 0 0 0,-1-1 0 0 0,0 1 1 0 0,1-1-1 0 0,-1 1 0 0 0,1-1 1 0 0,-1 1-3 0 0,0-1 1 0 0,0 0-1 0 0,0 1 0 0 0,0-1 1 0 0,-1 0-1 0 0,1 1 1 0 0,0-1-1 0 0,0 0 1 0 0,0 1-1 0 0,0-1 1 0 0,0 0-1 0 0,0 1 0 0 0,0-1 1 0 0,0 0-1 0 0,0 1 1 0 0,0-1-1 0 0,0 0 1 0 0,0 1-1 0 0,0-1 0 0 0,1 0 1 0 0,-1 1-1 0 0,0-1 1 0 0,0 0-1 0 0,0 1 1 0 0,0-1-1 0 0,0 0 0 0 0,1 0 1 0 0,-1 1-1 0 0,1-1 1 0 0,7 18 404 0 0,-6-13-429 0 0,5 9 248 0 0,-3-6-148 0 0,0 0-1 0 0,-1 1 1 0 0,0-1 0 0 0,0 1-1 0 0,-1-1 1 0 0,2 17 0 0 0,3 30 844 0 0,-8-30-754 0 0,0-15-79 0 0,1 0 0 0 0,1 18-1 0 0,-1-23-60 0 0,0 0 1 0 0,0 0-1 0 0,0 0 0 0 0,-1 0 0 0 0,0 0 0 0 0,0 0 0 0 0,-2 6 1 0 0,-3 13 109 0 0,-14 62 732 0 0,10-19-144 0 0,8-53-736 0 0,2 5 0 0 0,0-15 0 0 0,-2 13 0 0 0,2 28 0 0 0,-1-24 0 0 0,-1-17 0 0 0,1-1 0 0 0,0 14 0 0 0,0 2 295 0 0,1-14-108 0 0,0 1 0 0 0,0 0 0 0 0,0-1 0 0 0,2 11 0 0 0,0-10-115 0 0,-5 19 135 0 0,3 33 137 0 0,2-40-271 0 0,2-6-71 0 0,0 2 86 0 0,0 1 1 0 0,-1 0 0 0 0,-1 0 0 0 0,1 19-1 0 0,-2-28-64 0 0,1 14 82 0 0,-1 3-43 0 0,-1-17-49 0 0,0 1 1 0 0,0-1-1 0 0,0 0 0 0 0,-1 1 1 0 0,-1 7-1 0 0,-1 12 130 0 0,4-19-69 0 0,0-3-31 0 0,0 1 0 0 0,-1-1 0 0 0,0 0-1 0 0,0 0 1 0 0,-1 5 0 0 0,2 18 50 0 0,0-21-6 0 0,0 0 0 0 0,-1 1 0 0 0,1-1-1 0 0,-1 10 1 0 0,-1 7-404 0 0,8 43 294 0 0,-4-34 140 0 0,-1-10-106 0 0,-2-15-4 0 0,1-1 1 0 0,-1 0 0 0 0,0 0-1 0 0,0 1 1 0 0,-2 10 0 0 0,5 3 12 0 0,-3 96 192 0 0,-4-61-213 0 0,3-51 0 0 0,3 15 0 0 0,0-8 0 0 0,-1-2 0 0 0,1 0 0 0 0,-2 0 0 0 0,1 11 0 0 0,-1-3 57 0 0,0-7 1 0 0,0 1 1 0 0,0-1 0 0 0,-3 14-1 0 0,3 3-45 0 0,0-26-8 0 0,-2 6 15 0 0,1 0 0 0 0,1-1 0 0 0,-1 12 0 0 0,1-1 31 0 0,-3 72 9 0 0,0-37 187 0 0,0-20-189 0 0,-1 12-52 0 0,3-28 43 0 0,1-11-48 0 0,-1 0 0 0 0,1-1 0 0 0,0 1 0 0 0,1 6-1 0 0,1-2 16 0 0,-1 0-1 0 0,-1 0 0 0 0,-1 16 1 0 0,0 11 62 0 0,8 12 54 0 0,-4-29-76 0 0,3 6-9 0 0,-5-8-187 0 0,-1-14 146 0 0,0 0 0 0 0,0 0 0 0 0,0 0 1 0 0,1 0-1 0 0,-1-1 0 0 0,2 5 0 0 0,0 2 28 0 0,0-1 0 0 0,0 1-1 0 0,-1 0 1 0 0,0 0 0 0 0,-1 0 0 0 0,0 12 0 0 0,0-8 19 0 0,2 26-1 0 0,-1-33-28 0 0,-1 1 0 0 0,0 0 0 0 0,0 0 0 0 0,-2 11 0 0 0,-1 14 116 0 0,-3 41 84 0 0,6 84 0 0 0,-2-136-213 0 0,1-17-2 0 0,1 1 0 0 0,-1 0 0 0 0,1-1 0 0 0,0 1-1 0 0,1 6 1 0 0,0 11 44 0 0,-2-18-51 0 0,1 0 0 0 0,0-1 0 0 0,1 1-1 0 0,-1 0 1 0 0,1 4 0 0 0,2 5 29 0 0,1 23-1 0 0,-1-7-27 0 0,-2-23-3 0 0,-1-1 0 0 0,0 1 0 0 0,0-1 0 0 0,0 1 0 0 0,-1-1 0 0 0,-1 8 0 0 0,2-11 2 0 0,0 0-1 0 0,0 0 0 0 0,0 0 0 0 0,0-1 0 0 0,1 1 0 0 0,-1 0 0 0 0,0 0 0 0 0,1 0 0 0 0,0-1 1 0 0,0 3-1 0 0,4 15 50 0 0,-5 19-51 0 0,4 0 64 0 0,-4-25-51 0 0,-1 1 0 0 0,0-1 0 0 0,0 1 0 0 0,-6 19-1 0 0,7-9 0 0 0,2 24 112 0 0,2 1-70 0 0,-4-44-48 0 0,1 0-5 0 0,-1 0-1 0 0,-1-1 1 0 0,1 1-1 0 0,0 0 1 0 0,-1-1 0 0 0,-2 6-1 0 0,3-5 6 0 0,-1-3-1 0 0,0 0-1 0 0,1 1 1 0 0,0-1-1 0 0,-1 0 1 0 0,1 0 0 0 0,0 1-1 0 0,0-1 1 0 0,1 0-1 0 0,-1 1 1 0 0,0-1 0 0 0,1 0-1 0 0,0 4 1 0 0,-3 22 145 0 0,-1-5-150 0 0,2-1 0 0 0,1-19 1 0 0,0 0 1 0 0,0 0 0 0 0,0 0-1 0 0,0 0 1 0 0,-1 0-1 0 0,0 5 1 0 0,0 34 51 0 0,1-34-55 0 0,0 2 16 0 0,0 1-1 0 0,1 0 0 0 0,0-1 0 0 0,3 12 0 0 0,1 16 41 0 0,-4-31-35 0 0,1 0 0 0 0,-1 0 1 0 0,-1 0-1 0 0,1 10 0 0 0,0 9 34 0 0,3 1 1 0 0,-2-1-55 0 0,-3 6 1 0 0,0-28 0 0 0,-1-1 0 0 0,3 11 0 0 0,5 14 0 0 0,-9 10 72 0 0,3-23-72 0 0,-1-6 0 0 0,1 0 0 0 0,0-1 0 0 0,0 1 0 0 0,1 0 0 0 0,3 11 0 0 0,5 24 0 0 0,-9-42 0 0 0,1 0 0 0 0,0 0 0 0 0,-1 0 0 0 0,0 0 0 0 0,0 0 0 0 0,1 0 0 0 0,-1 0 0 0 0,0 0 0 0 0,-1 4 0 0 0,-1 11 0 0 0,2-5-9 0 0,0-6 21 0 0,0 0 1 0 0,0 0-1 0 0,0-1 0 0 0,1 1 0 0 0,1 7 0 0 0,1 17-12 0 0,4 7 0 0 0,-6-10 0 0 0,0-1 0 0 0,1-12 0 0 0,0-9 0 0 0,-1 19 0 0 0,0-22 6 0 0,-1 0-1 0 0,0 0 1 0 0,0 0 0 0 0,0 0-1 0 0,0 0 1 0 0,0 0-1 0 0,-1 0 1 0 0,1 0-1 0 0,0 0 1 0 0,-2 3 0 0 0,0-1 64 0 0,1 0-1 0 0,0 11 298 0 0,1-14-449 0 0,0-1-29 0 0,0 1-8 0 0,0 4 19 0 0,0 0 102 0 0,0-3 100 0 0,0-2 5 0 0,0 0-10 0 0,0 0-34 0 0,0 0-131 0 0,0 0-21 0 0,0 0 31 0 0,0 0 102 0 0,0 0 42 0 0,0 0 8 0 0,0 0-14 0 0,3 6-64 0 0,0 1-16 0 0,-2-1 0 0 0,1-1 11 0 0,-2-4 42 0 0,0-1 11 0 0,0 0 0 0 0,-5 1 42 0 0,3 0-104 0 0,0-1 0 0 0,0 1 0 0 0,0-1 0 0 0,0 0 0 0 0,0 1 0 0 0,0-1 0 0 0,0 0 0 0 0,0 0 0 0 0,0 0 0 0 0,-2-1 0 0 0,2 1 2 0 0,0 0 0 0 0,0 0 0 0 0,0 0 0 0 0,0-1 0 0 0,0 1 0 0 0,0-1 0 0 0,0 1 0 0 0,0-1 0 0 0,0 0 0 0 0,1 1 0 0 0,-1-1 0 0 0,0 0 0 0 0,0 0 0 0 0,1 0 0 0 0,-1-1 0 0 0,-2-1 0 0 0,-2-2-8 0 0,3 3 9 0 0,1 1-1 0 0,-1-2 0 0 0,0 1 1 0 0,1 0-1 0 0,0 0 0 0 0,-1-1 0 0 0,1 1 1 0 0,0-1-1 0 0,-2-3 0 0 0,-22-28 17 0 0,25 31-21 0 0,-13-10 0 0 0,8 8 0 0 0,-11-14 0 0 0,0-5 0 0 0,13 18 0 0 0,1 1-13 0 0,3 4-52 0 0,0 0 3 0 0,4-2 50 0 0,-4 2 12 0 0,0 1 0 0 0,1 0 0 0 0,-1 0 0 0 0,0 0 0 0 0,0 0 0 0 0,1-1 0 0 0,-1 1 0 0 0,0 0 0 0 0,1 0 0 0 0,-1 0 0 0 0,0 0 0 0 0,0 0 0 0 0,1 0 0 0 0,-1 0 0 0 0,0 0 0 0 0,1 0 0 0 0,-1 0 0 0 0,0 0 0 0 0,1 0 0 0 0,-1 0 0 0 0,0 0 0 0 0,1 0 0 0 0,-1 0 0 0 0,0 0 0 0 0,0 0 0 0 0,1 1 0 0 0,-1-1 0 0 0,0 0 0 0 0,1 0 0 0 0,-1 0 0 0 0,0 0 0 0 0,0 1 0 0 0,1-1 0 0 0,-1 0 0 0 0,0 1 0 0 0,2-1 0 0 0,0 0 0 0 0,-1 0 0 0 0,1 1 0 0 0,0-1 0 0 0,-1 1 0 0 0,1-1 0 0 0,0 1 0 0 0,-1-1 0 0 0,1 1 0 0 0,-1 0 0 0 0,1 0 0 0 0,1 2 0 0 0,2 0 0 0 0,5 1 0 0 0,-7-2 0 0 0,4 6 0 0 0,-2 0 0 0 0,0-1 0 0 0,14 3 0 0 0,-7-3 0 0 0,-6-1 0 0 0,9 8 0 0 0,-14-14 0 0 0,33 18 0 0 0,-30-18 0 0 0,7 9-138 0 0,-5-3 124 0 0,-3-1 14 0 0,1 1 0 0 0,-1 0 0 0 0,0 1 0 0 0,1 0 0 0 0,-1-1 0 0 0,2-3 11 0 0,-4-3 32 0 0,2-3-22 0 0,-1-1-11 0 0,0 0 0 0 0,-1 0 0 0 0,1 0 0 0 0,-1 0 0 0 0,1 0 0 0 0,-1 0 0 0 0,0 0 0 0 0,-1 0 0 0 0,1-1 0 0 0,-1 1 0 0 0,0-7 0 0 0,0 9-13 0 0,0-2 3 0 0,0-3 0 0 0,3 3 0 0 0,3-23 0 0 0,8-15 0 0 0,-11 31 0 0 0,-3 1 0 0 0,-3 5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5:52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66 7424 0 0,'0'0'166'0'0,"0"0"29"0"0,0 0 12 0 0,0-1-34 0 0,-3-4-80 0 0,-23 16 2041 0 0,24-9-2115 0 0,0-1-1 0 0,0 1 1 0 0,0 0 0 0 0,0-1 0 0 0,0 1 0 0 0,0 0 0 0 0,1 0-1 0 0,-1 0 1 0 0,1 0 0 0 0,-1 0 0 0 0,1 1 0 0 0,0-1 0 0 0,0 0 0 0 0,0 1-1 0 0,0-1 1 0 0,0 1 0 0 0,1-1 0 0 0,-1 1 0 0 0,1-1 0 0 0,-1 1-1 0 0,1-1 1 0 0,0 1 0 0 0,0-1 0 0 0,0 1 0 0 0,0 0 0 0 0,1-1-1 0 0,-1 1 1 0 0,1-1 0 0 0,1 5 0 0 0,0-1 56 0 0,-2-4-27 0 0,1 0-1 0 0,-1 0 1 0 0,1 0-1 0 0,0 0 1 0 0,0-1-1 0 0,0 1 1 0 0,0 0-1 0 0,0 0 1 0 0,0 0-1 0 0,0-1 1 0 0,0 1-1 0 0,1 0 1 0 0,-1-1 0 0 0,1 0-1 0 0,-1 1 1 0 0,1-1-1 0 0,2 2 1 0 0,16 5 511 0 0,-18-6-492 0 0,1-1 0 0 0,-1 0 0 0 0,1 0 0 0 0,-1 0 0 0 0,1 0 0 0 0,0 0 0 0 0,-1-1 0 0 0,1 1 0 0 0,0-1 0 0 0,3 1 0 0 0,40 4 925 0 0,-45-5-816 0 0,2-1 0 0 0,11-1-30 0 0,-12 2-102 0 0,1-1-1 0 0,-1 1 1 0 0,0-1-1 0 0,1 0 1 0 0,-1 1 0 0 0,0-1-1 0 0,0 0 1 0 0,0 0-1 0 0,0-1 1 0 0,0 1-1 0 0,0 0 1 0 0,0-1-1 0 0,0 1 1 0 0,0-1 0 0 0,0 0-1 0 0,-1 1 1 0 0,3-5-1 0 0,0 2-8 0 0,6-10 2 0 0,-10 11-40 0 0,1 1 4 0 0,0-1 68 0 0,0-1 0 0 0,-1 1 0 0 0,1 0 0 0 0,0-1 0 0 0,-1 1 1 0 0,0-1-1 0 0,0 1 0 0 0,0-1 0 0 0,0 1 0 0 0,0 0 1 0 0,-1-1-1 0 0,0 1 0 0 0,0 0 0 0 0,-1-6 0 0 0,-3-3 18 0 0,0 0-1 0 0,-10-17 1 0 0,14 27-78 0 0,0 1 1 0 0,-1-1-1 0 0,1 0 1 0 0,-1 1-1 0 0,1-1 1 0 0,-1 1-1 0 0,1 0 1 0 0,-1-1-1 0 0,0 1 1 0 0,0 0-1 0 0,0 0 1 0 0,-2-1-1 0 0,-28-9 1296 0 0,20 7-897 0 0,-16-3-1982 0 0,27 6 1477 0 0,1 1-90 0 0,-3-1 344 0 0,1 0-1684 0 0,1 0-3396 0 0,1 1 397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07.1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2760 0 0,'0'0'0'0'0,"0"0"112"0"0,0 0-32 0 0,0 0 16 0 0,0 0-96 0 0,0 0 0 0 0,0 0 0 0 0,0 0 0 0 0,0 0 0 0 0,0 0 0 0 0,0 0 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4:20.6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89 5240 0 0,'0'0'116'0'0,"-3"0"286"0"0,-2-2-342 0 0,4 1 116 0 0,1 1 46 0 0,0 0 2 0 0,0 0 9 0 0,0 0 39 0 0,0 0-189 0 0,-1 0 0 0 0,1 0 1 0 0,0 0-1 0 0,-1 0 0 0 0,1 0 0 0 0,-1 0 0 0 0,1 0 0 0 0,0 0 0 0 0,-1 0 1 0 0,1 0-1 0 0,-1-1 0 0 0,1 1 0 0 0,0 0 0 0 0,-1 0 0 0 0,1 0 1 0 0,-1-1-1 0 0,1 1 0 0 0,0 0 0 0 0,0-1 0 0 0,-1 1 0 0 0,1 0 0 0 0,0 0 1 0 0,-1-1-1 0 0,1 1 0 0 0,0-1 0 0 0,0 1 0 0 0,0 0 0 0 0,-1-1 1 0 0,1 0-1 0 0,-5-9 387 0 0,4 8-328 0 0,0 0-1 0 0,0 0 0 0 0,0 0 0 0 0,0 0 0 0 0,0-1 0 0 0,1 1 0 0 0,-1 0 0 0 0,1 0 0 0 0,-1-5 0 0 0,1 5-47 0 0,0-1 209 0 0,0-1 0 0 0,0 1 0 0 0,1 0 0 0 0,-1 0 1 0 0,1 0-1 0 0,-1 0 0 0 0,3-5 0 0 0,2 0-210 0 0,0 5-74 0 0,-3 3 82 0 0,0 0 0 0 0,0 0 1 0 0,0 0-1 0 0,-1 1 0 0 0,1-1 0 0 0,0 0 1 0 0,0 1-1 0 0,2 0 0 0 0,0 4 1295 0 0,-4-3-1152 0 0,1-1-36 0 0,-1-1 0 0 0,0 0-8 0 0,0 0-34 0 0,0 0-20 0 0,0 0-2 0 0,0 0 2 0 0,0 0 4 0 0,0 0 2 0 0,0 0 0 0 0,0 0-13 0 0,0 0-55 0 0,0 0-13 0 0,0 0 14 0 0,0 0-581 0 0,0 0-2373 0 0,0 0-1015 0 0,0 0-197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1:44.1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31 330 5584 0 0,'0'0'73'0'0,"0"0"-22"0"0,0 0 3 0 0,0 0 33 0 0,0 0 65 0 0,0 0 40 0 0,0 0 141 0 0,0 0 62 0 0,0 0 12 0 0,0 0-1 0 0,0 0-4 0 0,0 0-2 0 0,0 0 0 0 0,0 0-14 0 0,0 0-54 0 0,0 0-20 0 0,0 0-6 0 0,0 0-10 0 0,0 0-32 0 0,-13 12 1168 0 0,14 14-1304 0 0,3-1-1 0 0,7 35 1 0 0,-10-58-127 0 0,23 129 668 0 0,-20-89-450 0 0,-3-22-39 0 0,7 36 0 0 0,-3-35-141 0 0,-2-9 17 0 0,0-1 0 0 0,6 17 1 0 0,-6-19 9 0 0,-3-7-54 0 0,0-1 0 0 0,1 1 0 0 0,-1-1 0 0 0,1 1 0 0 0,-1 0 0 0 0,1-1 0 0 0,0 1 0 0 0,0-1 0 0 0,1 2 0 0 0,-2-2 51 0 0,0-1 44 0 0,0 0-7 0 0,0 0-4 0 0,0 0-2 0 0,0 0-6 0 0,0 0-4 0 0,0-7 57 0 0,1 5-128 0 0,-1 1-1 0 0,0-1 1 0 0,0 1-1 0 0,0-1 1 0 0,0 1-1 0 0,0-1 1 0 0,-1 1-1 0 0,1-1 0 0 0,0 0 1 0 0,-1 1-1 0 0,1-1 1 0 0,-1 1-1 0 0,1 0 1 0 0,-1-1-1 0 0,0 1 1 0 0,0-1-1 0 0,-1-1 1 0 0,-2-3 32 0 0,0-1 0 0 0,0 0 0 0 0,0 0 0 0 0,1 0 1 0 0,0 0-1 0 0,-3-13 0 0 0,1 4 39 0 0,-12-43 23 0 0,3 0 0 0 0,2-1 0 0 0,-5-87 0 0 0,16 114-124 0 0,1 0 0 0 0,8-56 1 0 0,-6 70-66 0 0,1 5 70 0 0,0 1 0 0 0,1-1 0 0 0,0 1 0 0 0,11-23 0 0 0,4-13 8 0 0,-17 45 4 0 0,-1 0 0 0 0,1 1 0 0 0,0-1 0 0 0,0 1 0 0 0,0-1 0 0 0,0 1 0 0 0,0 0 0 0 0,1 0 0 0 0,0 0 0 0 0,-1 0 0 0 0,1 0 0 0 0,4-2 0 0 0,0 1-11 0 0,-7 3 9 0 0,1 1 0 0 0,0 0 0 0 0,-1-1 0 0 0,1 1 0 0 0,0 0 0 0 0,-1 0 0 0 0,1 0 0 0 0,0 0 0 0 0,-1-1 1 0 0,1 1-1 0 0,0 0 0 0 0,-1 0 0 0 0,1 0 0 0 0,0 0 0 0 0,-1 0 0 0 0,1 1 0 0 0,0-1 0 0 0,-1 0 0 0 0,1 0 0 0 0,0 0 0 0 0,-1 1 0 0 0,1-1 0 0 0,0 0 0 0 0,-1 0 0 0 0,1 1 1 0 0,0 0-1 0 0,2 0-10 0 0,12 8-42 0 0,-12-4 57 0 0,-3-2-5 0 0,11 16-15 0 0,-2 1 0 0 0,0 0 1 0 0,11 41-1 0 0,3 6 20 0 0,-16-50 40 0 0,-1 1 0 0 0,-1 0 0 0 0,0 1 0 0 0,2 22 1 0 0,-1-7-80 0 0,-4-23 128 0 0,0 0 0 0 0,1 19 0 0 0,-4-13 481 0 0,0-1 1 0 0,-1-1-1 0 0,0 1 1 0 0,-10 31 0 0 0,9-36-308 0 0,-2 0 1 0 0,0 0-1 0 0,-10 17 0 0 0,11-21-823 0 0,-1 0-1 0 0,0 0 1 0 0,-7 6-1 0 0,3-4 173 0 0,5-4 358 0 0,-1 0 1 0 0,0-1 0 0 0,0 0-1 0 0,0 0 1 0 0,-11 6-1 0 0,13-8 46 0 0,0 0-1 0 0,-1-1 0 0 0,1 1 0 0 0,0-1 0 0 0,-1 0 1 0 0,0 0-1 0 0,1-1 0 0 0,-1 1 0 0 0,0-1 0 0 0,-6 1 0 0 0,8-2-4 0 0,1 1-1 0 0,-1-1 0 0 0,1 1 0 0 0,-1-1 0 0 0,1 1 0 0 0,-1-1 0 0 0,1 0 0 0 0,-1 0 0 0 0,1 0 0 0 0,0 0 0 0 0,0 0 1 0 0,-1 0-1 0 0,1 0 0 0 0,0 0 0 0 0,0-1 0 0 0,0 1 0 0 0,0 0 0 0 0,0-1 0 0 0,0 1 0 0 0,1-1 0 0 0,-2-1 0 0 0,2-1-43 0 0,0-1-1 0 0,1 1 0 0 0,-1 0 0 0 0,1-1 0 0 0,0 1 0 0 0,2-6 0 0 0,-1 3 31 0 0,3-2-10 0 0,-5 7-39 0 0,1-2 273 0 0,8 5-21 0 0,-7 0-247 0 0,1 1 0 0 0,-1-1 0 0 0,0 1-1 0 0,0-1 1 0 0,0 1 0 0 0,1 0 0 0 0,-2 0-1 0 0,1 0 1 0 0,0 0 0 0 0,0 0-1 0 0,1 3 1 0 0,11 11-54 0 0,-6-11 97 0 0,0 0 0 0 0,0 0 1 0 0,0-1-1 0 0,1 0 0 0 0,-1 0 0 0 0,19 4 0 0 0,5 3 951 0 0,-23-8-844 0 0,1-1-1 0 0,-1 0 1 0 0,1 0 0 0 0,-1-1 0 0 0,1 0-1 0 0,0 0 1 0 0,-1-1 0 0 0,1-1-1 0 0,16-2 1 0 0,-12 0-319 0 0,0 0 0 0 0,0-1 0 0 0,-1 0 0 0 0,1-1 0 0 0,23-12 0 0 0,-26 9 254 0 0,0 1 0 0 0,0-1 0 0 0,10-12 0 0 0,-20 19-43 0 0,3-3 25 0 0,0-1 1 0 0,0 1-1 0 0,-1-1 0 0 0,1 0 0 0 0,-1-1 0 0 0,0 1 0 0 0,-1 0 0 0 0,1-1 0 0 0,-1 0 0 0 0,2-7 0 0 0,-3 8-2 0 0,-2 0-14 0 0,0 0 1 0 0,0 0-1 0 0,0-1 0 0 0,-1 1 1 0 0,0 0-1 0 0,-4-8 0 0 0,0-2 6 0 0,3 11 0 0 0,1-1 1 0 0,-1 1-1 0 0,0 0 1 0 0,0 0-1 0 0,-1 0 0 0 0,1 0 1 0 0,-8-6-1 0 0,-8-9 51 0 0,14 14-54 0 0,-3 1-10 0 0,0 2 0 0 0,1 2-12 0 0,3 0-14 0 0,-7 1-11 0 0,7 3 42 0 0,-6 8-71 0 0,5-6 54 0 0,1 0 0 0 0,0 0 0 0 0,0 0 0 0 0,1 1 0 0 0,-1-1 0 0 0,1 1 0 0 0,1 0 0 0 0,-1 0 0 0 0,1 0 0 0 0,1 0 0 0 0,-2 9 0 0 0,3-14 12 0 0,-1 1 0 0 0,-1 5 0 0 0,0-1 0 0 0,0 1 0 0 0,1 0 0 0 0,1 0 0 0 0,-1 1 0 0 0,1-1 0 0 0,0 0 0 0 0,2 9 0 0 0,0-7-11 0 0,0 1 33 0 0,1 0 0 0 0,0-1 1 0 0,0 1-1 0 0,1-1 0 0 0,0 0 0 0 0,11 18 0 0 0,-13-25-18 0 0,1 0 1 0 0,-1 0-1 0 0,1-1 0 0 0,0 1 0 0 0,0-1 0 0 0,0 0 0 0 0,0 0 0 0 0,0 0 0 0 0,1 0 0 0 0,-1 0 0 0 0,1-1 0 0 0,-1 1 0 0 0,1-1 0 0 0,-1 0 0 0 0,1 0 0 0 0,0-1 0 0 0,6 1 1 0 0,-4 0 10 0 0,-1-1 1 0 0,1 0 0 0 0,0 0 0 0 0,-1 0 0 0 0,1-1 0 0 0,0 0 0 0 0,-1 0 0 0 0,1-1 0 0 0,-1 0 0 0 0,1 0 0 0 0,4-2-1 0 0,-4 0 4 0 0,1-1 0 0 0,-1 0-1 0 0,0 0 1 0 0,-1 0 0 0 0,1 0-1 0 0,-1-1 1 0 0,0 0 0 0 0,5-9-1 0 0,22-24-626 0 0,-4 17 32 0 0,-26 21 136 0 0,-1-1-1074 0 0,5-3-4267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1:44.8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6160 0 0,'0'0'78'0'0,"0"0"-23"0"0,0 0 101 0 0,0 0-90 0 0,0 0 37 0 0,0 0 11 0 0,0 0-18 0 0,0 0 233 0 0,0 0-179 0 0,0 0 79 0 0,0 0 156 0 0,0 0-10 0 0,0 0-66 0 0,0 0-28 0 0,0 0-7 0 0,0 0 0 0 0,0 0 12 0 0,0 0 2 0 0,0 0 0 0 0,0 16 632 0 0,4 55 1005 0 0,-3-43-1554 0 0,2 0 0 0 0,1-1 0 0 0,11 42 0 0 0,-9-49-174 0 0,0-1 0 0 0,2 0 0 0 0,0 0 0 0 0,2 0 0 0 0,19 30 1 0 0,51 86 226 0 0,-61-99-351 0 0,-13-23 20 0 0,0-1 0 0 0,12 17-1 0 0,-13-24-81 0 0,-3-3 32 0 0,5 4-33 0 0,4-2-167 0 0,-11-4 82 0 0,1 0 0 0 0,-1 0-1 0 0,0 0 1 0 0,1 0 0 0 0,-1 0-1 0 0,1 0 1 0 0,-1-1 0 0 0,1 1-1 0 0,-1 0 1 0 0,1 0 0 0 0,-1 0 0 0 0,0-1-1 0 0,1 1 1 0 0,-1 0 0 0 0,1 0-1 0 0,-1-1 1 0 0,0 1 0 0 0,1 0 0 0 0,-1-1-1 0 0,0 1 1 0 0,1 0 0 0 0,-1-1-1 0 0,0 1 1 0 0,0 0 0 0 0,1-1-1 0 0,-1 1 1 0 0,0-1 0 0 0,0 1 0 0 0,0-1-1 0 0,0 1 1 0 0,1-1 0 0 0,-1 1-1 0 0,0 0 1 0 0,0-1 0 0 0,0 1-1 0 0,0-1 1 0 0,0 1 0 0 0,0-1 0 0 0,0 0-1 0 0,0-6-1058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1:45.6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10 215 8208 0 0,'-8'-4'182'0'0,"6"3"29"0"0,2 1 13 0 0,7-13 43 0 0,3 5-139 0 0,1 1-1 0 0,-1 0 1 0 0,1 1 0 0 0,0 0 0 0 0,0 0 0 0 0,18-5-1 0 0,-11 4 45 0 0,-1-1 0 0 0,31-19 0 0 0,-42 23-114 0 0,101-66 1878 0 0,-92 60-1551 0 0,-13 8-331 0 0,1 0-1 0 0,-1 0 0 0 0,0 0 1 0 0,1 0-1 0 0,0 1 1 0 0,-1-1-1 0 0,1 1 0 0 0,0 0 1 0 0,0 0-1 0 0,0 0 1 0 0,-1 0-1 0 0,5 0 1 0 0,-6 1-117 0 0,-1 0 118 0 0,1 7 338 0 0,-1-6-358 0 0,0 0 0 0 0,0 1 0 0 0,0-1 1 0 0,0 0-1 0 0,0 0 0 0 0,0 1 0 0 0,0-1 1 0 0,0 0-1 0 0,0 0 0 0 0,-1 1 0 0 0,1 0 1 0 0,-4 11 183 0 0,1 1 0 0 0,0-1 1 0 0,1 1-1 0 0,0 0 1 0 0,1 0-1 0 0,1 0 0 0 0,0-1 1 0 0,4 26-1 0 0,-1-12-23 0 0,-3-16-130 0 0,1 1-1 0 0,1-1 0 0 0,3 12 0 0 0,-4-19-32 0 0,0 0 0 0 0,0 0-1 0 0,0-1 1 0 0,0 1-1 0 0,1 0 1 0 0,0-1-1 0 0,0 1 1 0 0,0-1 0 0 0,0 0-1 0 0,0 1 1 0 0,1-1-1 0 0,-1 0 1 0 0,5 4-1 0 0,-3-3 3 0 0,-3-3-6 0 0,0 0 0 0 0,-1 0 0 0 0,1-1 0 0 0,0 1 0 0 0,0 0 1 0 0,0 0-1 0 0,-1 0 0 0 0,1-1 0 0 0,0 1 0 0 0,0 0 0 0 0,0-1 0 0 0,0 1 1 0 0,1-1-1 0 0,-1 1 0 0 0,0-1 0 0 0,0 1 0 0 0,0-1 0 0 0,2 1 0 0 0,-1-2-8 0 0,0 0 0 0 0,0 0 0 0 0,0 0-1 0 0,0 0 1 0 0,0 0 0 0 0,0 0-1 0 0,0-1 1 0 0,0 1 0 0 0,-1 0-1 0 0,1-1 1 0 0,-1 0 0 0 0,1 1-1 0 0,-1-1 1 0 0,1 0 0 0 0,-1 0 0 0 0,0 0-1 0 0,0 0 1 0 0,0 0 0 0 0,0 0-1 0 0,0 0 1 0 0,0 0 0 0 0,0-2-1 0 0,6-14 75 0 0,-4 12-46 0 0,-1-1 0 0 0,1 1 0 0 0,-1-1 1 0 0,-1 0-1 0 0,1 0 0 0 0,-1 1 0 0 0,1-12 0 0 0,-2 7-41 0 0,0 6-2 0 0,0 1 0 0 0,0-1 1 0 0,0 0-1 0 0,-1 1 0 0 0,1-1 1 0 0,-1 1-1 0 0,0-1 0 0 0,-3-7 0 0 0,1 9-5 0 0,3 3-2 0 0,0 0 0 0 0,-1-1 0 0 0,1 1 1 0 0,0 0-1 0 0,-1-1 0 0 0,1 1 1 0 0,0 0-1 0 0,0-1 0 0 0,0 1 0 0 0,-1-1 1 0 0,1 1-1 0 0,0 0 0 0 0,0-1 1 0 0,0 1-1 0 0,0-1 0 0 0,0 1 1 0 0,0-1-1 0 0,0 1 0 0 0,0 0 0 0 0,0-2 1 0 0,0 2-71 0 0,0 0-4 0 0,2 1 65 0 0,0 0-1 0 0,0 0 1 0 0,0 0 0 0 0,0 1-1 0 0,-1-1 1 0 0,1 1-1 0 0,0-1 1 0 0,0 1-1 0 0,-1 0 1 0 0,1-1-1 0 0,-1 1 1 0 0,3 3-1 0 0,6 8 11 0 0,8 14 0 0 0,6 1 31 0 0,-20-22 0 0 0,0-1 0 0 0,0 0 0 0 0,1 0 0 0 0,-1 0 0 0 0,1-1 0 0 0,9 7 0 0 0,-2-3-31 0 0,-11-7 0 0 0,0 0 0 0 0,1 0 0 0 0,-1 0 0 0 0,1 0 0 0 0,-1 0 0 0 0,1 0 0 0 0,-1-1 0 0 0,1 1 0 0 0,-1 0 0 0 0,1-1 0 0 0,0 1 0 0 0,-1-1 0 0 0,1 0 0 0 0,0 1 0 0 0,0-1 0 0 0,-1 0 0 0 0,1 0 0 0 0,0 0 0 0 0,0 0 0 0 0,-1-1 0 0 0,1 1 0 0 0,0 0 0 0 0,1-1 0 0 0,-1 0-24 0 0,-1 0-1 0 0,0 1 0 0 0,0-1 0 0 0,0 0 0 0 0,0 0 0 0 0,0 0 0 0 0,0 0 0 0 0,0 0 0 0 0,0 0 1 0 0,0 0-1 0 0,-1 0 0 0 0,1 0 0 0 0,0 0 0 0 0,-1-1 0 0 0,1 1 0 0 0,0 0 0 0 0,-1 0 0 0 0,0-1 1 0 0,1 1-1 0 0,-1 0 0 0 0,0-2 0 0 0,1 0-105 0 0,0 1 1 0 0,-1 0-1 0 0,1 0 0 0 0,0 0 1 0 0,0 0-1 0 0,0 0 0 0 0,0 0 0 0 0,2-2 1 0 0,-2 3-183 0 0,0-1 0 0 0,0 1 0 0 0,0-1 0 0 0,0 0 0 0 0,-1 1 1 0 0,1-1-1 0 0,0 0 0 0 0,-1 1 0 0 0,1-1 0 0 0,-1 0 0 0 0,1-3 0 0 0,-1-7-4678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1:46.0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5 123 8192 0 0,'0'8'1178'0'0,"-1"-5"-1073"0"0,0 0-1 0 0,0 0 0 0 0,0 0 1 0 0,1 0-1 0 0,-1 0 0 0 0,1 0 0 0 0,0 0 1 0 0,0 0-1 0 0,0 0 0 0 0,1 0 1 0 0,0 3-1 0 0,11 32 1892 0 0,-8-29-1610 0 0,0 0 0 0 0,3 17 0 0 0,-5-18-184 0 0,0-1 1 0 0,1 1 0 0 0,-1 0 0 0 0,2-1-1 0 0,-1 1 1 0 0,7 8 0 0 0,-7-11-55 0 0,0 0 0 0 0,1-1 0 0 0,-1 1 0 0 0,1-1 0 0 0,0 0-1 0 0,0 0 1 0 0,1 0 0 0 0,-1-1 0 0 0,9 6 0 0 0,-12-9-54 0 0,-1 1-1 0 0,1-1 1 0 0,0 1-1 0 0,0-1 1 0 0,-1 1-1 0 0,1-1 0 0 0,0 0 1 0 0,0 0-1 0 0,0 1 1 0 0,0-1-1 0 0,0 0 1 0 0,-1 0-1 0 0,1 0 1 0 0,0 0-1 0 0,0 0 1 0 0,0 0-1 0 0,1 0 1 0 0,-1-1 20 0 0,-1 1 0 0 0,1-1-1 0 0,0 0 1 0 0,-1 0 0 0 0,1 1 0 0 0,-1-1 0 0 0,1 0 0 0 0,-1 0 0 0 0,1 1 0 0 0,-1-1 0 0 0,0 0 0 0 0,1 0 0 0 0,-1-1 0 0 0,4-8-125 0 0,-2 5 97 0 0,0-1-1 0 0,-1 0 1 0 0,0 0 0 0 0,0 0 0 0 0,0 0 0 0 0,-1-6 0 0 0,2-12-5 0 0,-5-28 53 0 0,9 12-328 0 0,19-69 0 0 0,-24 107-87 0 0,0-1 0 0 0,0 1-1 0 0,0 0 1 0 0,1-1 0 0 0,-1 1 0 0 0,1 0 0 0 0,-1 0 0 0 0,1 0 0 0 0,0 0 0 0 0,3-2 0 0 0,21-16-3507 0 0,-17 14 2571 0 0,14-12-3207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1:47.4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72 9448 0 0,'0'0'346'0'0,"0"0"-163"0"0,0 0 153 0 0,0 0 89 0 0,0 0 21 0 0,0 14 328 0 0,1-6-618 0 0,0 0 0 0 0,0-1 0 0 0,1 1 0 0 0,4 12 0 0 0,2 7 50 0 0,0 13-196 0 0,2 0 1 0 0,18 48 0 0 0,-17-63 915 0 0,2 0 0 0 0,29 46 0 0 0,-40-67-848 0 0,1 1 0 0 0,0-1 0 0 0,0 0 0 0 0,1 0 0 0 0,-1 0 0 0 0,1 0 0 0 0,0-1 0 0 0,0 1 0 0 0,0-1 0 0 0,0 0 0 0 0,0 0 0 0 0,7 2-1 0 0,-9-5-39 0 0,0 0 0 0 0,0 0 0 0 0,0-1 0 0 0,0 1-1 0 0,0-1 1 0 0,0 0 0 0 0,0 0 0 0 0,0 0-1 0 0,0 0 1 0 0,0 0 0 0 0,0 0 0 0 0,-1 0 0 0 0,1 0-1 0 0,0-1 1 0 0,-1 1 0 0 0,1-1 0 0 0,2-2-1 0 0,-3 0 22 0 0,1 0 0 0 0,-1 0 0 0 0,0 0 0 0 0,0 0 0 0 0,0 0-1 0 0,-1 0 1 0 0,0 0 0 0 0,1 0 0 0 0,-2-7 0 0 0,2-9 112 0 0,4-27 71 0 0,14-77-124 0 0,-6 34-118 0 0,-6 69 62 0 0,3-4-60 0 0,-8 22-16 0 0,-1 2-56 0 0,0 2 67 0 0,0-1 0 0 0,0 1 0 0 0,0 0 0 0 0,0-1-1 0 0,-1 1 1 0 0,1 0 0 0 0,0 0 0 0 0,0 0 0 0 0,0 0-1 0 0,-1 0 1 0 0,1 0 0 0 0,0 0 0 0 0,-1 0 0 0 0,1 0-1 0 0,-1 0 1 0 0,1 0 0 0 0,-1 0 0 0 0,0 0 0 0 0,1 2-1 0 0,2 3 0 0 0,10 20 152 0 0,18 55 0 0 0,-11-27-36 0 0,-18-48-93 0 0,1-1-1 0 0,0 1 0 0 0,0 0 1 0 0,0-1-1 0 0,1 0 0 0 0,-1 0 0 0 0,1 0 1 0 0,1 0-1 0 0,-1 0 0 0 0,1-1 1 0 0,0 0-1 0 0,-1 0 0 0 0,12 6 0 0 0,-15-9-8 0 0,0 0-1 0 0,0 0 1 0 0,0-1-1 0 0,0 1 0 0 0,0 0 1 0 0,1-1-1 0 0,-1 1 1 0 0,0-1-1 0 0,0 1 0 0 0,1-1 1 0 0,-1 0-1 0 0,0 0 1 0 0,1 1-1 0 0,2-1 1 0 0,0 0 24 0 0,-1 0-8 0 0,1 1 0 0 0,-1-1-1 0 0,1 0 1 0 0,-1 0 0 0 0,1 0-1 0 0,-1-1 1 0 0,0 1 0 0 0,1-1-1 0 0,-1 0 1 0 0,0 0-1 0 0,1 0 1 0 0,-1 0 0 0 0,0-1-1 0 0,0 1 1 0 0,0-1 0 0 0,0 0-1 0 0,0 0 1 0 0,0 0 0 0 0,0 0-1 0 0,-1 0 1 0 0,1-1-1 0 0,-1 1 1 0 0,0-1 0 0 0,1 1-1 0 0,2-7 1 0 0,4-5-40 0 0,-2-1 0 0 0,1 0 0 0 0,-2 0 0 0 0,6-20 0 0 0,-4 12-35 0 0,-5 12 65 0 0,0-1-1 0 0,-1 1 0 0 0,0-1 1 0 0,-1 0-1 0 0,-1-17 0 0 0,-7-52 81 0 0,7 78-78 0 0,0 0 0 0 0,0 0-1 0 0,-1 0 1 0 0,1 1-1 0 0,-1-1 1 0 0,0 0 0 0 0,0 0-1 0 0,0 1 1 0 0,-3-5-1 0 0,3 2-17 0 0,2 5 0 0 0,-1-1 0 0 0,0 1 1 0 0,0 0-1 0 0,0-1 1 0 0,0 1-1 0 0,0 0 0 0 0,0-1 1 0 0,0 1-1 0 0,0 0 0 0 0,0-1 1 0 0,0 1-1 0 0,0 0 0 0 0,0-1 1 0 0,0 1-1 0 0,0 0 0 0 0,0 0 1 0 0,0-1-1 0 0,-1 1 0 0 0,1 0 1 0 0,0-1-1 0 0,0 1 0 0 0,0 0 1 0 0,0-1-1 0 0,-1 1 0 0 0,1 0 1 0 0,0 0-1 0 0,0-1 0 0 0,0 1 1 0 0,-1 0-1 0 0,1 0 0 0 0,0 0 1 0 0,-1-1-1 0 0,1 1-3 0 0,-1-1-1 0 0,1 1 1 0 0,-1-1-1 0 0,0 1 1 0 0,1 0-1 0 0,-1-1 1 0 0,1 1 0 0 0,-1 0-1 0 0,0 0 1 0 0,1-1-1 0 0,-1 1 1 0 0,0 0-1 0 0,1 0 1 0 0,-1 0 0 0 0,0 0-1 0 0,1 0 1 0 0,-1 0-1 0 0,0 0 1 0 0,1 0-1 0 0,-1 0 1 0 0,0 0 0 0 0,0 0-1 0 0,1 0 1 0 0,-1 1-1 0 0,1-1 1 0 0,-1 0-1 0 0,0 0 1 0 0,1 1 0 0 0,-1-1-1 0 0,0 0 1 0 0,0 1-1 0 0,-2 0-38 0 0,-5 3 31 0 0,-2 2 11 0 0,-5 8 0 0 0,14-12 0 0 0,0 1 0 0 0,-1 0-5 0 0,-1 1-1 0 0,1-1 0 0 0,0 1 1 0 0,0 0-1 0 0,0 0 0 0 0,1 0 0 0 0,-1 0 1 0 0,1 0-1 0 0,0 0 0 0 0,0 0 1 0 0,1 0-1 0 0,-1 1 0 0 0,1-1 0 0 0,0 0 1 0 0,0 0-1 0 0,0 1 0 0 0,0-1 1 0 0,1 0-1 0 0,0 0 0 0 0,2 7 0 0 0,2 6 17 0 0,1-1 0 0 0,1 0 0 0 0,15 25-1 0 0,-19-37-5 0 0,3 7-5 0 0,1-1 0 0 0,0-1 0 0 0,0 1 0 0 0,1-1 0 0 0,0 0 0 0 0,1-1 0 0 0,0 0 0 0 0,1 0 0 0 0,-1-1 0 0 0,1 0 0 0 0,1-1 0 0 0,11 6 0 0 0,-18-11 14 0 0,-1 0 0 0 0,1 1 0 0 0,-1-2-1 0 0,1 1 1 0 0,-1 0 0 0 0,1-1-1 0 0,0 1 1 0 0,-1-1 0 0 0,1 0 0 0 0,-1 0-1 0 0,1-1 1 0 0,0 1 0 0 0,-1-1-1 0 0,1 1 1 0 0,-1-1 0 0 0,1 0 0 0 0,-1-1-1 0 0,1 1 1 0 0,-1-1 0 0 0,4-1-1 0 0,1-3-622 0 0,1-12-2438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1:49.8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53 224 5904 0 0,'0'0'132'0'0,"0"0"17"0"0,0 0 11 0 0,0 8 463 0 0,-2-4-75 0 0,1-2-62 0 0,0 0 1 0 0,1-1-1 0 0,-1 1 1 0 0,1 0-1 0 0,-1 0 1 0 0,1 0-1 0 0,0 4 1 0 0,0-6-190 0 0,4 3-162 0 0,-3-3-115 0 0,-1 1 0 0 0,0-1 0 0 0,1 0 0 0 0,-1 1 0 0 0,0-1 0 0 0,1 0 0 0 0,-1 0 0 0 0,1 1 0 0 0,-1-1 0 0 0,0 0 0 0 0,1 0 0 0 0,-1 0 0 0 0,1 0 0 0 0,-1 1 0 0 0,1-1 0 0 0,-1 0 0 0 0,1 0 0 0 0,-1 0 0 0 0,0 0 0 0 0,1 0 0 0 0,-1 0 0 0 0,1 0 0 0 0,0-1 0 0 0,7-2 141 0 0,0 0 1 0 0,0-1-1 0 0,0 0 0 0 0,-1 0 1 0 0,9-7-1 0 0,-8 5-108 0 0,-4 3-37 0 0,1-2-1 0 0,0 1 1 0 0,-1 0 0 0 0,0-1 0 0 0,0 0-1 0 0,0 0 1 0 0,5-10 0 0 0,19-42 79 0 0,-21 43-105 0 0,9-32 10 0 0,-16 45 0 0 0,0 1 0 0 0,0-1 0 0 0,0 0 0 0 0,0 1 0 0 0,0-1 0 0 0,0 0 0 0 0,0 1 0 0 0,0-1 0 0 0,0 0 0 0 0,0 1 0 0 0,0-1 0 0 0,0 0 0 0 0,-1 1 0 0 0,1-1 0 0 0,0 0 0 0 0,0 1 0 0 0,-1-1 0 0 0,1 0 0 0 0,0 1 0 0 0,-1-1 0 0 0,1 1 0 0 0,-1-1 0 0 0,1 1 0 0 0,-1-1 0 0 0,0 0 0 0 0,-17-11 0 0 0,10 7 0 0 0,5 2 78 0 0,0 0 1 0 0,0 0 0 0 0,-1 0 0 0 0,1 1 0 0 0,-1-1 0 0 0,0 1 0 0 0,0 0 0 0 0,0 1 0 0 0,0-1-1 0 0,0 0 1 0 0,-4 0 0 0 0,3 2 44 0 0,1 0 0 0 0,0 0-1 0 0,0 1 1 0 0,0-1 0 0 0,0 1-1 0 0,0 0 1 0 0,1 0 0 0 0,-1 1 0 0 0,0-1-1 0 0,0 1 1 0 0,1-1 0 0 0,-7 5-1 0 0,10-6-115 0 0,-5 3 14 0 0,0 1 0 0 0,1-1 0 0 0,-1 1 1 0 0,1-1-1 0 0,0 1 0 0 0,0 0 1 0 0,1 1-1 0 0,-1-1 0 0 0,1 1 1 0 0,0 0-1 0 0,0 0 0 0 0,0 0 1 0 0,-3 8-1 0 0,1 0 147 0 0,1 0 1 0 0,0 0-1 0 0,1 1 0 0 0,-2 21 0 0 0,5-23-80 0 0,0 0-1 0 0,2 0 0 0 0,-1 0 0 0 0,1 0 1 0 0,1-1-1 0 0,0 1 0 0 0,0-1 1 0 0,8 16-1 0 0,-9-22-42 0 0,0-1 0 0 0,1 0 0 0 0,-1 0 0 0 0,1 0 0 0 0,0 0 1 0 0,0 0-1 0 0,0 0 0 0 0,0-1 0 0 0,1 1 0 0 0,-1-1 0 0 0,1 0 0 0 0,0 0 0 0 0,0-1 1 0 0,0 1-1 0 0,0-1 0 0 0,0 0 0 0 0,7 3 0 0 0,-5-3-7 0 0,0 0 1 0 0,1-1-1 0 0,-1 1 0 0 0,0-1 1 0 0,1-1-1 0 0,-1 1 0 0 0,1-1 1 0 0,-1 0-1 0 0,1 0 0 0 0,-1-1 1 0 0,1 0-1 0 0,7-2 0 0 0,-8 1-33 0 0,0 1-1 0 0,0-1 0 0 0,0-1 0 0 0,0 1 1 0 0,0-1-1 0 0,0 0 0 0 0,-1-1 1 0 0,1 1-1 0 0,-1-1 0 0 0,0 0 0 0 0,0 0 1 0 0,-1-1-1 0 0,1 1 0 0 0,4-7 0 0 0,9-11-362 0 0,-5 7-4651 0 0,-3 2-1031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1:50.9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138 0 7632 0 0,'0'0'166'0'0,"0"0"29"0"0,0 0 14 0 0,-1 1-25 0 0,-2 2-90 0 0,-1-1 0 0 0,1 1-1 0 0,-1-1 1 0 0,0 0 0 0 0,1 0 0 0 0,-1-1-1 0 0,-5 3 1 0 0,7-4-20 0 0,0 1 1 0 0,0-1-1 0 0,0 1 1 0 0,0 0-1 0 0,0 0 0 0 0,0 0 1 0 0,0 0-1 0 0,0 0 1 0 0,1 1-1 0 0,-1-1 1 0 0,1 0-1 0 0,-1 1 0 0 0,1-1 1 0 0,-1 1-1 0 0,1 0 1 0 0,-2 1-1 0 0,-58 84 2495 0 0,60-84-2497 0 0,-1-1 0 0 0,1 0-1 0 0,0 1 1 0 0,0-1 0 0 0,0 1-1 0 0,0 0 1 0 0,0-1 0 0 0,1 1 0 0 0,-1 4-1 0 0,0-6-52 0 0,1 1-1 0 0,0-1 1 0 0,0 0-1 0 0,0 1 0 0 0,0-1 1 0 0,1 1-1 0 0,-1-1 1 0 0,0 0-1 0 0,1 1 1 0 0,-1-1-1 0 0,1 0 0 0 0,-1 1 1 0 0,1-1-1 0 0,-1 0 1 0 0,1 0-1 0 0,0 0 1 0 0,0 1-1 0 0,0-1 0 0 0,-1 0 1 0 0,3 1-1 0 0,1 1-1 0 0,0 0 0 0 0,0 0 0 0 0,0-1 0 0 0,0 1 0 0 0,1-1 1 0 0,-1 0-1 0 0,1 0 0 0 0,-1-1 0 0 0,1 1 0 0 0,0-1 0 0 0,6 1 0 0 0,-1-1 23 0 0,0-1 1 0 0,1 0 0 0 0,-1-1 0 0 0,13-1-1 0 0,70-4 110 0 0,-89 6-150 0 0,0 0 0 0 0,0 0 0 0 0,0 0 0 0 0,8 1 0 0 0,1 1 0 0 0,-4-2 0 0 0,-1 1 0 0 0,0 0 0 0 0,0 1 0 0 0,11 3 0 0 0,-3 1 0 0 0,-15-3 0 0 0,-1-1 0 0 0,2 0 78 0 0,-1 1 1 0 0,1 0 0 0 0,-1 0 0 0 0,0 0 0 0 0,0 0-1 0 0,0 0 1 0 0,0 0 0 0 0,0 0 0 0 0,-1 0-1 0 0,1 1 1 0 0,-1-1 0 0 0,0 0 0 0 0,0 0 0 0 0,0 0-1 0 0,-1 5 1 0 0,-1-4 48 0 0,1 0-1 0 0,0 1 1 0 0,-1-1 0 0 0,0 0-1 0 0,0 0 1 0 0,0 0-1 0 0,0-1 1 0 0,-1 1 0 0 0,0 0-1 0 0,-5 5 1 0 0,-4 3 64 0 0,0 0 0 0 0,-2-1-1 0 0,1 0 1 0 0,-1-1 0 0 0,0 0 0 0 0,-24 10 0 0 0,32-17-218 0 0,-1 0-1 0 0,1-1 1 0 0,-1 0 0 0 0,0-1 0 0 0,1 1 0 0 0,-1-1 0 0 0,0-1 0 0 0,0 1-1 0 0,0-1 1 0 0,-7-1 0 0 0,4-1-896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1:53.9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 5728 0 0,'0'0'132'0'0,"0"0"17"0"0,0 0 10 0 0,0 0-13 0 0,0 0-55 0 0,0 0 10 0 0,0 0 143 0 0,0 0 63 0 0,0 0 12 0 0,1 0-53 0 0,4-2-202 0 0,-4 1-21 0 0,2 1-43 0 0,-3 0-56 0 0,0 0-21 0 0,1 0-1 0 0,4 1 22 0 0,-1 1 56 0 0,-4-2 55 0 0,0 0 16 0 0,0 0 1 0 0,0 0 24 0 0,0 0 100 0 0,0 0 41 0 0,0 0 10 0 0,0 0-10 0 0,0 0-45 0 0,0 0-21 0 0,21 10 3971 0 0,-15-6-4051 0 0,0 1 0 0 0,0 0 0 0 0,-1 0 0 0 0,0 1 0 0 0,0-1 0 0 0,0 1 0 0 0,7 12 0 0 0,3 2-57 0 0,-12-15-34 0 0,0-1 0 0 0,-1 1 0 0 0,1 0 0 0 0,-1 0 0 0 0,0 0 0 0 0,3 11 0 0 0,0 1 0 0 0,47 96-22 0 0,-20-50 220 0 0,-17-39-281 0 0,-13-21 83 0 0,0-1 1 0 0,0 1-1 0 0,0 0 0 0 0,0 0 0 0 0,-1 0 0 0 0,1 0 0 0 0,-1 0 1 0 0,0 0-1 0 0,0 1 0 0 0,0-1 0 0 0,-1 0 0 0 0,1 1 0 0 0,0 5 1 0 0,-2-6-113 0 0,-1-6 107 0 0,-3-15-658 0 0,-1-1-3347 0 0,0 10 16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8:54:19.572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61 61 4320 0 0,'0'0'99'0'0,"0"0"11"0"0,0 0 9 0 0,0 0 37 0 0,0 0 152 0 0,0 0 68 0 0,0 0 9 0 0,0 0-33 0 0,0 0-160 0 0,0 0-68 0 0,-7-2 151 0 0,5-1-206 0 0,1 3 18 0 0,-4 0-13 0 0,3-1-19 0 0,-2-1-34 0 0,-22-12 795 0 0,25 14-729 0 0,-3-8 629 0 0,-4-3 205 0 0,7 10-853 0 0,1 1 10 0 0,4-13 750 0 0,1 8-285 0 0,-5 5-532 0 0,1 0 0 0 0,-1 0 0 0 0,0 0 0 0 0,1 0 0 0 0,-1 1 0 0 0,1-1 1 0 0,-1 0-1 0 0,0 0 0 0 0,1 1 0 0 0,-1-1 0 0 0,1 0 0 0 0,-1 1 0 0 0,0-1 1 0 0,1 0-1 0 0,-1 1 0 0 0,0-1 0 0 0,0 0 0 0 0,1 1 0 0 0,-1-1 0 0 0,0 1 1 0 0,0 0-1 0 0,3 4-11 0 0,-1 1 0 0 0,0 0 0 0 0,0 0 0 0 0,0 0 0 0 0,-1 0 0 0 0,0 1 0 0 0,0-1 0 0 0,0 10 0 0 0,1 11 0 0 0,3 10 118 0 0,-1 53 1 0 0,-1-65-3306 0 0,-3-16-447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5:53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37 8448 0 0,'0'0'248'0'0,"0"0"-6"0"0,-7 3-86 0 0,4-2 164 0 0,-1 1 0 0 0,1-1 0 0 0,0 1 0 0 0,-6 4 0 0 0,3-2-144 0 0,-4 0 307 0 0,9-4-453 0 0,1 0-1 0 0,-1 0 0 0 0,0 1 0 0 0,1-1 1 0 0,-1 0-1 0 0,1 0 0 0 0,-1 1 0 0 0,1-1 1 0 0,-1 0-1 0 0,0 1 0 0 0,1-1 0 0 0,-1 0 1 0 0,1 1-1 0 0,-1-1 0 0 0,1 1 0 0 0,0-1 1 0 0,-1 1-1 0 0,1-1 0 0 0,-1 1 0 0 0,-4 7 63 0 0,1 0 1 0 0,0 1-1 0 0,0-1 0 0 0,1 1 0 0 0,0 0 0 0 0,0 0 0 0 0,1 0 0 0 0,0 0 0 0 0,1 0 0 0 0,-1 15 1 0 0,3-21-67 0 0,-1 0 1 0 0,1 0 0 0 0,0 0 0 0 0,0 0 0 0 0,0 0 0 0 0,0 0 0 0 0,0-1 0 0 0,0 1-1 0 0,1 0 1 0 0,0-1 0 0 0,-1 1 0 0 0,1-1 0 0 0,0 0 0 0 0,0 1 0 0 0,3 1 0 0 0,-2-1-19 0 0,0 1 0 0 0,0-1 0 0 0,0 1 1 0 0,-1-1-1 0 0,0 1 0 0 0,3 5 1 0 0,-4-6-17 0 0,0 0 1 0 0,1 0 0 0 0,-1 0 0 0 0,1 0 0 0 0,0 0 0 0 0,0 0-1 0 0,0 0 1 0 0,0-1 0 0 0,1 1 0 0 0,-1-1 0 0 0,5 4 0 0 0,-2-3 162 0 0,0 0 0 0 0,0 0 1 0 0,0-1-1 0 0,0 0 0 0 0,0 0 1 0 0,8 2-1 0 0,-9-3 57 0 0,2 1-98 0 0,0 0 0 0 0,0-1 1 0 0,1 0-1 0 0,-1 0 1 0 0,0 0-1 0 0,1-1 0 0 0,-1 1 1 0 0,7-2-1 0 0,-8 0-1 0 0,-3 1-70 0 0,0 0 1 0 0,0 0 0 0 0,0 0-1 0 0,0 0 1 0 0,0-1 0 0 0,0 1-1 0 0,0-1 1 0 0,0 1-1 0 0,0-1 1 0 0,0 0 0 0 0,0 0-1 0 0,0 0 1 0 0,-1 0 0 0 0,1 0-1 0 0,0 0 1 0 0,-1 0-1 0 0,1-1 1 0 0,-1 1 0 0 0,1 0-1 0 0,-1-1 1 0 0,1 1 0 0 0,1-4-1 0 0,-2 3-2 0 0,0-1-1 0 0,1 1 0 0 0,-1 0 1 0 0,1 0-1 0 0,0 0 0 0 0,0 0 1 0 0,0 0-1 0 0,0 0 0 0 0,0 0 1 0 0,3-1-1 0 0,-3 1 13 0 0,-1 0 1 0 0,1-1-1 0 0,-1 1 0 0 0,1 0 1 0 0,-1-1-1 0 0,0 1 0 0 0,0-1 1 0 0,0 1-1 0 0,0-1 0 0 0,-1 1 0 0 0,1-1 1 0 0,0 0-1 0 0,-1-3 0 0 0,4-9 134 0 0,-3 7-136 0 0,0-1 0 0 0,-1 1-1 0 0,0 0 1 0 0,0 0 0 0 0,0-1-1 0 0,-1 1 1 0 0,-1 0 0 0 0,-3-13-1 0 0,4 17-48 0 0,0 1-1 0 0,-1-1 0 0 0,1 1 1 0 0,-1-1-1 0 0,0 1 0 0 0,0-1 1 0 0,-1 1-1 0 0,1 0 0 0 0,-5-4 1 0 0,4 2 46 0 0,-1 1 0 0 0,1 0 1 0 0,-5-9-1 0 0,5 10-26 0 0,1-1 1 0 0,-1 1-1 0 0,0-1 0 0 0,0 1 1 0 0,0 0-1 0 0,0 0 0 0 0,-6-4 1 0 0,-4-4-15 0 0,12 10-29 0 0,0 0 0 0 0,-1 0 0 0 0,1 0 0 0 0,0 1 0 0 0,-1-1 0 0 0,1 0 0 0 0,-1 1 1 0 0,1-1-1 0 0,-3 0 0 0 0,3 1-15 0 0,0-1 1 0 0,0 1-1 0 0,-1 0 0 0 0,1-1 1 0 0,0 0-1 0 0,0 1 0 0 0,0-1 1 0 0,0 0-1 0 0,-1 1 1 0 0,1-1-1 0 0,0 0 0 0 0,-1-1 1 0 0,2 1-30 0 0,-1 1 1 0 0,0-1-1 0 0,0 0 1 0 0,1 1-1 0 0,-1-1 1 0 0,0 1-1 0 0,0-1 1 0 0,0 1-1 0 0,0 0 1 0 0,0-1-1 0 0,0 1 1 0 0,0 0-1 0 0,0-1 1 0 0,0 1-1 0 0,0 0 1 0 0,-1 0-1 0 0,-6-2-1415 0 0,7 2-24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1:54.3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6 213 10800 0 0,'0'0'241'0'0,"0"0"38"0"0,-6-11 374 0 0,7 9-630 0 0,-1 0-1 0 0,1 0 1 0 0,0 0 0 0 0,0 0 0 0 0,-1 0 0 0 0,1 0-1 0 0,1 0 1 0 0,-1 0 0 0 0,0 0 0 0 0,0 0-1 0 0,3-2 1 0 0,16-17 636 0 0,52-33-177 0 0,-2 1 19 0 0,-68 50-459 0 0,20-10 150 0 0,11-5-170 0 0,-5 6-49 0 0,-26 11-114 0 0,-2 1-62 0 0,0 0-888 0 0,0 0-3479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1:54.6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0 230 11576 0 0,'0'0'264'0'0,"0"0"34"0"0,0 0 20 0 0,0 0-41 0 0,13-9-154 0 0,42-40 269 0 0,-23 20-392 0 0,47-41 0 0 0,-58 50-2 0 0,-2 3-198 0 0,-4 7-89 0 0,23-14-2111 0 0,-32 23-1373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1:55.1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0 214 9416 0 0,'0'0'208'0'0,"4"12"514"0"0,30 33-669 0 0,29 49-60 0 0,-56-75 1981 0 0,-7-18-1687 0 0,0-1-30 0 0,0 0-7 0 0,0 0-1 0 0,0 0 7 0 0,0 0 7 0 0,0 0 1 0 0,0 0-18 0 0,-4-15 476 0 0,3 11-647 0 0,-1-1 1 0 0,1 1 0 0 0,0-1-1 0 0,1 1 1 0 0,-1-1 0 0 0,1 0-1 0 0,0-6 1 0 0,-2-18 165 0 0,1 20-220 0 0,0 0-1 0 0,1 0 1 0 0,0 1-1 0 0,1-1 1 0 0,0 0-1 0 0,0 0 1 0 0,1 1-1 0 0,3-10 1 0 0,2-13-12 0 0,-4 19-40 0 0,1 0 0 0 0,0 1 1 0 0,1-1-1 0 0,0 1 1 0 0,8-11-1 0 0,10-26 63 0 0,-20 44-25 0 0,-1 0 1 0 0,1 0 0 0 0,0 0 0 0 0,0 0 0 0 0,1 0 0 0 0,-1 1 0 0 0,1-1 0 0 0,0 1 0 0 0,5-4 0 0 0,0 0 50 0 0,-8 6-127 0 0,-1 1 1 0 0,7 0-7 0 0,8-1-25 0 0,-14 1 91 0 0,2 2 0 0 0,0 1 0 0 0,0-1 1 0 0,1 0-1 0 0,-1 0 0 0 0,1 0 0 0 0,7 3 0 0 0,-3-2-7 0 0,-1 0 38 0 0,-1 0 0 0 0,0 0 1 0 0,1 0-1 0 0,-1 1 0 0 0,7 6 1 0 0,-10-7-34 0 0,-1-2-329 0 0,0 0 0 0 0,0 0-1 0 0,-1 0 1 0 0,1 0 0 0 0,0-1 0 0 0,0 1 0 0 0,0 0 0 0 0,0-1 0 0 0,4 1-1 0 0,-4 0-32 0 0,0-1-969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1:55.7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88 123 11952 0 0,'-15'0'1293'0'0,"14"-1"-1292"0"0,-1 1-1 0 0,1 0 1 0 0,-1 0-1 0 0,1 1 1 0 0,-1-1 0 0 0,1 0-1 0 0,-1 0 1 0 0,1 1-1 0 0,0-1 1 0 0,-1 1 0 0 0,1-1-1 0 0,-1 1 1 0 0,1-1-1 0 0,0 1 1 0 0,0 0 0 0 0,-1 0-1 0 0,1 0 1 0 0,-1 1 0 0 0,-2 1-2 0 0,1-1-7 0 0,0 1 1 0 0,0-1 0 0 0,1 0-1 0 0,-1 1 1 0 0,1 0 0 0 0,-1 0-1 0 0,1 0 1 0 0,0 0 0 0 0,0 0-1 0 0,0 0 1 0 0,1 0 0 0 0,-1 1-1 0 0,1-1 1 0 0,-1 1 0 0 0,0 3-1 0 0,-2 5-14 0 0,3-5 44 0 0,0-1 1 0 0,1 0 0 0 0,-1 1-1 0 0,1-1 1 0 0,1 1 0 0 0,-1-1-1 0 0,3 10 1 0 0,-2-13 13 0 0,0 0 0 0 0,0 0 0 0 0,0 0 0 0 0,0 0 0 0 0,1 0 0 0 0,-1 0 0 0 0,1-1 0 0 0,0 1 0 0 0,0 0-1 0 0,0-1 1 0 0,0 0 0 0 0,0 1 0 0 0,0-1 0 0 0,4 2 0 0 0,4 4 37 0 0,1-1 1 0 0,11 7-1 0 0,-14-10-113 0 0,3 4 40 0 0,-11-8 0 0 0,1 0 0 0 0,-1 0 0 0 0,0 0 0 0 0,0 0 0 0 0,0 0 0 0 0,0 0 0 0 0,0 0 0 0 0,0 1 0 0 0,0-1 0 0 0,1 0 0 0 0,-1 0 0 0 0,0 0 0 0 0,0 0 0 0 0,0 0 0 0 0,0 0 0 0 0,0 0 0 0 0,0 0 0 0 0,1 0 0 0 0,-1 0 0 0 0,0 0 0 0 0,0 0 0 0 0,0 0 0 0 0,0 0 0 0 0,1 0 0 0 0,-1 0 0 0 0,0 0 0 0 0,0 0 0 0 0,0 0 0 0 0,0 0 0 0 0,0 0 0 0 0,1 0 0 0 0,-1 0 0 0 0,0 0 0 0 0,0 0 0 0 0,0 0 0 0 0,0 0 0 0 0,0 0 0 0 0,0 0 0 0 0,1 0 0 0 0,-1-1 0 0 0,0 1 0 0 0,14-7 0 0 0,-3 4 0 0 0,-7 2 0 0 0,0-1 0 0 0,0 0 0 0 0,0 0 0 0 0,0 0 0 0 0,0 0 0 0 0,5-4 0 0 0,-5 5 0 0 0,5-10 0 0 0,-3 4 0 0 0,1 1 0 0 0,-2 3 0 0 0,10-15 0 0 0,-12 14 109 0 0,0 0 1 0 0,0-1-1 0 0,-1 0 1 0 0,1 1-1 0 0,1-7 1 0 0,2-2 761 0 0,-5 10-804 0 0,-1 1 1 0 0,1-1 0 0 0,-1 1 0 0 0,0-1-1 0 0,0 1 1 0 0,0-1 0 0 0,0 1 0 0 0,0-1-1 0 0,-1 1 1 0 0,1-1 0 0 0,-1 1 0 0 0,0-1-1 0 0,1 1 1 0 0,-1 0 0 0 0,0-1 0 0 0,-2-2-1 0 0,0-1 30 0 0,0 0 0 0 0,-1 1-1 0 0,1-1 1 0 0,-1 1-1 0 0,-1 0 1 0 0,1 0-1 0 0,-1 0 1 0 0,1 0-1 0 0,-1 1 1 0 0,-1 0-1 0 0,1 0 1 0 0,-1 0-1 0 0,1 1 1 0 0,-11-5-1 0 0,11 6-87 0 0,1 0-1 0 0,0 1 1 0 0,0-2-1 0 0,-1 1 1 0 0,1 0-1 0 0,1-1 1 0 0,-1 0-1 0 0,-5-5 0 0 0,8 7-104 0 0,1 1-2 0 0,-9-9-917 0 0,8 8 859 0 0,1 0-1 0 0,0 0 1 0 0,0-1-1 0 0,0 1 0 0 0,-1 0 1 0 0,1-1-1 0 0,0 1 1 0 0,1 0-1 0 0,-1 0 1 0 0,0-1-1 0 0,0 1 1 0 0,1 0-1 0 0,-1-1 1 0 0,0 1-1 0 0,1 0 1 0 0,-1 0-1 0 0,1 0 1 0 0,0 0-1 0 0,-1 0 1 0 0,2-2-1 0 0,20-21-2573 0 0,-11 13 598 0 0,-7 7 551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1:56.3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0 139 5960 0 0,'0'0'132'0'0,"0"0"17"0"0,1 1 12 0 0,2-1-53 0 0,-1 1 0 0 0,0 0 0 0 0,0 0 0 0 0,0 0 0 0 0,0 0 0 0 0,0 0 0 0 0,0 0 0 0 0,0 1 0 0 0,-1-1 0 0 0,1 0 0 0 0,0 1 0 0 0,-1 0 0 0 0,1-1 0 0 0,-1 1 0 0 0,3 4 0 0 0,11 16 2652 0 0,30 37-1 0 0,-40-52-2739 0 0,-1 0 1 0 0,0 0-1 0 0,-1 1 0 0 0,1-1 1 0 0,-1 0-1 0 0,-1 1 0 0 0,3 12 1 0 0,-4-17-4 0 0,2 23 2159 0 0,-3-15 491 0 0,1-22-1741 0 0,-1-4-1712 0 0,4-25 0 0 0,12-4 695 0 0,-15 40 221 0 0,1-1 0 0 0,0 0 0 0 0,0 0 0 0 0,1 1 0 0 0,4-7-1 0 0,-6 9-97 0 0,1 0 0 0 0,0 0 0 0 0,-1 1 0 0 0,1-1 0 0 0,0 0 0 0 0,0 1 0 0 0,0-1 0 0 0,0 1 0 0 0,0-1 0 0 0,0 1 0 0 0,0 0 0 0 0,5-2 0 0 0,-1 2-145 0 0,1 0 1 0 0,0 0-1 0 0,0 1 0 0 0,0-1 0 0 0,0 2 1 0 0,-1-1-1 0 0,1 1 0 0 0,0 0 0 0 0,0 0 1 0 0,0 1-1 0 0,-1 0 0 0 0,1 0 0 0 0,9 5 0 0 0,-14-6 114 0 0,0 0-1 0 0,0 0 0 0 0,0 0 1 0 0,-1 1-1 0 0,1-1 0 0 0,0 0 0 0 0,1 3 1 0 0,6 3 190 0 0,-9-6-73 0 0,1-1-125 0 0,0 1-1 0 0,0 0 0 0 0,-1-1 0 0 0,1 1 0 0 0,0-1 0 0 0,0 0 0 0 0,0 1 0 0 0,-1-1 1 0 0,1 0-1 0 0,0 1 0 0 0,0-1 0 0 0,0 0 0 0 0,0 0 0 0 0,0 0 0 0 0,0 0 0 0 0,0 0 1 0 0,0 0-1 0 0,0 0 0 0 0,0 0 0 0 0,1 0 0 0 0,1-3 36 0 0,0-1 0 0 0,-1 1 0 0 0,1-1 0 0 0,-1 0-1 0 0,0 0 1 0 0,0 0 0 0 0,0 0 0 0 0,2-7 0 0 0,13-46-175 0 0,-13 40 198 0 0,-3 14-51 0 0,0-1 0 0 0,0 0 0 0 0,0 1 1 0 0,0-1-1 0 0,0 1 0 0 0,1-1 0 0 0,0 1 1 0 0,0 0-1 0 0,0 0 0 0 0,2-4 0 0 0,-2 5 26 0 0,0-1 0 0 0,0 0 0 0 0,-1 0 0 0 0,1 0 0 0 0,-1 0 0 0 0,1 0 0 0 0,0-4 0 0 0,-1 5 122 0 0,-1-1 1 0 0,1 1-1 0 0,0-1 1 0 0,0 1-1 0 0,1-1 1 0 0,-1 1-1 0 0,0 0 1 0 0,1-1-1 0 0,3-2 0 0 0,-3 3-345 0 0,0 0 42 0 0,0 0-1 0 0,0 0 1 0 0,0 1 0 0 0,0-1-1 0 0,0 1 1 0 0,1-1 0 0 0,3-1-1 0 0,-5 3 160 0 0,0 0 0 0 0,-1 0 0 0 0,1 0-1 0 0,0 0 1 0 0,0 0 0 0 0,-1 0 0 0 0,1 0 0 0 0,0 0-1 0 0,0 0 1 0 0,-1 1 0 0 0,1-1 0 0 0,0 0-1 0 0,-1 0 1 0 0,1 1 0 0 0,0-1 0 0 0,-1 0-1 0 0,1 1 1 0 0,-1-1 0 0 0,1 1 0 0 0,0-1 0 0 0,-1 1-1 0 0,1-1 1 0 0,-1 1 0 0 0,1-1 0 0 0,-1 1-1 0 0,0 0 1 0 0,1-1 0 0 0,-1 1 0 0 0,0 0-1 0 0,1-1 1 0 0,-1 1 0 0 0,0 0 0 0 0,1 1-1 0 0,19 58 159 0 0,-14-43-99 0 0,-5-14-63 0 0,0 1 0 0 0,1-1 1 0 0,-1 0-1 0 0,0 0 0 0 0,1 1 0 0 0,0-1 0 0 0,0-1 1 0 0,0 1-1 0 0,0 0 0 0 0,0 0 0 0 0,1-1 1 0 0,-1 1-1 0 0,1-1 0 0 0,4 4 0 0 0,-6-6-166 0 0,1 1 0 0 0,-1 0 0 0 0,0 0 0 0 0,0 0-1 0 0,0 0 1 0 0,0-1 0 0 0,1 1 0 0 0,-1 0-1 0 0,0-1 1 0 0,0 1 0 0 0,1-1 0 0 0,-1 0 0 0 0,1 1-1 0 0,1-1 1 0 0,-1 0-5644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1:57.4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230 2 8952 0 0,'0'0'200'0'0,"-17"-1"493"0"0,13 1-618 0 0,0-1 0 0 0,0 1-1 0 0,0 0 1 0 0,0 0 0 0 0,0 1 0 0 0,0-1 0 0 0,0 1 0 0 0,0 0-1 0 0,0 0 1 0 0,0 0 0 0 0,0 1 0 0 0,0-1 0 0 0,0 1-1 0 0,1 0 1 0 0,-1 0 0 0 0,-5 4 0 0 0,-2 3 235 0 0,-1 0-1 0 0,1 0 1 0 0,-13 15 0 0 0,2 1-109 0 0,14-15-32 0 0,0 0 0 0 0,-11 9 0 0 0,16-16-135 0 0,1 0-1 0 0,-1 0 1 0 0,1 0 0 0 0,0 1 0 0 0,0-1 0 0 0,1 0 0 0 0,-1 1 0 0 0,1-1 0 0 0,-1 1 0 0 0,1-1 0 0 0,-1 8-1 0 0,1-6-23 0 0,0-4-10 0 0,1-1 0 0 0,0 0 0 0 0,0 1 0 0 0,0-1 0 0 0,0 0 0 0 0,0 1 0 0 0,-1-1 0 0 0,1 0 0 0 0,0 1 0 0 0,0-1 0 0 0,0 0 0 0 0,0 1 0 0 0,0-1 0 0 0,0 1 0 0 0,0-1 0 0 0,0 0 0 0 0,0 1 0 0 0,1-1 0 0 0,-1 0 0 0 0,0 1 0 0 0,0-1 0 0 0,0 0 0 0 0,0 1 0 0 0,0-1 0 0 0,1 0 0 0 0,-1 1 0 0 0,0-1 0 0 0,0 0 0 0 0,1 1 0 0 0,0 0 0 0 0,0 5 0 0 0,5-1 10 0 0,-5-4-6 0 0,-1-1 1 0 0,1 0-1 0 0,-1 1 0 0 0,1-1 0 0 0,0 1 1 0 0,-1-1-1 0 0,1 0 0 0 0,-1 0 0 0 0,1 1 0 0 0,0-1 1 0 0,-1 0-1 0 0,1 0 0 0 0,0 0 0 0 0,-1 0 1 0 0,1 1-1 0 0,0-1 0 0 0,0 0 0 0 0,-1 0 0 0 0,1-1 1 0 0,0 1-1 0 0,1 0 0 0 0,1-1 10 0 0,8 4-6 0 0,-9-2-4 0 0,0-1 1 0 0,0 1-1 0 0,0-1 1 0 0,0 0-1 0 0,0 1 0 0 0,0-1 1 0 0,0 0-1 0 0,0 0 1 0 0,0 0-1 0 0,0-1 1 0 0,0 1-1 0 0,0 0 1 0 0,0-1-1 0 0,2 0 1 0 0,28-9 41 0 0,53-10 1 0 0,-62 15 40 0 0,-9 2 35 0 0,-11 2-117 0 0,-1 0 0 0 0,1 0 1 0 0,-1 1-1 0 0,1-1 0 0 0,0 1 0 0 0,-1 0 1 0 0,1 0-1 0 0,0 0 0 0 0,-1 0 1 0 0,1 0-1 0 0,-1 0 0 0 0,1 1 0 0 0,0-1 1 0 0,-1 1-1 0 0,1 0 0 0 0,3 1 1 0 0,-6-2-7 0 0,3 1 1 0 0,0 1 0 0 0,0-1 0 0 0,0 1 0 0 0,0 0 0 0 0,0 0 0 0 0,-1 0 0 0 0,1 0 0 0 0,-1 0-1 0 0,1 0 1 0 0,2 3 0 0 0,-4-1 16 0 0,1-1 0 0 0,-1 1 0 0 0,0 0 0 0 0,0-1 0 0 0,0 1 0 0 0,-1 0 0 0 0,1 0-1 0 0,-1 0 1 0 0,0-1 0 0 0,0 1 0 0 0,0 0 0 0 0,0 0 0 0 0,-2 5 0 0 0,0-3 175 0 0,0 1 1 0 0,0-1-1 0 0,-1 0 1 0 0,0 0-1 0 0,0 0 1 0 0,-1 0-1 0 0,-4 6 1 0 0,-2 2 72 0 0,0 0 1 0 0,-14 13-1 0 0,19-22-107 0 0,-1 0-1 0 0,0-1 1 0 0,0 1 0 0 0,0-1-1 0 0,0 0 1 0 0,-1-1 0 0 0,-11 5-1 0 0,-8 3 156 0 0,15-6-317 0 0,0-1 0 0 0,-15 5-1 0 0,13-6 28 0 0,10-1-78 0 0,0-1 0 0 0,1 0 0 0 0,-1-1 0 0 0,0 1 0 0 0,0 0 0 0 0,0-1 0 0 0,0 0 0 0 0,0 0 0 0 0,0 0 0 0 0,0 0 0 0 0,-1 0 0 0 0,1 0 0 0 0,0-1 0 0 0,-4-1 0 0 0,5 1-102 0 0,1 1 54 0 0,1 0 1 0 0,-1 0 0 0 0,0-1 0 0 0,0 1-1 0 0,1 0 1 0 0,-1-1 0 0 0,0 1-1 0 0,0-1 1 0 0,1 1 0 0 0,-1-1-1 0 0,0 1 1 0 0,1-1 0 0 0,-1 1-1 0 0,1-1 1 0 0,-1 1 0 0 0,1-1-1 0 0,-1 0 1 0 0,1 1 0 0 0,-1-1 0 0 0,1 0-1 0 0,-1 0 1 0 0,1 1 0 0 0,0-1-1 0 0,0 0 1 0 0,-1 0 0 0 0,1 0-1 0 0,0 1 1 0 0,0-1 0 0 0,0 0-1 0 0,0 0 1 0 0,0 0 0 0 0,0 1-1 0 0,0-1 1 0 0,0 0 0 0 0,0 0 0 0 0,0 0-1 0 0,1-1 1 0 0,4-16-1420 0 0,2-2-11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1:58.2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90 10248 0 0,'0'0'230'0'0,"0"0"30"0"0,0 0 20 0 0,0 0-25 0 0,0 0-112 0 0,0 0 129 0 0,0 0 74 0 0,0 0 20 0 0,0 0-30 0 0,0 0-135 0 0,7 10 202 0 0,-5-5-290 0 0,-1 0 1 0 0,1 0 0 0 0,-1 1 0 0 0,0-1 0 0 0,0 8 0 0 0,4 15 415 0 0,-1 7-55 0 0,-1-7-204 0 0,0 1 122 0 0,1 36 0 0 0,1 9-158 0 0,-4-65-200 0 0,-1 0-1 0 0,0 0 1 0 0,0 0-1 0 0,-1-1 1 0 0,0 1-1 0 0,-3 11 1 0 0,3-15-13 0 0,1-4 34 0 0,0-1 19 0 0,0 0 21 0 0,0 0 9 0 0,-1-27 167 0 0,-1 7-219 0 0,2-198 14 0 0,-10 115-66 0 0,10 51 0 0 0,-1 39 1 0 0,1-6-62 0 0,1 13 49 0 0,3-6 12 0 0,-1 9 0 0 0,-2 2 0 0 0,0 1 0 0 0,0-1 0 0 0,0 1 0 0 0,1-1 0 0 0,-1 1 0 0 0,0 0 0 0 0,0 0 0 0 0,0-1 0 0 0,0 1 0 0 0,1 0 0 0 0,-1 0 0 0 0,0 0 0 0 0,0 0 0 0 0,0 0 0 0 0,1 1 0 0 0,-1-1 0 0 0,0 0 0 0 0,0 0 0 0 0,0 1 0 0 0,0-1 0 0 0,0 1 0 0 0,0-1 0 0 0,0 1 0 0 0,0-1 0 0 0,0 1 0 0 0,0 0 0 0 0,0 0 0 0 0,1 0 0 0 0,4 3 0 0 0,18 11 112 0 0,1 0 0 0 0,-2 2 0 0 0,0 0 0 0 0,28 30 0 0 0,47 54 995 0 0,-76-76-1343 0 0,-1 0-1 0 0,22 33 1 0 0,-35-46 40 0 0,-2-5 102 0 0,-1 1-1 0 0,7 14 1 0 0,-11-21-1212 0 0,-2-4-453 0 0,-5-9-86 0 0,0 0-11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1:58.7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1 250 15432 0 0,'0'0'348'0'0,"0"0"49"0"0,13-6 539 0 0,-6 3-905 0 0,-1 1-1 0 0,0-1 1 0 0,0-1 0 0 0,-1 1-1 0 0,1-1 1 0 0,6-5 0 0 0,2-1 226 0 0,104-68 523 0 0,-7 5-770 0 0,-46 27-1612 0 0,-52 37-4427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2:05.0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193 29 5496 0 0,'0'0'124'0'0,"0"0"17"0"0,0 0 11 0 0,0-7 7 0 0,3-10 1375 0 0,0 13 435 0 0,-3 3-1880 0 0,1 1 216 0 0,-1 0-94 0 0,0 0-41 0 0,0 0-8 0 0,0 0 19 0 0,0 0 91 0 0,0 0 43 0 0,0 0 5 0 0,0 0-26 0 0,0 0-104 0 0,0 0-44 0 0,0 0-8 0 0,3 3 307 0 0,-2 2-296 0 0,0 0 0 0 0,0 0 0 0 0,0 0 1 0 0,-1 1-1 0 0,0-1 0 0 0,0 7 0 0 0,0-4-121 0 0,-1 3 11 0 0,-1 1 0 0 0,0-1 1 0 0,-1 0-1 0 0,0 0 0 0 0,0 0 0 0 0,-1 0 0 0 0,-9 17 1 0 0,-3 10 1106 0 0,-16 40-211 0 0,19-45-786 0 0,-2-1 0 0 0,-1 0 0 0 0,-1-1 1 0 0,-2-1-1 0 0,-25 31 0 0 0,40-57 179 0 0,8-14-268 0 0,10-16-26 0 0,-1 6-31 0 0,21-24 0 0 0,-27 36 6 0 0,0 1 1 0 0,1 1-1 0 0,0-1 0 0 0,0 1 0 0 0,0 0 0 0 0,10-4 0 0 0,-8 4 270 0 0,1 0 0 0 0,0 2 0 0 0,1-1 0 0 0,-1 1 0 0 0,1 1 1 0 0,12-3-1 0 0,-20 6-346 0 0,0-1 0 0 0,1 1 0 0 0,-1 0 1 0 0,0 0-1 0 0,0 0 0 0 0,0 0 1 0 0,0 1-1 0 0,0 0 0 0 0,0 0 0 0 0,0 0 1 0 0,0 0-1 0 0,0 1 0 0 0,0-1 1 0 0,0 1-1 0 0,-1 0 0 0 0,1 0 0 0 0,0 1 1 0 0,-1-1-1 0 0,0 1 0 0 0,0-1 0 0 0,4 5 1 0 0,-4-3 60 0 0,0 0 1 0 0,0 0-1 0 0,-1 1 0 0 0,0-1 1 0 0,1 1-1 0 0,-1 0 1 0 0,-1 0-1 0 0,1 0 1 0 0,-1-1-1 0 0,0 2 0 0 0,0-1 1 0 0,0 0-1 0 0,-1 0 1 0 0,1 0-1 0 0,-1 0 1 0 0,-1 0-1 0 0,1 0 0 0 0,-1 1 1 0 0,-1 4-1 0 0,-1 4 98 0 0,-1 0 0 0 0,0 0-1 0 0,0-1 1 0 0,-2 1 0 0 0,-12 22-1 0 0,13-28-58 0 0,-1 0 0 0 0,1 0 0 0 0,-2 0 0 0 0,1-1-1 0 0,-1 0 1 0 0,0 0 0 0 0,-1-1 0 0 0,1 0 0 0 0,-18 10-1 0 0,19-12-45 0 0,1-1 0 0 0,-1 0 0 0 0,0-1 0 0 0,-1 1 0 0 0,1-1 0 0 0,0-1 0 0 0,-1 1 0 0 0,1-1 0 0 0,-1 0 0 0 0,1 0 0 0 0,-1-1 0 0 0,0 0 0 0 0,1 0 0 0 0,-1-1 0 0 0,-8-1 0 0 0,14 2-64 0 0,-1-1 0 0 0,1 1-1 0 0,0-1 1 0 0,0 1-1 0 0,0-1 1 0 0,0 1 0 0 0,0-1-1 0 0,0 1 1 0 0,0-1-1 0 0,-2-1 1 0 0,1 0-681 0 0,-4-3-5392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2:05.5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 0 8568 0 0,'0'0'249'0'0,"-1"0"-1"0"0,-5 0-156 0 0,-2 0-28 0 0,7 0 42 0 0,0 0-1 0 0,-1 0 1 0 0,1 0 0 0 0,0 0-1 0 0,0 1 1 0 0,-1-1 0 0 0,1 0-1 0 0,0 1 1 0 0,0-1-1 0 0,-1 1 1 0 0,1-1 0 0 0,0 1-1 0 0,0 0 1 0 0,0-1 0 0 0,0 1-1 0 0,0 0 1 0 0,0 0 0 0 0,0 0-1 0 0,0 0 1 0 0,0 0-1 0 0,0 0 1 0 0,1 0 0 0 0,-1 0-1 0 0,0 0 1 0 0,1 0 0 0 0,-1 0-1 0 0,0 0 1 0 0,1 1 0 0 0,-1-1-1 0 0,1 0 1 0 0,0 0-1 0 0,0 1 1 0 0,-1-1 0 0 0,1 0-1 0 0,0 0 1 0 0,0 1 0 0 0,0-1-1 0 0,0 0 1 0 0,1 3 0 0 0,-1 1-24 0 0,1-1 1 0 0,-1 1-1 0 0,1 0 1 0 0,0-1-1 0 0,1 1 1 0 0,-1-1-1 0 0,1 1 1 0 0,0-1-1 0 0,4 7 1 0 0,-2-4 62 0 0,0 1 0 0 0,0 0 0 0 0,-1 0 0 0 0,0 0 0 0 0,2 9 0 0 0,-2-7-12 0 0,1-1-1 0 0,-1 1 0 0 0,6 9 1 0 0,6 8 93 0 0,-7-12-188 0 0,0-1-1 0 0,0 0 1 0 0,1-1 0 0 0,13 15-1 0 0,-11-15 22 0 0,0 1 0 0 0,-2 0 1 0 0,12 22-1 0 0,-18-32-62 0 0,55 89-469 0 0,-57-91-3358 0 0,-1-2-1332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6:35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 49 2760 0 0,'0'0'107'0'0,"0"0"-19"0"0,0 0 37 0 0,0 0 136 0 0,0 0 57 0 0,0 0 15 0 0,0 0-6 0 0,0 0-41 0 0,0 0-19 0 0,0 0-3 0 0,0 0-13 0 0,0 0-58 0 0,0 0-29 0 0,0 0-4 0 0,0 0 4 0 0,0 0 16 0 0,0 0 4 0 0,0 0 0 0 0,0 0 33 0 0,0 0 142 0 0,0 0 66 0 0,0 0 14 0 0,0 0-51 0 0,0 0-219 0 0,0 0-90 0 0,0 0 27 0 0,0 0 100 0 0,0 0 39 0 0,0 0 10 0 0,0 1-42 0 0,0 3-149 0 0,2-2 152 0 0,-1 1-396 0 0,-10 1 2339 0 0,6-3-2056 0 0,0 0 0 0 0,0 0 0 0 0,0 0 0 0 0,0-1 0 0 0,-1 1 0 0 0,1-1 0 0 0,-4 0 0 0 0,6 0-89 0 0,-1 0 0 0 0,1 0 0 0 0,-1 0 0 0 0,1 0 0 0 0,-1 0 0 0 0,1 1 0 0 0,-1-1 0 0 0,0 1 0 0 0,1-1 0 0 0,0 1 0 0 0,-3 0 0 0 0,2 0 16 0 0,0 0 0 0 0,0 0 0 0 0,0 0 0 0 0,0-1 1 0 0,0 1-1 0 0,-1-1 0 0 0,1 1 0 0 0,0-1 0 0 0,0 0 1 0 0,-1 0-1 0 0,-3 0 0 0 0,-1 0 8 0 0,5 0-18 0 0,1 0 1 0 0,0 0 0 0 0,-1 0 0 0 0,1 0 0 0 0,0 1 0 0 0,-1-1 0 0 0,1 1 0 0 0,0-1 0 0 0,-1 1 0 0 0,0 0-1 0 0,1 0-15 0 0,0-1-1 0 0,1 0 0 0 0,-1 1 0 0 0,0-1 1 0 0,1 0-1 0 0,-1 1 0 0 0,0-1 0 0 0,0 0 1 0 0,1 0-1 0 0,-1 0 0 0 0,0 0 0 0 0,0 0 1 0 0,1 0-1 0 0,-1 0 0 0 0,0 0 0 0 0,0 0 1 0 0,1 0-1 0 0,-1 0 0 0 0,0 0 0 0 0,0 0 1 0 0,1-1-1 0 0,-1 1 0 0 0,0 0 0 0 0,-1-1 1 0 0,-16 6 240 0 0,4-5-234 0 0,-12 0 53 0 0,-15 3 128 0 0,30-3-153 0 0,6 0-12 0 0,0-1 1 0 0,1 1 0 0 0,-1 1-1 0 0,0-1 1 0 0,1 1 0 0 0,-1-1-1 0 0,0 1 1 0 0,-6 3 0 0 0,7-2-28 0 0,-14-1 0 0 0,17-1 0 0 0,-46 0 0 0 0,34 1 62 0 0,-10 1 153 0 0,9-1-204 0 0,4 0-11 0 0,-4-2 0 0 0,0 0 0 0 0,-5 2 0 0 0,11-2 0 0 0,-10-1 0 0 0,15 0 0 0 0,0 2 0 0 0,-21 4 0 0 0,2-4 0 0 0,-55 0 724 0 0,39 0-424 0 0,7 1-108 0 0,30-2-196 0 0,0 1 1 0 0,-1 0 0 0 0,1-1 0 0 0,0 1 0 0 0,0 0-1 0 0,-1 0 1 0 0,1 0 0 0 0,0 0 0 0 0,0 0 0 0 0,-1 0-1 0 0,1 0 1 0 0,0 0 0 0 0,-3 1 0 0 0,3 0-27 0 0,-8 3 15 0 0,1-3 18 0 0,4-1-4 0 0,-26 3 270 0 0,-12-1-336 0 0,25 1 238 0 0,10-2-160 0 0,-19 3-11 0 0,17-3 10 0 0,1-1 43 0 0,5 0 1 0 0,-3 2-43 0 0,-3-2-11 0 0,5 0 2 0 0,-4-1-7 0 0,8 1 5 0 0,0 0 1 0 0,-1-1-1 0 0,1 1 0 0 0,0 0 0 0 0,0 0 0 0 0,0 0 0 0 0,0 0 0 0 0,0 0 0 0 0,0 0 0 0 0,0 0 0 0 0,0 0 0 0 0,0 0 0 0 0,0 0 0 0 0,0 0 0 0 0,0 0 0 0 0,-1 0 0 0 0,1 0 0 0 0,0 0 0 0 0,0 0 0 0 0,0 0 0 0 0,0 0 0 0 0,0 0 0 0 0,0 0 0 0 0,0 0 0 0 0,0 0 0 0 0,0 0 0 0 0,0 1 0 0 0,0-1 0 0 0,0 0 0 0 0,0 0 0 0 0,-1 0 0 0 0,1 0 0 0 0,0 0 0 0 0,0 0 0 0 0,0 0 0 0 0,0 0 0 0 0,0 0 0 0 0,0 0 0 0 0,0 0 0 0 0,0 0 0 0 0,0 0 0 0 0,0 0 0 0 0,0 0 0 0 0,0 0 0 0 0,0 1 0 0 0,0-1 0 0 0,0 0 0 0 0,0 0 0 0 0,0 0 0 0 0,0 0 0 0 0,0 0 0 0 0,0 0 0 0 0,0 0 0 0 0,0 0 0 0 0,0 0 0 0 0,0 0 0 0 0,0 0 0 0 0,0 1 0 0 0,0-1 0 0 0,0 0 0 0 0,0 0 0 0 0,0 0 0 0 0,0 0 0 0 0,0 0 0 0 0,0 0 0 0 0,0 0 0 0 0,0 0 0 0 0,1 0 0 0 0,-34 2 66 0 0,8 3-67 0 0,22-6 1 0 0,1 0-2 0 0,-14 4 58 0 0,6-3-64 0 0,6 0 50 0 0,0 1 0 0 0,-1-1-1 0 0,1 0 1 0 0,0 1-1 0 0,0 0 1 0 0,0 0-1 0 0,0 0 1 0 0,-5 2-1 0 0,6-1 50 0 0,-17-3-90 0 0,16 1-1 0 0,-2 2 0 0 0,3-2 11 0 0,2 1 32 0 0,-2 1-33 0 0,-2-2-10 0 0,1 0 0 0 0,1 0 0 0 0,-1 1 0 0 0,-12 6 0 0 0,10-6 0 0 0,3-1-10 0 0,2 0-33 0 0,-3 0 43 0 0,3 0 43 0 0,-1 0-22 0 0,-3 0 31 0 0,4 0-51 0 0,-1 1 0 0 0,1-1 0 0 0,0 0 1 0 0,0 0-1 0 0,0 0 0 0 0,0 0 0 0 0,0-1 0 0 0,0 1 0 0 0,0 0 1 0 0,0 0-1 0 0,0-1 0 0 0,0 1 0 0 0,0-1 0 0 0,-1 0 0 0 0,1 1 74 0 0,1 0-6 0 0,0 0-26 0 0,0 0-91 0 0,0 0-43 0 0,0 0-5 0 0,0 0 28 0 0,0 0 111 0 0,28-17 22 0 0,-17 15-55 0 0,16-7 44 0 0,-2 0-54 0 0,-18 7 0 0 0,0 0 0 0 0,0-1 0 0 0,9-4 0 0 0,-8 2 0 0 0,0 1 0 0 0,1-1 0 0 0,12-4 0 0 0,-20 9 0 0 0,1-1 0 0 0,-1 1 0 0 0,0-1 0 0 0,1 1 0 0 0,-1-1 0 0 0,0 0 0 0 0,0 1 0 0 0,1-1 0 0 0,-1 0 0 0 0,0 0 0 0 0,0 0 0 0 0,2-2-1 0 0,6-3 13 0 0,0 3 88 0 0,-2 2-100 0 0,-1-2-1 0 0,1 1 1 0 0,0-1 0 0 0,-1 0 0 0 0,0 0-1 0 0,0 0 1 0 0,0-1 0 0 0,0 0 0 0 0,10-9-1 0 0,-7 9 13 0 0,-9 4-12 0 0,0 0 0 0 0,0 0 0 0 0,1 0 0 0 0,-1 0 0 0 0,0 0 0 0 0,0 0 0 0 0,0 0 0 0 0,1 0 0 0 0,-1 0 0 0 0,0 0 0 0 0,0-1 0 0 0,0 1 0 0 0,0 0 0 0 0,1 0 0 0 0,-1 0 0 0 0,0 0 0 0 0,0 0 0 0 0,0 0 0 0 0,0-1 0 0 0,0 1 0 0 0,0 0 0 0 0,1 0 0 0 0,-1 0 0 0 0,0 0 0 0 0,0-1 0 0 0,0 1 0 0 0,0 0 0 0 0,0 0 0 0 0,0 0 0 0 0,0 0 0 0 0,0-1 0 0 0,0 1 0 0 0,0 0 0 0 0,0-1 0 0 0,3-5 0 0 0,-1 1-13 0 0,-1 4-54 0 0,-1 1-13 0 0,0 0 0 0 0,0 0 32 0 0,0 0 124 0 0,0 0 15 0 0,0 0-12 0 0,-2 1-23 0 0,-7 1-62 0 0,7-1-72 0 0,2-1-10 0 0,-1 0 6 0 0,-12 6 30 0 0,8-1 103 0 0,-1 2 10 0 0,6-5-44 0 0,-11 8 82 0 0,-3 0-51 0 0,5-4-63 0 0,1 0 0 0 0,0 0-1 0 0,1 1 1 0 0,-8 9-1 0 0,14-16 17 0 0,-2 3 53 0 0,-1-3-57 0 0,-12 10 4 0 0,-21 23-1 0 0,33-27 0 0 0,-2-1 0 0 0,-1 0 7 0 0,1 4-188 0 0,6-8 174 0 0,-1 0 0 0 0,1 0 0 0 0,-1 0 0 0 0,1 0 0 0 0,-1 0 0 0 0,0 0 1 0 0,0-1-1 0 0,1 1 0 0 0,-1 0 0 0 0,0 0 0 0 0,-1 0 0 0 0,1 0 55 0 0,0-1 7 0 0,-4 3-45 0 0,2 1 1 0 0,2-2 32 0 0,-1 0-45 0 0,1-2-56 0 0,1 0-8 0 0,0 0 28 0 0,0 0 96 0 0,0 0 10 0 0,2 1-14 0 0,8 1-52 0 0,1-1 0 0 0,-1 0 0 0 0,1-1 0 0 0,15-1 0 0 0,-14 0-2 0 0,0 1 0 0 0,12 1 0 0 0,6 1 0 0 0,-29-2 0 0 0,0 0 0 0 0,0 0 0 0 0,0 0 0 0 0,0 0 0 0 0,0 0 0 0 0,0 0 0 0 0,0 0 0 0 0,0 1 0 0 0,0-1 0 0 0,0 0 0 0 0,0 1 0 0 0,0-1 0 0 0,0 1 0 0 0,2 0 0 0 0,9 6 11 0 0,-11-6 42 0 0,5 2 35 0 0,-5-2-114 0 0,0 0 1 0 0,-1-1-1 0 0,1 1 1 0 0,0-1-1 0 0,-1 1 1 0 0,1-1-1 0 0,0 1 1 0 0,0-1 0 0 0,-1 1-1 0 0,1-1 1 0 0,0 0-1 0 0,0 1 1 0 0,0-1-1 0 0,0 0 1 0 0,1 0-1 0 0,-2 0-166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2:06.2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1 229 11576 0 0,'0'0'264'0'0,"0"0"34"0"0,0 0 20 0 0,0 0-41 0 0,0 0-164 0 0,0 0-14 0 0,11-5 217 0 0,112-89-287 0 0,-106 82 70 0 0,29-16 1 0 0,-5 3 139 0 0,12-7-143 0 0,-31 18 14 0 0,5-4 180 0 0,-27 18-267 0 0,0 0 1 0 0,0 0-1 0 0,0 0 1 0 0,0 1-1 0 0,0-1 1 0 0,0 0-1 0 0,0 0 1 0 0,0 0-1 0 0,0 0 1 0 0,1 0-1 0 0,-1 0 1 0 0,0 0-1 0 0,0 0 1 0 0,0 0-1 0 0,0 0 1 0 0,0 0-1 0 0,0 0 1 0 0,0 0-1 0 0,0 0 1 0 0,0 0-1 0 0,0 0 1 0 0,0 0 0 0 0,0 0-1 0 0,0 0 1 0 0,0 0-1 0 0,1 0 1 0 0,-1 0-1 0 0,0 0 1 0 0,0 0-1 0 0,0 0 1 0 0,0 0-1 0 0,0 0 1 0 0,0 0-1 0 0,0 0 1 0 0,0 0-1 0 0,0 0 1 0 0,0 0-1 0 0,0 0 1 0 0,0 0-1 0 0,0 0 1 0 0,1 0-1 0 0,-1 0 1 0 0,0 0-1 0 0,0 0 1 0 0,0 0-1 0 0,0 0 1 0 0,0 0 0 0 0,0 0-1 0 0,0 0 1 0 0,0 0-1 0 0,0 0 1 0 0,0 0-1 0 0,0 0 1 0 0,0-1-1 0 0,0 1 1 0 0,0 0-1 0 0,0 0 1 0 0,0 0-1 0 0,0 0 1 0 0,0 0-1 0 0,0 0 1 0 0,0 0-1 0 0,0 0 1 0 0,0 0-1 0 0,0 0 1 0 0,0 0-1 0 0,0 0 1 0 0,-3 8 683 0 0,-13 21-573 0 0,6-12 153 0 0,-7 13 50 0 0,11-20-148 0 0,0 1 0 0 0,1 0 1 0 0,-7 18-1 0 0,11-26-101 0 0,-3 9 186 0 0,0 1-1 0 0,1-1 1 0 0,0 1 0 0 0,1 0 0 0 0,-1 19-1 0 0,3-23-300 0 0,0-5 2 0 0,0 0 0 0 0,0 0 0 0 0,0-1 1 0 0,0 1-1 0 0,0 0 0 0 0,1 0 0 0 0,0-1 0 0 0,0 1 0 0 0,0-1 0 0 0,0 1 0 0 0,0-1 1 0 0,3 5-1 0 0,2 2-652 0 0,-4-8 574 0 0,-1 1-1 0 0,1-1 1 0 0,0 1 0 0 0,0-1 0 0 0,0 0 0 0 0,4 4 0 0 0,-5-5 103 0 0,0-1 1 0 0,0 1-1 0 0,1-1 0 0 0,-1 1 0 0 0,0-1 1 0 0,1 1-1 0 0,-1-1 0 0 0,0 0 1 0 0,1 0-1 0 0,-1 0 0 0 0,0 0 0 0 0,1 1 1 0 0,-1-2-1 0 0,0 1 0 0 0,1 0 1 0 0,-1 0-1 0 0,0 0 0 0 0,3-1 0 0 0,-1-1 16 0 0,1 1-1 0 0,-1-1 1 0 0,0 1-1 0 0,0-1 0 0 0,1 0 1 0 0,-1 0-1 0 0,0 0 1 0 0,-1-1-1 0 0,1 1 0 0 0,0-1 1 0 0,4-5-1 0 0,3-5 67 0 0,11-19 1 0 0,-15 22-89 0 0,0-1 60 0 0,0 0-1 0 0,-1 0 0 0 0,7-23 1 0 0,1-26-44 0 0,-13 54-10 0 0,8 31 512 0 0,13 26 0 0 0,-11-26-210 0 0,-8-19-310 0 0,0 0 1 0 0,0 0-1 0 0,1-1 1 0 0,4 7-1 0 0,-5-9-15 0 0,2 2 64 0 0,-1 1 0 0 0,1-1 1 0 0,4 12-1 0 0,-5-10-31 0 0,3-5-67 0 0,-5-2 32 0 0,0 0-1 0 0,-1 0 1 0 0,1 0 0 0 0,-1 0-1 0 0,1-1 1 0 0,-1 1 0 0 0,1 0-1 0 0,0-1 1 0 0,-1 1 0 0 0,1 0 0 0 0,-1-1-1 0 0,1 1 1 0 0,-1 0 0 0 0,1-1-1 0 0,-1 1 1 0 0,0-1 0 0 0,1 1-1 0 0,-1-1 1 0 0,1 1 0 0 0,-1-1-1 0 0,0 1 1 0 0,1-2 0 0 0,4-14-5786 0 0,-2 8-42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2:06.6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32 12528 0 0,'0'7'198'0'0,"0"1"0"0"0,1-1 0 0 0,-1 1 1 0 0,2-1-1 0 0,-1 0 0 0 0,1 0 1 0 0,0 1-1 0 0,0-1 0 0 0,1 0 0 0 0,0-1 1 0 0,0 1-1 0 0,0-1 0 0 0,8 10 1 0 0,-5-7 172 0 0,-3-5-346 0 0,0 0-1 0 0,0 0 0 0 0,0 0 0 0 0,1 0 0 0 0,-1-1 0 0 0,1 1 0 0 0,0-1 0 0 0,0 0 1 0 0,0 0-1 0 0,0 0 0 0 0,9 3 0 0 0,-1-2 29 0 0,-1 0 1 0 0,0 1-1 0 0,0 0 0 0 0,10 6 1 0 0,-21-10-17 0 0,1-1 0 0 0,0 0 1 0 0,-1 0-1 0 0,1 0 1 0 0,-1 0-1 0 0,1 1 0 0 0,-1-1 1 0 0,1 0-1 0 0,0 0 1 0 0,-1 0-1 0 0,1 0 1 0 0,-1 0-1 0 0,1 0 0 0 0,0 0 1 0 0,-1-1-1 0 0,1 1 1 0 0,-1 0-1 0 0,1 0 0 0 0,-1 0 1 0 0,1-1-1 0 0,0 1 1 0 0,-1 0-1 0 0,1 0 1 0 0,-1-1-1 0 0,1 1 0 0 0,-1-1 1 0 0,0 1-1 0 0,1 0 1 0 0,0-2-1 0 0,0 2 37 0 0,0-1 1 0 0,-1 0-1 0 0,1 0 1 0 0,0 0-1 0 0,0 0 0 0 0,-1 0 1 0 0,1 0-1 0 0,-1 0 1 0 0,1 0-1 0 0,-1 0 0 0 0,1 0 1 0 0,-1 0-1 0 0,0 0 1 0 0,1-2-1 0 0,3-24 811 0 0,-2 22-762 0 0,-1 0 1 0 0,0 0-1 0 0,0 0 0 0 0,0-6 0 0 0,-1-4-55 0 0,1 0 0 0 0,1 0 0 0 0,1 0 0 0 0,7-25 0 0 0,-9 37-89 0 0,0 1-1 0 0,1-1 1 0 0,-1 1-1 0 0,0 0 1 0 0,1 0-1 0 0,0-1 1 0 0,-1 1-1 0 0,1 0 1 0 0,0 1-1 0 0,0-1 0 0 0,0 0 1 0 0,0 0-1 0 0,1 1 1 0 0,-1-1-1 0 0,0 1 1 0 0,1 0-1 0 0,-1 0 1 0 0,4-1-1 0 0,11-3-1107 0 0,1 2-1582 0 0,-5 6-2041 0 0,-5 0-142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2:07.1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 15 13312 0 0,'-2'-3'285'0'0,"2"2"-254"0"0,-1 0 0 0 0,1 1 0 0 0,0-1 0 0 0,-1 0 0 0 0,1 1 0 0 0,-1-1 0 0 0,0 0 0 0 0,1 1 0 0 0,-1-1 0 0 0,0 1 0 0 0,1-1 0 0 0,-1 1 0 0 0,0-1 0 0 0,1 1 0 0 0,-1 0 0 0 0,0-1 0 0 0,0 1 0 0 0,0 0 0 0 0,1-1 0 0 0,-2 1 0 0 0,2 0-31 0 0,-1 0 0 0 0,1 0 0 0 0,0 0 0 0 0,0 0 0 0 0,0 1 0 0 0,-1-1 0 0 0,1 0 0 0 0,0 0 0 0 0,0 0 1 0 0,0 0-1 0 0,0 0 0 0 0,0 0 0 0 0,-1 1 0 0 0,1-1 0 0 0,0 0 0 0 0,0 0 0 0 0,0 0 0 0 0,0 1 0 0 0,0-1 1 0 0,0 0-1 0 0,0 0 0 0 0,0 0 0 0 0,0 1 0 0 0,0-1 0 0 0,0 0 0 0 0,0 0 0 0 0,0 0 0 0 0,0 1 0 0 0,0-1 0 0 0,0 0 1 0 0,0 0-1 0 0,0 0 0 0 0,0 1 0 0 0,0-1 0 0 0,0 0 0 0 0,0 0 0 0 0,0 1 0 0 0,1 17 10 0 0,8 21 19 0 0,14 28 501 0 0,26 60 534 0 0,-39-106-974 0 0,-3-8-45 0 0,0 0 1 0 0,-1 1 0 0 0,5 19 0 0 0,-7-21-31 0 0,1 0-1 0 0,0 0 1 0 0,0 0-1 0 0,8 11 1 0 0,12 26-3 0 0,20 42 180 0 0,-44-89-149 0 0,1-1-1 0 0,-1 1 1 0 0,0-1-1 0 0,0 1 1 0 0,1-1-1 0 0,-1 0 1 0 0,1 1-1 0 0,1 0 1 0 0,7 2-850 0 0,-10-4 578 0 0,1 0 0 0 0,-1 0 0 0 0,1 0 0 0 0,-1 0 0 0 0,0 0 0 0 0,1 0 1 0 0,-1 0-1 0 0,1-1 0 0 0,-1 1 0 0 0,1 0 0 0 0,-1 0 0 0 0,0 0 0 0 0,1 0 0 0 0,-1-1 1 0 0,1 1-1 0 0,-1 0 0 0 0,0 0 0 0 0,1-1 0 0 0,0 0-4784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2:07.4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4 169 15176 0 0,'0'0'340'0'0,"0"0"50"0"0,-3-13 529 0 0,4 10-908 0 0,1 1 0 0 0,0-1 0 0 0,0 1 0 0 0,0 0-1 0 0,0-1 1 0 0,3-1 0 0 0,2-4 181 0 0,-4 4-101 0 0,1 1 0 0 0,-1 0 0 0 0,1 0 0 0 0,0 0 0 0 0,0 0 0 0 0,0 0 0 0 0,0 1 0 0 0,6-3-1 0 0,39-13-16 0 0,-43 16-48 0 0,16-6 669 0 0,29-16 0 0 0,-4-2-2819 0 0,-31 16-2191 0 0,0-1-1271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2:23.8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60 7256 0 0,'0'0'165'0'0,"0"0"22"0"0,0 0 7 0 0,0 0 30 0 0,0 0 80 0 0,0 0 31 0 0,0 0 8 0 0,0 0-25 0 0,0 0-106 0 0,0 0-48 0 0,0 0-10 0 0,0 0-6 0 0,0 0-18 0 0,0 0-8 0 0,0 0-2 0 0,0 0 2 0 0,0 0 13 0 0,-2 6 152 0 0,1 3-201 0 0,0-1 0 0 0,0 0 0 0 0,1 0 1 0 0,0 1-1 0 0,1-1 0 0 0,-1 0 0 0 0,2 0 0 0 0,-1 0 1 0 0,1 0-1 0 0,0 0 0 0 0,4 9 0 0 0,-4-13-55 0 0,0 1-1 0 0,0-1 0 0 0,0 0 0 0 0,0 0 1 0 0,1 0-1 0 0,0 0 0 0 0,0-1 1 0 0,0 1-1 0 0,0-1 0 0 0,0 0 1 0 0,1 0-1 0 0,-1 0 0 0 0,1 0 0 0 0,0 0 1 0 0,0-1-1 0 0,0 0 0 0 0,0 0 1 0 0,1 0-1 0 0,-1 0 0 0 0,0 0 0 0 0,1-1 1 0 0,-1 0-1 0 0,1 0 0 0 0,6 0 1 0 0,4 2-16 0 0,-13-2-8 0 0,0 0 0 0 0,1-1 0 0 0,-1 1 0 0 0,0-1 0 0 0,0 0 0 0 0,1 1 0 0 0,-1-1 0 0 0,0 0 1 0 0,0 0-1 0 0,1-1 0 0 0,-1 1 0 0 0,0 0 0 0 0,0-1 0 0 0,1 0 0 0 0,3-1 0 0 0,-3 0 95 0 0,1 0 1 0 0,-1 0 0 0 0,0 0 0 0 0,0 0 0 0 0,0-1-1 0 0,0 0 1 0 0,-1 1 0 0 0,1-1 0 0 0,2-4 0 0 0,4-7-51 0 0,-10 11-55 0 0,1 2-2 0 0,0-12 392 0 0,-1 1 0 0 0,0-1 0 0 0,-4-15 0 0 0,4 22-222 0 0,-1 1 0 0 0,1 0 0 0 0,-1-1 0 0 0,-1 1 1 0 0,1 0-1 0 0,-1 0 0 0 0,1 1 0 0 0,-1-1 0 0 0,-7-7 0 0 0,-2-2 34 0 0,8 9-144 0 0,-1 0 0 0 0,0 0-1 0 0,1 0 1 0 0,-2 0 0 0 0,1 1 0 0 0,0 0-1 0 0,-1 0 1 0 0,0 0 0 0 0,0 1 0 0 0,0 0 0 0 0,0 0-1 0 0,0 1 1 0 0,-14-4 0 0 0,18 5-53 0 0,1 1-2 0 0,-1-1 0 0 0,1 1-1 0 0,-1 0 1 0 0,1 0 0 0 0,0 0 0 0 0,-1 0 0 0 0,1 0 0 0 0,-1 0 0 0 0,1 0 0 0 0,-1 1-1 0 0,1-1 1 0 0,0 0 0 0 0,-3 2 0 0 0,-5 0-18 0 0,-1 1-148 0 0,7-1-2517 0 0,3-2 1473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2:24.4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 3 8864 0 0,'0'0'200'0'0,"0"0"33"0"0,0 0 14 0 0,-9 0 1 0 0,3 0-194 0 0,5 0 224 0 0,1 0 70 0 0,0 0 4 0 0,0 0-7 0 0,0 0-214 0 0,-1 0-1 0 0,1-1 1 0 0,0 1-1 0 0,-1 0 1 0 0,1 0-1 0 0,0 0 1 0 0,-1 0-1 0 0,1-1 1 0 0,0 1-1 0 0,-1 0 1 0 0,1 0-1 0 0,0 0 1 0 0,-1 0 0 0 0,1 0-1 0 0,0 0 1 0 0,-1 0-1 0 0,1 0 1 0 0,0 0-1 0 0,-1 0 1 0 0,1 0-1 0 0,-1 0 1 0 0,0 1-71 0 0,0 1 0 0 0,0-1 0 0 0,0 1 0 0 0,0-1 1 0 0,0 1-1 0 0,0-1 0 0 0,0 1 0 0 0,1-1 0 0 0,-1 1 0 0 0,1 0 0 0 0,-1-1 0 0 0,1 1 1 0 0,0 0-1 0 0,-1 0 0 0 0,1-1 0 0 0,0 1 0 0 0,0 0 0 0 0,0 0 0 0 0,0-1 1 0 0,1 4-1 0 0,1 3 11 0 0,0 0 1 0 0,1 1 0 0 0,4 8-1 0 0,3 14 91 0 0,3 16 111 0 0,2 0 1 0 0,22 47 0 0 0,-33-85-239 0 0,13 29 59 0 0,-3 1 0 0 0,17 67 0 0 0,-29-93-60 0 0,2 5-24 0 0,0 1 0 0 0,8 23 0 0 0,-5-13 44 0 0,-4-12-55 0 0,-3-11-16 0 0,0-5-68 0 0,0-1-11 0 0,-1-2 21 0 0,-5-8 60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2:24.8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0 108 10240 0 0,'0'0'298'0'0,"0"0"-3"0"0,11-7-126 0 0,24-20 1153 0 0,-27 20-989 0 0,0 1 0 0 0,1-1 0 0 0,-1 1 0 0 0,1 1 0 0 0,0 0 0 0 0,16-6 1 0 0,-20 9-205 0 0,-3 1-65 0 0,1 0 0 0 0,-1 0 0 0 0,1 1-1 0 0,-1-1 1 0 0,1 1 0 0 0,-1-1 0 0 0,1 1 0 0 0,5 0 0 0 0,2-1-64 0 0,3-3 0 0 0,-6-5-1952 0 0,-5 6-304 0 0,1 0-2528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34.9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150 234 4376 0 0,'0'0'99'0'0,"0"0"11"0"0,0 0 10 0 0,0 0 51 0 0,0 0 186 0 0,0 0 84 0 0,0 0 21 0 0,0 0-21 0 0,-8 3 510 0 0,2-1-756 0 0,2-1 28 0 0,0 0-1 0 0,0 0 0 0 0,0 1 1 0 0,0-1-1 0 0,0 1 1 0 0,0 0-1 0 0,1 0 1 0 0,-1 1-1 0 0,1-1 0 0 0,-1 1 1 0 0,1 0-1 0 0,0-1 1 0 0,-3 5-1 0 0,-2 3 53 0 0,5-6-184 0 0,0 0 0 0 0,0-1 0 0 0,1 1-1 0 0,0 0 1 0 0,-1 0 0 0 0,0 5 0 0 0,0-2-21 0 0,0 2 43 0 0,-1 0 0 0 0,0 0 0 0 0,0 0 0 0 0,-1-1 0 0 0,-7 11 0 0 0,9-17-70 0 0,1 1 1 0 0,0 0 0 0 0,1 0 0 0 0,-1 0 0 0 0,0-1 0 0 0,1 2-1 0 0,0-1 1 0 0,-1 0 0 0 0,1 0 0 0 0,1 0 0 0 0,-1 1 0 0 0,0-1-1 0 0,1 0 1 0 0,-1 1 0 0 0,1-1 0 0 0,0 0 0 0 0,0 1 0 0 0,1 5-1 0 0,1-4-34 0 0,-1-1-1 0 0,1 1 0 0 0,-1 0 1 0 0,1-1-1 0 0,1 1 0 0 0,-1-1 1 0 0,1 0-1 0 0,-1 0 1 0 0,1 1-1 0 0,1-2 0 0 0,-1 1 1 0 0,7 6-1 0 0,-9-9 11 0 0,1 1-1 0 0,-1-1 1 0 0,1 0 0 0 0,-1 0 0 0 0,1 1 0 0 0,-1-1-1 0 0,1 0 1 0 0,0 0 0 0 0,0-1 0 0 0,0 1-1 0 0,0 0 1 0 0,-1-1 0 0 0,1 1 0 0 0,0-1 0 0 0,0 1-1 0 0,0-1 1 0 0,0 0 0 0 0,0 0 0 0 0,0 0-1 0 0,0 0 1 0 0,0 0 0 0 0,0 0 0 0 0,3-1 0 0 0,-3 0 2 0 0,0 1 0 0 0,1 0 1 0 0,-1-1-1 0 0,0 1 1 0 0,0-1-1 0 0,0 0 1 0 0,0 0-1 0 0,0 0 1 0 0,0 0-1 0 0,0 0 1 0 0,0 0-1 0 0,0 0 0 0 0,-1-1 1 0 0,1 1-1 0 0,0-1 1 0 0,-1 1-1 0 0,1-1 1 0 0,-1 1-1 0 0,0-1 1 0 0,1 0-1 0 0,1-3 1 0 0,3-8 35 0 0,0-1 0 0 0,0 0 0 0 0,-2 0 0 0 0,1 0 0 0 0,-2 0 0 0 0,4-25 1 0 0,-6 18-58 0 0,-1-1 0 0 0,0 1 0 0 0,-6-38 0 0 0,3 43-97 0 0,-1 0 0 0 0,-10-22 0 0 0,5 13 108 0 0,6 16-11 0 0,2 4 0 0 0,0 1 0 0 0,-1 0 0 0 0,0 0 0 0 0,0 1 0 0 0,0-1 0 0 0,0 0 0 0 0,-1 1 0 0 0,1-1 0 0 0,-1 1 0 0 0,-4-4 0 0 0,4 3 0 0 0,0 0 0 0 0,0 0 0 0 0,0 1 0 0 0,0-2 0 0 0,1 1 0 0 0,0 0 0 0 0,0 0 0 0 0,-2-6 0 0 0,-5-14 0 0 0,1 7 0 0 0,7 14 0 0 0,-2-13 0 0 0,9 39 542 0 0,-2-11-272 0 0,0 0 0 0 0,1 16 0 0 0,-3-16-217 0 0,1 0 1 0 0,0-1 0 0 0,6 13 0 0 0,1 6 149 0 0,25 77 570 0 0,-28-87-553 0 0,0 0 0 0 0,2-1 0 0 0,14 25 0 0 0,-21-41-184 0 0,1 0-1 0 0,-1 0 0 0 0,1 0 0 0 0,0 0 0 0 0,-1 0 0 0 0,1 0 1 0 0,1-1-1 0 0,-1 1 0 0 0,0-1 0 0 0,7 3 0 0 0,-8-4 9 0 0,0 0-38 0 0,-1-1-1 0 0,0 0 1 0 0,1 0-1 0 0,-1 0 1 0 0,1 1-1 0 0,-1-1 0 0 0,1 0 1 0 0,-1-1-1 0 0,1 1 1 0 0,-1 0-1 0 0,0 0 1 0 0,2-1-1 0 0,1 0-3 0 0,-1 0-93 0 0,-1-1 0 0 0,1 1-1 0 0,0-1 1 0 0,-1 0 0 0 0,5-4-1 0 0,-3 1-1153 0 0,0 0 0 0 0,-1 0-1 0 0,5-9 1 0 0,-2 1-463 0 0,9-12-2326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36.7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102 16 6120 0 0,'0'0'176'0'0,"-1"0"-4"0"0,-13-8 3213 0 0,13 7-3193 0 0,1 1-31 0 0,-15-7 989 0 0,13 7-1120 0 0,1 1 1 0 0,-1-1 0 0 0,1 0-1 0 0,-1 0 1 0 0,1 0-1 0 0,0 1 1 0 0,-1-1 0 0 0,1 1-1 0 0,-1-1 1 0 0,1 1 0 0 0,0 0-1 0 0,-1 0 1 0 0,1-1 0 0 0,0 1-1 0 0,0 0 1 0 0,-1 0-1 0 0,1 0 1 0 0,0 0 0 0 0,0 0-1 0 0,-1 3 1 0 0,-6 3 162 0 0,7-6-65 0 0,1 2-72 0 0,-1 0 0 0 0,0 0 0 0 0,0-1-1 0 0,0 1 1 0 0,0 0 0 0 0,0 0 0 0 0,0-1 0 0 0,-1 1 0 0 0,-1 2 0 0 0,-8 17 338 0 0,7 0 94 0 0,1 0-1 0 0,1 1 1 0 0,1 23 0 0 0,2-29-300 0 0,-1 8 80 0 0,-1-20-221 0 0,1-1 0 0 0,0 1 1 0 0,1-1-1 0 0,-1 1 1 0 0,1-1-1 0 0,0 0 0 0 0,2 7 1 0 0,1 6 85 0 0,-2-14-113 0 0,0 0 0 0 0,0 0 0 0 0,1 0 0 0 0,-1 0 0 0 0,0-1 0 0 0,1 1 1 0 0,0-1-1 0 0,4 4 0 0 0,0 0-1 0 0,-3-3-8 0 0,0 0 1 0 0,0-1 0 0 0,0 1-1 0 0,0-1 1 0 0,1 1 0 0 0,-1-1-1 0 0,1-1 1 0 0,-1 1 0 0 0,1-1 0 0 0,0 1-1 0 0,0-1 1 0 0,0-1 0 0 0,0 1-1 0 0,0-1 1 0 0,6 0 0 0 0,-4 0-1 0 0,-1-1 0 0 0,0 1 0 0 0,1-2 0 0 0,-1 1 0 0 0,0 0 0 0 0,0-1 0 0 0,0-1 0 0 0,0 1 0 0 0,0-1 0 0 0,0 1 0 0 0,8-7 0 0 0,-10 6-1 0 0,1-1-1 0 0,-1 1 0 0 0,0-1 0 0 0,0 1 0 0 0,0-1 0 0 0,0-1 0 0 0,-1 1 1 0 0,0 0-1 0 0,0-1 0 0 0,0 0 0 0 0,0 1 0 0 0,-1-1 0 0 0,4-9 0 0 0,-3 2-4 0 0,-2 9-13 0 0,0 1 0 0 0,-1-1-1 0 0,1 0 1 0 0,0 1-1 0 0,-1-1 1 0 0,0 1-1 0 0,0-1 1 0 0,0 0-1 0 0,0 1 1 0 0,-1-6-1 0 0,0-7 14 0 0,1 12-7 0 0,0 0 1 0 0,-1 0 0 0 0,1-1-1 0 0,0 1 1 0 0,-1 0-1 0 0,-2-5 1 0 0,3 7 4 0 0,-1 0-1 0 0,1 0 1 0 0,-1 0-1 0 0,1 0 1 0 0,-1 0-1 0 0,0 0 1 0 0,0 1 0 0 0,1-1-1 0 0,-1 0 1 0 0,0 1-1 0 0,0-1 1 0 0,0 0-1 0 0,0 1 1 0 0,0-1 0 0 0,0 1-1 0 0,0-1 1 0 0,0 1-1 0 0,0 0 1 0 0,0-1-1 0 0,0 1 1 0 0,0 0 0 0 0,0 0-1 0 0,0 0 1 0 0,0 0-1 0 0,0-1 1 0 0,-2 2-1 0 0,2-1-2 0 0,0 0 0 0 0,0 0 0 0 0,-1 0 0 0 0,1 0 0 0 0,0 0 0 0 0,0 1 0 0 0,0-1 0 0 0,-1 0 0 0 0,1 1 0 0 0,0-1 0 0 0,0 1 0 0 0,0 0 0 0 0,0-1 0 0 0,0 1 0 0 0,0 0 0 0 0,-2 1 0 0 0,0-1 0 0 0,2-1 0 0 0,1 1 0 0 0,-1-1 0 0 0,0 1 0 0 0,0-1 0 0 0,1 0 0 0 0,-1 1 0 0 0,0-1 0 0 0,1 1 0 0 0,-1-1 0 0 0,0 1 0 0 0,1 0 0 0 0,-1-1 0 0 0,1 1 0 0 0,-1 0 0 0 0,1-1 0 0 0,0 1 0 0 0,-1 0 0 0 0,1-1 0 0 0,-1 1 0 0 0,1 0 0 0 0,0 1 0 0 0,-2 4 10 0 0,1 0-1 0 0,0 0 0 0 0,0 0 0 0 0,1 0 0 0 0,0 9 1 0 0,0-11 9 0 0,0-1-10 0 0,1 0 0 0 0,-1 0 1 0 0,1 0-1 0 0,0 0 0 0 0,0 0 0 0 0,0 0 0 0 0,0-1 0 0 0,0 1 0 0 0,1 0 0 0 0,1 2 0 0 0,5 10 8 0 0,-3-6-17 0 0,0-1 0 0 0,0 0 0 0 0,1 0 0 0 0,12 12 0 0 0,-13-15 14 0 0,-3-4 0 0 0,1 0 1 0 0,-1 0-1 0 0,1 0 1 0 0,0-1-1 0 0,-1 1 1 0 0,1-1-1 0 0,-1 0 1 0 0,5 1-1 0 0,-4-2 95 0 0,0 1 0 0 0,0-1 0 0 0,0 0 0 0 0,0 0-1 0 0,-1 0 1 0 0,1 0 0 0 0,0-1 0 0 0,-1 1-1 0 0,1-1 1 0 0,-1 0 0 0 0,0 1 0 0 0,1-1-1 0 0,-1 0 1 0 0,4-4 0 0 0,0-1 663 0 0,-5 6-779 0 0,0 0 0 0 0,0 0-1 0 0,0 0 1 0 0,0 0-1 0 0,0 0 1 0 0,-1 0-1 0 0,1-1 1 0 0,0 1-1 0 0,-1 0 1 0 0,1-1 0 0 0,-1 1-1 0 0,0 0 1 0 0,1-2-1 0 0,1-5-700 0 0,2-10 500 0 0,-4 17 225 0 0,0 0 0 0 0,-1-1-1 0 0,1 1 1 0 0,0-1-1 0 0,0 1 1 0 0,-1-1-1 0 0,1 1 1 0 0,-1 0-1 0 0,1-1 1 0 0,-1 1-1 0 0,0 0 1 0 0,1 0 0 0 0,-1-1-1 0 0,0 1 1 0 0,-2-2-1 0 0,1 0 15 0 0,0 1 0 0 0,0-1-1 0 0,-1 1 1 0 0,1-1 0 0 0,-1 1 0 0 0,-5-4-1 0 0,2 3-18 0 0,1 1 0 0 0,-1 0-1 0 0,0-1 1 0 0,1 2 0 0 0,-1-1-1 0 0,0 1 1 0 0,0 0 0 0 0,0 0-1 0 0,0 0 1 0 0,-8 1-1 0 0,7 0-25 0 0,2-2-56 0 0,4 2-22 0 0,1 0-96 0 0,0 0-41 0 0,0 0-10 0 0,-1 0 178 0 0,1 0-1 0 0,0-1 1 0 0,0 1-1 0 0,-1 0 0 0 0,1 0 1 0 0,0 0-1 0 0,0-1 1 0 0,-1 1-1 0 0,1 0 0 0 0,0 0 1 0 0,0-1-1 0 0,0 1 1 0 0,0 0-1 0 0,0-1 0 0 0,-1 1 1 0 0,1 0-1 0 0,0 0 0 0 0,0-1 1 0 0,0 1-1 0 0,0 0 1 0 0,0-1-1 0 0,0 1 0 0 0,0 0 1 0 0,0-1-1 0 0,0 1 1 0 0,0 0-1 0 0,0-1 0 0 0,0 1 1 0 0,0 0-1 0 0,0 0 1 0 0,0-1-1 0 0,0 1 0 0 0,1-1 1 0 0,2-10-2151 0 0,0 6 759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37.5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49 7512 0 0,'0'0'166'0'0,"0"0"29"0"0,0 0 13 0 0,0 0 47 0 0,0 0 170 0 0,0 0 78 0 0,0 0 10 0 0,0 0-16 0 0,0 0-87 0 0,0 0-40 0 0,1 6 570 0 0,4 0-717 0 0,0-1 0 0 0,-1 1 0 0 0,1 0 0 0 0,5 9-1 0 0,2 4 364 0 0,8 16 366 0 0,-17-28-708 0 0,1 0-1 0 0,0 0 1 0 0,0 0-1 0 0,7 9 1 0 0,-8-13-147 0 0,-1 0 1 0 0,0 0-1 0 0,0 1 1 0 0,0-1-1 0 0,2 5 1 0 0,1 3 1415 0 0,-5-12-1430 0 0,0 0-76 0 0,1 1 1 0 0,-1-1-1 0 0,0 1 1 0 0,0-1-1 0 0,1 1 1 0 0,-1-1-1 0 0,0 1 1 0 0,0-1-1 0 0,0 1 1 0 0,0-1-1 0 0,0 1 1 0 0,0-1-1 0 0,0 0 1 0 0,0 1-1 0 0,0-1 1 0 0,0 1-1 0 0,0-1 1 0 0,0 1-1 0 0,0-1 1 0 0,0 1-1 0 0,0-1 1 0 0,-1 1-1 0 0,1-2 1 0 0,-1-1 20 0 0,1-21 244 0 0,1 13-242 0 0,-1 0 1 0 0,-1-12 0 0 0,1 16-48 0 0,0 0-1 0 0,0 0 1 0 0,1 0 0 0 0,0 0 0 0 0,0 0 0 0 0,1 0 0 0 0,2-9-1 0 0,-1 9 21 0 0,-1 2-13 0 0,-1 0 1 0 0,1 1-1 0 0,0-1 1 0 0,1 1-1 0 0,-1-1 1 0 0,6-6-1 0 0,9-7-54 0 0,-16 16 64 0 0,-1 2 0 0 0,0-1 0 0 0,1 1 0 0 0,-1-1 0 0 0,0 1 0 0 0,0 0 0 0 0,1-1 0 0 0,-1 1 0 0 0,0-1 0 0 0,0 1 0 0 0,1 0 0 0 0,-1-1 0 0 0,0 1 0 0 0,1 0 0 0 0,-1-1 0 0 0,1 1 0 0 0,-1 0 0 0 0,0-1 0 0 0,1 1 0 0 0,-1 0 0 0 0,1 0 0 0 0,-1 0 0 0 0,1-1 0 0 0,6 1 0 0 0,-5 1 0 0 0,1 0 0 0 0,-1 1 0 0 0,0-1 0 0 0,0 1-1 0 0,0-1 1 0 0,1 1 0 0 0,-2-1 0 0 0,1 1-1 0 0,0 0 1 0 0,0 0 0 0 0,0 0 0 0 0,-1 0 0 0 0,3 4-1 0 0,15 35 29 0 0,-10-20 81 0 0,10 24 69 0 0,-12-25-7 0 0,13 25 0 0 0,-17-39-161 0 0,-3-2-24 0 0,0-3-56 0 0,0-1 2 0 0,0 0-30 0 0,0 0-146 0 0,0 0-63 0 0,0 0-12 0 0,0 0-137 0 0,0 0-571 0 0,3-6-1587 0 0,-3-2 1272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6:39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76 5152 0 0,'0'0'116'0'0,"0"0"17"0"0,0 0 10 0 0,0 0 1 0 0,0 0 0 0 0,0 0 0 0 0,0 0 0 0 0,0 0 29 0 0,0 0 124 0 0,0-19 1985 0 0,3 15-2121 0 0,0 0 0 0 0,0 0 0 0 0,0 0 0 0 0,0 0 0 0 0,1 1 1 0 0,5-5-1 0 0,-7 6-71 0 0,1 1 1 0 0,0 1 0 0 0,-1-1-1 0 0,1 0 1 0 0,0 1-1 0 0,3-1 1 0 0,-3 1 2 0 0,0-1 1 0 0,0 1-1 0 0,0-1 0 0 0,0 0 1 0 0,-1 0-1 0 0,5-1 1 0 0,-3-1 52 0 0,1 1 1 0 0,0 0 0 0 0,0 1-1 0 0,-1-1 1 0 0,1 1 0 0 0,9-2-1 0 0,-13 3-145 0 0,-1 0 0 0 0,1 0 0 0 0,0 0 0 0 0,0 0 0 0 0,0 0 0 0 0,-1 0 0 0 0,1 0 0 0 0,0 1 0 0 0,0-1 0 0 0,0 0 0 0 0,-1 0 0 0 0,1 0 0 0 0,0 1 0 0 0,0-1 0 0 0,-1 1 0 0 0,2 0 0 0 0,11 4-4 0 0,-7-1 53 0 0,-2 0-26 0 0,-4-4 30 0 0,-2 15 63 0 0,1-9-98 0 0,0 0-1 0 0,0 1 1 0 0,-1-1-1 0 0,0 0 1 0 0,0 0 0 0 0,-1 0-1 0 0,1 0 1 0 0,-1-1-1 0 0,-1 1 1 0 0,1-1 0 0 0,-6 7-1 0 0,-14 27 58 0 0,-14 23-76 0 0,29-51 7 0 0,1 0 0 0 0,-1 0 1 0 0,-1-1-1 0 0,-14 14 0 0 0,4-4 10 0 0,7-11 4 0 0,3 2-9 0 0,6-8 492 0 0,9-5-411 0 0,0-1 0 0 0,1 1 0 0 0,-1-1 0 0 0,6-3 0 0 0,26-11 196 0 0,-32 14-267 0 0,14-4-8 0 0,1 1 0 0 0,25-4 0 0 0,-10 4 362 0 0,17-2 16 0 0,-47 7-393 0 0,13-1 12 0 0,-19 2 48 0 0,3 2 315 0 0,-9-10-3799 0 0,6 8-1065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38.2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21 11464 0 0,'0'0'333'0'0,"0"0"0"0"0,0 0-190 0 0,0 0-14 0 0,10-14 469 0 0,-3 13-348 0 0,-3-1-154 0 0,0 1 1 0 0,0 0-1 0 0,0 1 0 0 0,0-1 1 0 0,0 0-1 0 0,0 1 0 0 0,0 0 1 0 0,0 0-1 0 0,0 1 0 0 0,0-1 1 0 0,0 1-1 0 0,0-1 1 0 0,0 1-1 0 0,0 1 0 0 0,4 0 1 0 0,-3 1-11 0 0,0 0 1 0 0,0 0 0 0 0,0 0 0 0 0,-1 0-1 0 0,1 1 1 0 0,-1 0 0 0 0,0 0 0 0 0,0 0-1 0 0,0 0 1 0 0,0 1 0 0 0,-1 0 0 0 0,4 5 0 0 0,43 74 1659 0 0,-46-77-1388 0 0,0 0-1 0 0,-1 0 1 0 0,0 0-1 0 0,3 10 1 0 0,5 13-659 0 0,6 13-484 0 0,-12-29 912 0 0,1 0 0 0 0,0 0 1 0 0,12 18-1 0 0,11 17-5 0 0,-26-44-53 0 0,-3-5-69 0 0,0 1 1 0 0,1 0 0 0 0,-1-1 0 0 0,0 1 0 0 0,1 0-1 0 0,-1-1 1 0 0,1 1 0 0 0,-1 0 0 0 0,0-1 0 0 0,1 1-1 0 0,0-1 1 0 0,-1 1 0 0 0,1-1 0 0 0,0 1-1 0 0,18 18-13 0 0,-18-18 70 0 0,-1 0 13 0 0,0 4-72 0 0,0-4-50 0 0,0-1 95 0 0,3-9 174 0 0,1-38 381 0 0,-7-5-725 0 0,2 36-9 0 0,0 0 0 0 0,1 1 0 0 0,0-1 1 0 0,1 0-1 0 0,6-27 0 0 0,-5 36 93 0 0,-1 1 22 0 0,1 1 0 0 0,0 0 0 0 0,4-9-1 0 0,-4 9 10 0 0,0 3-4 0 0,-1-1-1 0 0,0 1 1 0 0,1-1-1 0 0,-1 1 1 0 0,1 0-1 0 0,3-3 0 0 0,8-6 17 0 0,-13 11-12 0 0,0-1-1 0 0,1 1 0 0 0,-1 0 0 0 0,0-1 1 0 0,1 1-1 0 0,-1 0 0 0 0,1 0 0 0 0,-1-1 0 0 0,1 1 1 0 0,-1 0-1 0 0,0 0 0 0 0,1 0 0 0 0,-1-1 1 0 0,1 1-1 0 0,-1 0 0 0 0,1 0 0 0 0,-1 0 1 0 0,1 0-1 0 0,-1 0 0 0 0,1 0 0 0 0,-1 0 0 0 0,1 0 1 0 0,-1 0-1 0 0,1 0 0 0 0,-1 1 0 0 0,1-1 1 0 0,-1 0-1 0 0,1 0 0 0 0,9 7-333 0 0,-1 2 1279 0 0,-8-9-995 0 0,-1 1-1 0 0,1-1 1 0 0,-1 1 0 0 0,1-1-1 0 0,-1 0 1 0 0,1 1 0 0 0,0-1-1 0 0,-1 0 1 0 0,1 0 0 0 0,-1 1-1 0 0,1-1 1 0 0,0 0 0 0 0,-1 0-1 0 0,1 0 1 0 0,0 0-1 0 0,-1 0 1 0 0,1 0 0 0 0,-1 0-1 0 0,1 0 1 0 0,0 0 0 0 0,-1 0-1 0 0,2 0 1 0 0,3-3-1784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38.9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92 8808 0 0,'0'0'257'0'0,"0"0"-2"0"0,0 0-103 0 0,0 0 162 0 0,0 0 94 0 0,0 0 22 0 0,0 0-28 0 0,0 0-122 0 0,0 0-50 0 0,0 0-8 0 0,0 0-14 0 0,0 0-41 0 0,0 0-20 0 0,0 0-3 0 0,6 14 441 0 0,6 4-161 0 0,0-5-382 0 0,9 9-45 0 0,-11-3 401 0 0,-4-6 616 0 0,17 33 1997 0 0,-22-46-2859 0 0,-1 0-14 0 0,0 0-58 0 0,0 5-22 0 0,0-2 64 0 0,1-5 912 0 0,0-4-947 0 0,0 0 0 0 0,0-1-1 0 0,0 1 1 0 0,-1 0 0 0 0,0-1-1 0 0,0 1 1 0 0,-1 0 0 0 0,1-1-1 0 0,-3-7 1 0 0,-1-27-98 0 0,4 36 33 0 0,0 0 0 0 0,1 1 0 0 0,-1-1 0 0 0,1 1 0 0 0,0-1 0 0 0,0 1 0 0 0,1-1 0 0 0,0 1 0 0 0,-1-1 0 0 0,1 1 0 0 0,1 0 0 0 0,-1 0 0 0 0,1 0 0 0 0,4-5 0 0 0,26-31-224 0 0,-21 23 128 0 0,-11 16 14 0 0,-1 1-39 0 0,0 0-12 0 0,0 0-1 0 0,1 0 19 0 0,4-2 86 0 0,-4 2 26 0 0,-1 0-167 0 0,0 0-99 0 0,0 0-29 0 0,5 8 88 0 0,2 2 264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39.9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40 238 9872 0 0,'0'0'222'0'0,"0"0"30"0"0,0 0 20 0 0,-7 10 14 0 0,4-6-181 0 0,0 0 0 0 0,0 0 1 0 0,0 0-1 0 0,0 0 1 0 0,1 1-1 0 0,0-1 0 0 0,0 1 1 0 0,0-1-1 0 0,0 1 0 0 0,-1 8 1 0 0,1 2 299 0 0,0-1 0 0 0,2 23 0 0 0,0-35-403 0 0,0 3 169 0 0,0 0 0 0 0,0-1 0 0 0,1 1 0 0 0,0-1 0 0 0,0 1 0 0 0,0-1 0 0 0,0 1 0 0 0,1-1 0 0 0,0 0 0 0 0,0 0 0 0 0,0 1 0 0 0,5 5 1 0 0,-7-9-138 0 0,1 1 1 0 0,1-1-1 0 0,-1 0 1 0 0,0 0-1 0 0,0 0 1 0 0,0 0-1 0 0,1 0 1 0 0,-1 0-1 0 0,0 0 1 0 0,1 0 0 0 0,-1-1-1 0 0,1 1 1 0 0,-1 0-1 0 0,1-1 1 0 0,-1 1-1 0 0,1-1 1 0 0,-1 0-1 0 0,1 1 1 0 0,2-1 0 0 0,-2 0 9 0 0,1 0 0 0 0,0-1 0 0 0,0 1 0 0 0,0-1 1 0 0,0 1-1 0 0,0-1 0 0 0,-1 0 0 0 0,1 0 0 0 0,0 0 1 0 0,2-2-1 0 0,1-1 80 0 0,0 0 0 0 0,0 0-1 0 0,0-1 1 0 0,-1 1 0 0 0,1-1 0 0 0,-1-1 0 0 0,7-9-1 0 0,5-3 228 0 0,-14 15-297 0 0,0 0 0 0 0,0 1 0 0 0,-1-1 1 0 0,1 0-1 0 0,-1 0 0 0 0,0 0 0 0 0,2-5 0 0 0,1 0 140 0 0,-5 7-169 0 0,1 0 0 0 0,-1 0-1 0 0,1 0 1 0 0,-1 0 0 0 0,1 0-1 0 0,-1 0 1 0 0,1 0 0 0 0,-1 0 0 0 0,0 0-1 0 0,1 0 1 0 0,-1 0 0 0 0,0 0-1 0 0,0 0 1 0 0,0 0 0 0 0,0 0-1 0 0,0 0 1 0 0,0 0 0 0 0,0 0 0 0 0,0 0-1 0 0,0 0 1 0 0,-1 0 0 0 0,1 0-1 0 0,0 0 1 0 0,-1 0 0 0 0,0-2-1 0 0,-3-6 126 0 0,4 8-136 0 0,0 0 0 0 0,0 1 1 0 0,-1-1-1 0 0,1 0 1 0 0,0 1-1 0 0,0-1 0 0 0,-1 0 1 0 0,1 1-1 0 0,0-1 1 0 0,-1 1-1 0 0,1-1 1 0 0,-1 0-1 0 0,1 1 0 0 0,-1-1 1 0 0,1 1-1 0 0,-1-1 1 0 0,0 1-1 0 0,1 0 0 0 0,-1-1 1 0 0,1 1-1 0 0,-1-1 1 0 0,0 1-1 0 0,1 0 1 0 0,-1 0-1 0 0,-1-1 0 0 0,-8-2 26 0 0,-1 1 0 0 0,0 0-1 0 0,-11-1 1 0 0,-1 1-111 0 0,4-2-163 0 0,-9-1-1237 0 0,28 5 911 0 0,0 0-15 0 0,-13-9-2168 0 0,12 7 2499 0 0,0 0 1 0 0,0 0-1 0 0,0 0 1 0 0,0 0-1 0 0,1 0 1 0 0,-1-1 0 0 0,1 1-1 0 0,0 0 1 0 0,-1 0-1 0 0,1 0 1 0 0,0 0-1 0 0,0 0 1 0 0,1-4 0 0 0,8-30-2193 0 0,-2 15 1660 0 0,10-27-748 0 0,-11 35 924 0 0,-2 1 1 0 0,5-19-1 0 0,-7 20 582 0 0,1 1 0 0 0,0 0-1 0 0,6-13 1 0 0,-9 22 320 0 0,0 1 0 0 0,1-1 0 0 0,-1 0 1 0 0,1 0-1 0 0,-1 1 0 0 0,1-1 0 0 0,-1 0 0 0 0,1 1 1 0 0,0-1-1 0 0,-1 1 0 0 0,1-1 0 0 0,0 0 0 0 0,-1 1 0 0 0,1 0 1 0 0,0-1-1 0 0,0 1 0 0 0,0-1 0 0 0,-1 1 0 0 0,1 0 0 0 0,0 0 1 0 0,0-1-1 0 0,0 1 0 0 0,0 0 0 0 0,0 0 0 0 0,-1 0 1 0 0,1 0-1 0 0,2 0 0 0 0,12 2-38 0 0,-11 3-218 0 0,-2-3-49 0 0,1 1 270 0 0,-1 1 1 0 0,1 0-1 0 0,0-1 1 0 0,-1 1-1 0 0,0 0 1 0 0,0 0-1 0 0,0 1 1 0 0,3 7-1 0 0,4 10 786 0 0,-6-15-776 0 0,24 51 1065 0 0,-4 22-432 0 0,-22-73-856 0 0,3 3 18 0 0,-1 0 1 0 0,9 16-1 0 0,2 7 91 0 0,-3-5-45 0 0,-7-18-89 0 0,0 0 0 0 0,-1 0 0 0 0,0 0 0 0 0,0 1 0 0 0,-1-1 0 0 0,1 16-1 0 0,1-1 22 0 0,-4-24-172 0 0,0-1-215 0 0,0 0-88 0 0,0 0-21 0 0,0 0-194 0 0,1-1 127 0 0,-1-1-1 0 0,1 1 1 0 0,0-1-1 0 0,-1 1 1 0 0,1-1-1 0 0,0 1 0 0 0,-1-1 1 0 0,0 0-1 0 0,1-1 1 0 0,-1 1-1375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40.5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0 163 14480 0 0,'0'0'330'0'0,"0"0"45"0"0,0 0 20 0 0,4-13 97 0 0,-3 10-492 0 0,1 0 0 0 0,-1 0 0 0 0,1 0 0 0 0,-1 0 0 0 0,1 0 0 0 0,0 0 0 0 0,0 0 0 0 0,0 1 0 0 0,1-1 0 0 0,-1 0 0 0 0,1 1 0 0 0,-1 0 0 0 0,6-4 0 0 0,5-3 0 0 0,23-11 0 0 0,-21 12 0 0 0,77-52-2280 0 0,-76 49 1480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2: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5672 0 0,'0'0'124'0'0,"0"0"17"0"0,0 0 12 0 0,0 0 42 0 0,0 0 125 0 0,0 0 52 0 0,0 0 11 0 0,0 0-5 0 0,0 0-20 0 0,0 0-6 0 0,0 0 0 0 0,0 0-11 0 0,0 0-44 0 0,9 5 1233 0 0,-5 0-1341 0 0,1-1 1 0 0,-2 0 0 0 0,1 1-1 0 0,0 0 1 0 0,-1 0 0 0 0,0 0 0 0 0,0 0-1 0 0,4 10 1 0 0,-1 2 282 0 0,5 27-1 0 0,-4-18-89 0 0,-1-1 33 0 0,3 26 0 0 0,4 41 11 0 0,-10-63-297 0 0,-3-19-107 0 0,1 0 0 0 0,5 17 1 0 0,-6-22 63 0 0,1 0 1 0 0,-1-1-1 0 0,0 1 1 0 0,-1 7-1 0 0,1-9-63 0 0,-1 1 0 0 0,1-1 0 0 0,0 0 0 0 0,0 1 0 0 0,0-1 0 0 0,1 0 0 0 0,-1 1 0 0 0,1-1 0 0 0,1 5 0 0 0,-2-6 31 0 0,0-2-52 0 0,-1 1 1 0 0,1-1-1 0 0,0 0 1 0 0,0 1-1 0 0,-1-1 1 0 0,1 0 0 0 0,0 1-1 0 0,0-1 1 0 0,-1 1-1 0 0,1-1 1 0 0,0 0-1 0 0,0 1 1 0 0,0-1 0 0 0,0 1-1 0 0,0-1 1 0 0,-1 1-1 0 0,1-1 1 0 0,0 1-1 0 0,0-1 1 0 0,0 0 0 0 0,0 2-1 0 0,1 6 152 0 0,-1-6-111 0 0,-2 1-22 0 0,1-1 22 0 0,1 3-51 0 0,0-4-87 0 0,0-1-23 0 0,0 0-2 0 0,0 0-44 0 0,0 0 126 0 0,0 0 0 0 0,0 0 0 0 0,0 0 0 0 0,0 0 0 0 0,-1 0 0 0 0,1 1 0 0 0,0-1 0 0 0,0 0 0 0 0,0 0 0 0 0,0 0 0 0 0,0 0 1 0 0,0 0-1 0 0,-1 0 0 0 0,1 0 0 0 0,0 0 0 0 0,0 0 0 0 0,0 0 0 0 0,0 0 0 0 0,0 0 0 0 0,-1 0 0 0 0,1 0 0 0 0,0 0 0 0 0,0 0 1 0 0,0 0-1 0 0,0 0 0 0 0,0 0 0 0 0,0 0 0 0 0,-1 0 0 0 0,1 0 0 0 0,0 0 0 0 0,0 0 0 0 0,0 0 0 0 0,0-1 0 0 0,0 1 0 0 0,0 0 1 0 0,-1 0-1 0 0,1 0 0 0 0,0 0 0 0 0,0 0 0 0 0,0 0 0 0 0,0 0 0 0 0,0 0 0 0 0,0-1 0 0 0,0 1 0 0 0,0 0 0 0 0,0 0 0 0 0,0 0 1 0 0,-1 0-1 0 0,-3-6-3458 0 0,-2-1-1090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2:57.6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14 218 8552 0 0,'0'0'190'0'0,"-11"-17"508"0"0,10 13-698 0 0,0 0 0 0 0,1 0 0 0 0,0 0 0 0 0,0 0 0 0 0,0 0 0 0 0,0-1 0 0 0,0 1 0 0 0,1 0 0 0 0,1-6 0 0 0,1-10 0 0 0,-1 12 159 0 0,1 0 1 0 0,-1-1 0 0 0,1 1-1 0 0,1 0 1 0 0,0 1 0 0 0,0-1-1 0 0,7-10 1 0 0,0-1 100 0 0,-9 16-170 0 0,-1 1 1 0 0,1-1-1 0 0,0 0 0 0 0,0 1 1 0 0,0-1-1 0 0,0 1 0 0 0,0 0 1 0 0,1-1-1 0 0,-1 1 1 0 0,1 0-1 0 0,-1 1 0 0 0,1-1 1 0 0,0 0-1 0 0,0 1 0 0 0,0-1 1 0 0,0 1-1 0 0,0 0 0 0 0,0 0 1 0 0,0 0-1 0 0,0 1 0 0 0,0-1 1 0 0,0 1-1 0 0,0-1 1 0 0,1 1-1 0 0,5 1 0 0 0,-7-1-57 0 0,1 1-1 0 0,0 0 1 0 0,0 1 0 0 0,0-1-1 0 0,-1 0 1 0 0,1 1-1 0 0,3 2 1 0 0,-4-3 10 0 0,13 9 145 0 0,-11-8-157 0 0,0 1 0 0 0,1-1 1 0 0,-2 1-1 0 0,1 0 0 0 0,0 0 1 0 0,0 0-1 0 0,-1 1 0 0 0,0-1 1 0 0,0 1-1 0 0,5 6 0 0 0,-6-6-17 0 0,5 9 47 0 0,0 0 0 0 0,8 22 1 0 0,-6-2-7 0 0,5 11 2 0 0,-13-39 56 0 0,0 0 0 0 0,0 0 0 0 0,0 0 0 0 0,-1 0 0 0 0,1 0 1 0 0,-1 0-1 0 0,0 0 0 0 0,-1 0 0 0 0,-1 9 0 0 0,0 11 274 0 0,2-21-361 0 0,-1-1-1 0 0,1 0 0 0 0,-1 1 1 0 0,0-1-1 0 0,0 0 0 0 0,0 1 1 0 0,-3 4-1 0 0,-4 17 94 0 0,-5 22 376 0 0,1-4-121 0 0,12-41-362 0 0,-4 6 75 0 0,2-4-16 0 0,-11 19 80 0 0,11-20-72 0 0,0 0 1 0 0,1 0-1 0 0,0 0 0 0 0,-1 0 0 0 0,0 6 0 0 0,1-7-73 0 0,1-1-6 0 0,0-1 0 0 0,0 0 0 0 0,0 1 0 0 0,0-1 0 0 0,0 0 0 0 0,0 1 0 0 0,0-1 0 0 0,0 0 0 0 0,0 1 0 0 0,0-1 0 0 0,0 0 0 0 0,0 1 0 0 0,0-1 0 0 0,0 0 0 0 0,-1 0 0 0 0,1 1 0 0 0,0-1 0 0 0,0 0 0 0 0,0 1 0 0 0,-1-1 0 0 0,1 0 0 0 0,0 0 0 0 0,0 1 0 0 0,0-1 0 0 0,-1 0 0 0 0,1 0 0 0 0,0 0 0 0 0,-1 0 0 0 0,1 1 0 0 0,0-1 0 0 0,-1 0 0 0 0,1 0 0 0 0,-1 0 0 0 0,1 0 0 0 0,-1 1 0 0 0,1-1 0 0 0,0 0 0 0 0,-1 0 0 0 0,1 0 0 0 0,0 1 0 0 0,-1-1 0 0 0,1 0 0 0 0,0 0 0 0 0,-1 1 0 0 0,1-1 0 0 0,0 0 0 0 0,-1 1 0 0 0,1-1 0 0 0,0 0 0 0 0,0 1 0 0 0,0-1 0 0 0,-1 0 0 0 0,1 1 0 0 0,0-1 0 0 0,0 1 0 0 0,0-1 0 0 0,0 0 0 0 0,-1 2 0 0 0,-1 4 89 0 0,1-4-6227 0 0,1-2 4444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2:58.4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0 3024 0 0,'0'0'65'0'0,"0"0"7"0"0,0 0 10 0 0,0 0 86 0 0,0 0 316 0 0,0 0 136 0 0,0 0 26 0 0,0 0-9 0 0,0 0-70 0 0,0 0-30 0 0,0 0-7 0 0,0 0-16 0 0,0 0-54 0 0,0 0-20 0 0,0 0-6 0 0,0 0-38 0 0,0 0-152 0 0,0 0-70 0 0,0 0-12 0 0,-3 9 240 0 0,4 17 433 0 0,1-10-480 0 0,-2-7-200 0 0,1-1 1 0 0,1 0 0 0 0,-1 0-1 0 0,4 8 1 0 0,3 20 144 0 0,-6-26-261 0 0,0-1-1 0 0,0 1 1 0 0,1-1-1 0 0,5 10 1 0 0,3 11 66 0 0,-10-28-81 0 0,0 1 1 0 0,0-1 0 0 0,0 1 0 0 0,0-1 0 0 0,1 0-1 0 0,-1 1 1 0 0,1-1 0 0 0,0 0 0 0 0,-1 0-1 0 0,1 0 1 0 0,0 0 0 0 0,0-1 0 0 0,1 1 0 0 0,-1 0-1 0 0,5 2 1 0 0,-6-4 1 0 0,0 1-1 0 0,0-1 1 0 0,1 1-1 0 0,-1-1 1 0 0,0 1-1 0 0,1-1 1 0 0,-1 0-1 0 0,1 0 1 0 0,-1 0-1 0 0,0 0 1 0 0,1 0-1 0 0,-1 0 1 0 0,1 0-1 0 0,-1 0 1 0 0,0-1-1 0 0,1 1 1 0 0,-1 0-1 0 0,0-1 1 0 0,0 1-1 0 0,1-1 1 0 0,-1 0-1 0 0,0 1 1 0 0,0-1-1 0 0,1 0 1 0 0,-1 0-1 0 0,0 1 1 0 0,0-1-1 0 0,0 0 1 0 0,0 0 0 0 0,0 0-1 0 0,-1 0 1 0 0,1-1-1 0 0,1 0 1 0 0,13-16 309 0 0,-12 16-295 0 0,0-1-1 0 0,-1 0 1 0 0,1 0 0 0 0,-1 0-1 0 0,0 0 1 0 0,0 0-1 0 0,0 0 1 0 0,2-5 0 0 0,-1-1-4 0 0,-2 7-24 0 0,0 0 0 0 0,0 0 0 0 0,0 0 0 0 0,0-1 0 0 0,0 1 0 0 0,0 0 0 0 0,-1-1 0 0 0,0 1 0 0 0,1-1 0 0 0,-1 1 0 0 0,0-1 0 0 0,0 1 0 0 0,0 0 0 0 0,0-1 0 0 0,-1 1 0 0 0,1-1 0 0 0,-1 1 0 0 0,1 0 0 0 0,-1-1 0 0 0,0 1 0 0 0,0 0 0 0 0,-2-4 0 0 0,-6-15 442 0 0,7 16-330 0 0,0 0-1 0 0,0 1 1 0 0,0-1-1 0 0,-1 1 1 0 0,-5-9-1 0 0,-5-2 81 0 0,9 9-163 0 0,-1 0 0 0 0,0 0 0 0 0,-8-6 0 0 0,5 3-14 0 0,7 8-18 0 0,0 0 0 0 0,0 0 1 0 0,0 0-1 0 0,0 0 0 0 0,0 0 0 0 0,0 0 1 0 0,0 0-1 0 0,-1 1 0 0 0,1-1 0 0 0,-2-1 0 0 0,0-1 41 0 0,-3-2 64 0 0,5 5-88 0 0,0 0 0 0 0,-1 0 0 0 0,1 1 0 0 0,-1-1 0 0 0,1 0 0 0 0,0 1 0 0 0,0-1 0 0 0,-1 1 0 0 0,1-1 0 0 0,-2 2 0 0 0,2-2 73 0 0,0 1 1 0 0,1-1-1 0 0,-1 1 1 0 0,1-1-1 0 0,-1 0 0 0 0,0 1 1 0 0,1-1-1 0 0,-1 1 1 0 0,1 0-1 0 0,-1-1 1 0 0,1 1-1 0 0,-1-1 0 0 0,1 1 1 0 0,-1 1-1 0 0,-10 14 215 0 0,3-4-6112 0 0,8-12 4582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2:59.0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49 0 5184 0 0,'0'0'116'0'0,"0"0"17"0"0,0 0 10 0 0,0 1-23 0 0,-5 3 165 0 0,1 0 0 0 0,1 1 0 0 0,-1-1 0 0 0,1 1 0 0 0,-1 0 1 0 0,1 0-1 0 0,1 0 0 0 0,-1 0 0 0 0,1 1 0 0 0,0-1 0 0 0,0 1 0 0 0,0 0 1 0 0,-1 9-1 0 0,1-1 340 0 0,0-7-376 0 0,1-1 0 0 0,0 1 0 0 0,0 0 0 0 0,1 0 1 0 0,0 0-1 0 0,1 11 0 0 0,1-7-134 0 0,0 1 0 0 0,1-1 0 0 0,6 16-1 0 0,-8-24-78 0 0,0 0 0 0 0,1 0 0 0 0,0 0 0 0 0,0 0 0 0 0,-1 0 0 0 0,2 0 0 0 0,-1-1 0 0 0,0 1 0 0 0,0-1 0 0 0,1 1 0 0 0,0-1 0 0 0,-1 0 0 0 0,1 0 0 0 0,0 0 0 0 0,0-1 0 0 0,4 3 0 0 0,-5-3-11 0 0,0-1 1 0 0,0 1 0 0 0,0-1-1 0 0,0 0 1 0 0,0 1 0 0 0,0-1-1 0 0,0 0 1 0 0,0 0 0 0 0,0 0 0 0 0,-1-1-1 0 0,1 1 1 0 0,0 0 0 0 0,3-2-1 0 0,-2 2-12 0 0,11-3-2 0 0,-12 1-10 0 0,-2 1-1 0 0,0 1 0 0 0,0-1 0 0 0,0 1 0 0 0,1-1 0 0 0,-1 1 0 0 0,0-1 0 0 0,1 1 0 0 0,-1 0 0 0 0,0-1 0 0 0,1 1 0 0 0,-1-1 0 0 0,0 1 0 0 0,1 0 0 0 0,-1-1 0 0 0,1 1 0 0 0,-1 0 0 0 0,1-1 0 0 0,-1 1 0 0 0,1 0 0 0 0,-1 0 0 0 0,1-1 0 0 0,0 1 0 0 0,1-1 0 0 0,0 0 0 0 0,0 0 0 0 0,0-1 0 0 0,-1 1 0 0 0,1 0 0 0 0,0-1 0 0 0,-1 1 0 0 0,0-1 0 0 0,1 0 0 0 0,-1 0 0 0 0,0 1 0 0 0,0-1 0 0 0,0 0 0 0 0,0 0 0 0 0,0 0 0 0 0,1-2 0 0 0,-1-2 0 0 0,0 0 0 0 0,0 1 0 0 0,-1-1 0 0 0,0-10 0 0 0,0 6 0 0 0,0 8 0 0 0,0 1 0 0 0,1-1 0 0 0,-1 0 0 0 0,0 0 0 0 0,-1 0 0 0 0,1 1 0 0 0,0-1 0 0 0,0 0 0 0 0,-1 0 0 0 0,0-2 0 0 0,-1-1 0 0 0,-1-10 765 0 0,-1 1 1 0 0,-1 0-1 0 0,-7-16 0 0 0,4 10-673 0 0,7 18-51 0 0,0 0 0 0 0,0 0 0 0 0,0 0-1 0 0,0-1 1 0 0,-1 1 0 0 0,1 0 0 0 0,-1 0 0 0 0,1 0 0 0 0,-1 1 0 0 0,1-1 0 0 0,-1 0 0 0 0,0 1 0 0 0,0-1-1 0 0,0 1 1 0 0,0-1 0 0 0,0 1 0 0 0,0 0 0 0 0,-1 0 0 0 0,1 0 0 0 0,0 0 0 0 0,0 0 0 0 0,-1 1 0 0 0,1-1 0 0 0,-5 0-1 0 0,-15-1 166 0 0,21 2-260 0 0,1 0-42 0 0,0 0-133 0 0,0 0-54 0 0,0 0-716 0 0,0 0-2991 0 0,0 0-1276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2:59.8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41 7688 0 0,'0'0'166'0'0,"0"0"29"0"0,0 0 14 0 0,-1 0-25 0 0,-3 0-68 0 0,3 0 284 0 0,1 0 108 0 0,0 0 18 0 0,0 0-25 0 0,0 0-112 0 0,0 0-49 0 0,0 0-10 0 0,0 16 204 0 0,13 32-295 0 0,-6-27 92 0 0,1 0 0 0 0,1-1 0 0 0,19 30 0 0 0,-16-28-304 0 0,-6-14 17 0 0,-2-3-8 0 0,-3-3 353 0 0,-1-2 116 0 0,0 0 21 0 0,0 0-44 0 0,0 0-191 0 0,0 0-88 0 0,0 0-13 0 0,0 0-5 0 0,0 0-1 0 0,0 0 0 0 0,0 0 0 0 0,0 0 3 0 0,0 0 12 0 0,0 0 7 0 0,-1-7-6 0 0,0 1-1 0 0,0 0 0 0 0,0 0 1 0 0,0-1-1 0 0,-3-5 1 0 0,-4-17 235 0 0,4 10-264 0 0,2 10-127 0 0,1-1 1 0 0,-2-15-1 0 0,3 18-44 0 0,0-6-2 0 0,0 0 0 0 0,1 0 0 0 0,0 0 0 0 0,4-16 0 0 0,-3 27-249 0 0,-1-1 0 0 0,0 1 1 0 0,0-1-1 0 0,1 1 0 0 0,0 0 1 0 0,-1-1-1 0 0,1 1 0 0 0,0 0 1 0 0,3-3-1 0 0,-2 2-325 0 0,1 3-1250 0 0,-4 0 898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01.5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139 5 6304 0 0,'0'0'141'0'0,"0"0"23"0"0,0 0 11 0 0,-1 0-29 0 0,-4 0-52 0 0,-16-3 2798 0 0,19 3-2760 0 0,0-1-1 0 0,-1 1 1 0 0,1 0 0 0 0,0-1 0 0 0,-1 1-1 0 0,1 0 1 0 0,0 0 0 0 0,-1 1-1 0 0,1-1 1 0 0,0 0 0 0 0,-1 1-1 0 0,1-1 1 0 0,-3 2 0 0 0,4-1 24 0 0,0-1-117 0 0,-1 0 0 0 0,1 1 0 0 0,-1-1 1 0 0,0 0-1 0 0,1 1 0 0 0,0 0 0 0 0,-1-1 1 0 0,1 1-1 0 0,-1 0 0 0 0,1 0 0 0 0,0 0 0 0 0,0 0 1 0 0,-1 0-1 0 0,1 0 0 0 0,0 0 0 0 0,-1 2 1 0 0,-18 23 239 0 0,12-15-157 0 0,5-6-39 0 0,0 0 1 0 0,0 0 0 0 0,1 0 0 0 0,0 0-1 0 0,-1 0 1 0 0,2 1 0 0 0,-1-1-1 0 0,1 1 1 0 0,-1-1 0 0 0,1 1 0 0 0,1 0-1 0 0,-1-1 1 0 0,1 1 0 0 0,1 9 0 0 0,6 39 260 0 0,-4-43-312 0 0,1-1 0 0 0,0 0 0 0 0,0 0 0 0 0,1-1 0 0 0,0 0 0 0 0,1 1 0 0 0,0-2 0 0 0,12 15 0 0 0,-16-22-16 0 0,-1 1 0 0 0,1 0 0 0 0,0-1 0 0 0,-1 1 0 0 0,1-1 0 0 0,0 0 0 0 0,0 0 0 0 0,0 0 0 0 0,0 0 0 0 0,0 0 0 0 0,0 0 0 0 0,1 0 0 0 0,-1-1 0 0 0,4 1 0 0 0,-4 0-11 0 0,-1-1 1 0 0,1 0 0 0 0,0 1 0 0 0,0-1 0 0 0,0 0 0 0 0,-1 0-1 0 0,1-1 1 0 0,0 1 0 0 0,0 0 0 0 0,-1 0 0 0 0,1-1 0 0 0,0 1-1 0 0,-1-1 1 0 0,1 0 0 0 0,0 1 0 0 0,-1-1 0 0 0,1 0 0 0 0,-1 0-1 0 0,3-2 1 0 0,1-1 20 0 0,0-1 0 0 0,-1 1 0 0 0,1-1 0 0 0,3-6 0 0 0,1-1-8 0 0,5-6-1655 0 0,13-22 1 0 0,-22 32 1355 0 0,1-1-501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6:40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0 5224 0 0,'0'0'151'0'0,"0"0"59"0"0,0 0 149 0 0,0 0 66 0 0,0 0 14 0 0,0 0-35 0 0,0 0-150 0 0,0 0-59 0 0,0 0-16 0 0,0 7 221 0 0,0-3-348 0 0,-1 0-1 0 0,-1 0 1 0 0,1 0 0 0 0,0 0 0 0 0,-1 0-1 0 0,0-1 1 0 0,0 1 0 0 0,0 0 0 0 0,-1-1-1 0 0,-2 4 1 0 0,-6 10 67 0 0,-9 11 38 0 0,16-24-28 0 0,0 1-1 0 0,0 0 0 0 0,1 0 1 0 0,0 0-1 0 0,0 1 0 0 0,-4 9 1 0 0,6-11-172 0 0,0-3 99 0 0,1 0-1 0 0,-1 0 1 0 0,1 0 0 0 0,0 0-1 0 0,-1 0 1 0 0,1 0 0 0 0,0 0-1 0 0,0 0 1 0 0,0 1-1 0 0,0-1 1 0 0,0 0 0 0 0,0 0-1 0 0,0 0 1 0 0,0 1 0 0 0,1 9 598 0 0,-1-11-630 0 0,0 0-1 0 0,0 1 0 0 0,0-1 1 0 0,0 1-1 0 0,0-1 0 0 0,0 0 1 0 0,0 1-1 0 0,0-1 1 0 0,0 1-1 0 0,0-1 0 0 0,0 0 1 0 0,0 1-1 0 0,0-1 1 0 0,0 1-1 0 0,0-1 0 0 0,0 1 1 0 0,0-1-1 0 0,1 0 1 0 0,-1 1-1 0 0,0-1 0 0 0,0 0 1 0 0,0 1-1 0 0,1-1 1 0 0,-1 0-1 0 0,0 1 0 0 0,1-1 1 0 0,-1 0-1 0 0,0 1 0 0 0,1-1 1 0 0,-1 0-1 0 0,0 0 1 0 0,1 1-1 0 0,-1-1 0 0 0,0 0 1 0 0,1 0-1 0 0,0 0 1 0 0,8 3 383 0 0,-6-2-356 0 0,0 0 0 0 0,1 0 0 0 0,-1 0 0 0 0,0-1 0 0 0,1 0 1 0 0,-1 1-1 0 0,6-2 0 0 0,2 2 162 0 0,-10-1-120 0 0,0 0 0 0 0,1 0 0 0 0,-1 1 0 0 0,1-1 0 0 0,-1-1 0 0 0,1 1 0 0 0,-1 0 0 0 0,0 0 0 0 0,1 0 0 0 0,-1-1 0 0 0,1 1 0 0 0,-1-1 0 0 0,0 1 0 0 0,2-2 0 0 0,-1 1 16 0 0,1 0 1 0 0,0 0-1 0 0,-1 0 1 0 0,1 1-1 0 0,0-1 1 0 0,0 1-1 0 0,0-1 1 0 0,3 1-1 0 0,-1 0-36 0 0,0-1 0 0 0,0 0 0 0 0,0 1 0 0 0,0-2 0 0 0,8-2 1 0 0,5 1 12 0 0,11-7-35 0 0,-28 9-96 0 0,6-2 97 0 0,12-6-52 0 0,-18 9 0 0 0,0 0 0 0 0,1-1 0 0 0,-1 1 0 0 0,0-1 0 0 0,0 1 0 0 0,0-1 0 0 0,0 0 0 0 0,0 0 0 0 0,0 1 0 0 0,2-3 0 0 0,-2-3 0 0 0,-1 4 0 0 0,7-12-216 0 0,-7 13 76 0 0,-1-3-3323 0 0,1 0 2058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02.3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1 114 6384 0 0,'0'0'184'0'0,"0"0"77"0"0,0 0 198 0 0,0 0 79 0 0,0 0 20 0 0,0 0-41 0 0,0 0-178 0 0,0 0-78 0 0,0 0-18 0 0,0 0-17 0 0,0 0-56 0 0,0 0-30 0 0,0 0-4 0 0,0 0 1 0 0,0 0 6 0 0,0 0 1 0 0,1 6 156 0 0,2 5-36 0 0,1-1 0 0 0,0 1 1 0 0,8 12-1 0 0,2 8-116 0 0,-4-8 248 0 0,1 0-1 0 0,1-1 1 0 0,28 39 0 0 0,-34-51-396 0 0,-2 0 607 0 0,-3-13 763 0 0,-6-13 952 0 0,2 12-2257 0 0,1-1 0 0 0,0 0-1 0 0,-1-1 1 0 0,2 1-1 0 0,-1 0 1 0 0,1-1-1 0 0,-1 1 1 0 0,2 0 0 0 0,-1-1-1 0 0,0-10 1 0 0,2-6-162 0 0,3-28 0 0 0,-4 49 123 0 0,4-23-12 0 0,1 0 0 0 0,1 1-1 0 0,1 0 1 0 0,1 0 0 0 0,14-26 0 0 0,-18 39-80 0 0,-4 9 24 0 0,0 0 1 0 0,0 1 0 0 0,0-1 0 0 0,1 0-1 0 0,-1 0 1 0 0,0 0 0 0 0,1 0-1 0 0,-1 1 1 0 0,1-1 0 0 0,-1 0 0 0 0,1 0-1 0 0,-1 0 1 0 0,1 1 0 0 0,-1-1 0 0 0,1 0-1 0 0,0 1 1 0 0,-1-1 0 0 0,1 1-1 0 0,0-1 1 0 0,0 1 0 0 0,-1-1 0 0 0,1 1-1 0 0,0-1 1 0 0,0 1 0 0 0,0 0 0 0 0,0-1-1 0 0,-1 1 1 0 0,1 0 0 0 0,0 0 0 0 0,0 0-1 0 0,0 0 1 0 0,0 0 0 0 0,1 0-1 0 0,-2 0-271 0 0,1 0 242 0 0,-1 0 0 0 0,0 1 0 0 0,0-1 0 0 0,0 1 0 0 0,0-1 0 0 0,0 0 0 0 0,0 1 0 0 0,1-1 1 0 0,-1 0-1 0 0,0 1 0 0 0,0-1 0 0 0,1 0 0 0 0,-1 1 0 0 0,0-1 0 0 0,1 0 0 0 0,-1 1 0 0 0,0-1 0 0 0,1 0 0 0 0,-1 0 0 0 0,0 1 0 0 0,1-1 0 0 0,-1 0 0 0 0,0 0 0 0 0,1 0 0 0 0,-1 0 0 0 0,1 1 0 0 0,-1-1 0 0 0,0 0 0 0 0,1 0 0 0 0,-1 0 0 0 0,1 0 0 0 0,3 1-995 0 0,-1 1 77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02.9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77 1 6880 0 0,'0'0'157'0'0,"0"0"23"0"0,0 0 11 0 0,-1 0-31 0 0,-2 0 64 0 0,0 1 1 0 0,1-1-1 0 0,-1 1 1 0 0,0-1-1 0 0,1 1 1 0 0,-1 0-1 0 0,0 0 1 0 0,1 1-1 0 0,-1-1 1 0 0,1 0-1 0 0,0 1 1 0 0,-1-1-1 0 0,1 1 1 0 0,0 0-1 0 0,0 0 1 0 0,-3 3-1 0 0,5-5-208 0 0,-3 3 164 0 0,0 1 0 0 0,0-1 0 0 0,1 0 0 0 0,-1 1 0 0 0,1 0 0 0 0,0 0 0 0 0,0-1 0 0 0,0 1 0 0 0,0 0 0 0 0,1 0 0 0 0,0 1 0 0 0,0-1 1 0 0,0 0-1 0 0,0 0 0 0 0,1 1 0 0 0,-1-1 0 0 0,1 0 0 0 0,1 7 0 0 0,-2 10 61 0 0,1-18-230 0 0,0-1 1 0 0,-1 1 0 0 0,1-1 0 0 0,0 1-1 0 0,1 0 1 0 0,-1-1 0 0 0,0 1 0 0 0,1 2 0 0 0,5 15-12 0 0,-2-4 0 0 0,0-1 0 0 0,2 0 0 0 0,-1 0 0 0 0,12 20 0 0 0,-13-29 0 0 0,5 2 0 0 0,-1-1 0 0 0,2 0 28 0 0,-8-5 114 0 0,-2-2 40 0 0,0 0 2 0 0,2-3-31 0 0,7-8-122 0 0,-7 10-7 0 0,-1-1 1 0 0,0 1 0 0 0,0 0 0 0 0,-1-1 0 0 0,1 1 0 0 0,0-1 0 0 0,0 1 0 0 0,-1-1 0 0 0,1 1 0 0 0,-1-1 0 0 0,1 1 0 0 0,-1-1 0 0 0,0 0 0 0 0,1 1 0 0 0,-1-1 0 0 0,0 0 0 0 0,0 1 0 0 0,0-1 0 0 0,0 0 0 0 0,-1 1 0 0 0,1-1 0 0 0,0 0 0 0 0,-1 1 0 0 0,0-3 0 0 0,-2-8 134 0 0,4-4 63 0 0,0 13-181 0 0,-1 1-1 0 0,0-1 0 0 0,0 0 0 0 0,0 1 0 0 0,0-1 0 0 0,0 1 1 0 0,0-1-1 0 0,-1 0 0 0 0,1 1 0 0 0,-1-1 0 0 0,0 1 0 0 0,-1-4 0 0 0,-20-52 392 0 0,19 53-432 0 0,1 0 0 0 0,0 0 0 0 0,1 0 0 0 0,-2-7 0 0 0,-1-2 0 0 0,3 10-62 0 0,0 1-1 0 0,0-1 0 0 0,1 1 0 0 0,-1 0 1 0 0,1-1-1 0 0,-1 1 0 0 0,1-1 0 0 0,1-5 0 0 0,-1 7-279 0 0,1-1 0 0 0,0 1-1 0 0,-1 0 1 0 0,1 0 0 0 0,0 0-1 0 0,1 0 1 0 0,-1 0 0 0 0,0 0-1 0 0,0 0 1 0 0,1 1 0 0 0,2-4-1 0 0,2-1-4559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03.5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4 178 10912 0 0,'0'0'248'0'0,"0"0"34"0"0,0 0 20 0 0,0 0-38 0 0,-4 15-160 0 0,5-2 87 0 0,0 0 0 0 0,6 23 0 0 0,-5-24 79 0 0,1 1 0 0 0,0 22 1 0 0,-2-26-159 0 0,0-1 0 0 0,1 1 0 0 0,0-1 0 0 0,1 1 0 0 0,0-1 0 0 0,0 0 0 0 0,0 0 0 0 0,1 0 0 0 0,6 9 0 0 0,-10-17-93 0 0,1 0 1 0 0,-1 1 0 0 0,0-1 0 0 0,0 0 0 0 0,0 1 0 0 0,1-1 0 0 0,-1 0 0 0 0,0 0 0 0 0,0 1-1 0 0,1-1 1 0 0,-1 0 0 0 0,0 0 0 0 0,0 0 0 0 0,1 1 0 0 0,-1-1 0 0 0,0 0 0 0 0,1 0-1 0 0,-1 0 1 0 0,0 0 0 0 0,1 0 0 0 0,-1 0 0 0 0,1 1 0 0 0,-1-1 0 0 0,0 0 0 0 0,1 0 0 0 0,-1 0-1 0 0,0 0 1 0 0,1 0 0 0 0,-1 0 0 0 0,0-1 0 0 0,1 1 0 0 0,-1 0 0 0 0,0 0 0 0 0,1 0 0 0 0,-1 0-1 0 0,0 0 1 0 0,1 0 0 0 0,-1-1 0 0 0,0 1 0 0 0,1 0 0 0 0,-1 0 0 0 0,0 0 0 0 0,1-1-1 0 0,-1 1 1 0 0,0 0 0 0 0,0 0 0 0 0,0-1 0 0 0,1 1 0 0 0,-1 0 0 0 0,0-1 0 0 0,0 1 0 0 0,0 0-1 0 0,0-1 1 0 0,1 1 0 0 0,-1-1 0 0 0,1-1 39 0 0,0 0 1 0 0,0 1-1 0 0,0-1 0 0 0,0 0 0 0 0,0 0 0 0 0,-1 0 1 0 0,1 0-1 0 0,0-4 0 0 0,4-20 318 0 0,0 6-241 0 0,-3 10-108 0 0,0 1-11 0 0,-1 0 0 0 0,0-1-1 0 0,0 1 1 0 0,-1-1 0 0 0,-1-11-1 0 0,1-11 34 0 0,0 31-121 0 0,1 2 57 0 0,0 0-1 0 0,0-1 1 0 0,0 1-1 0 0,0 0 1 0 0,0 0-1 0 0,0 0 1 0 0,0 0 0 0 0,0 0-1 0 0,0 0 1 0 0,-1 0-1 0 0,1 0 1 0 0,0 0-1 0 0,-1 0 1 0 0,1 2-1 0 0,2 2-47 0 0,7 9 28 0 0,-3-5-7 0 0,0 1 1 0 0,15 15 0 0 0,-22-24 59 0 0,1 0 1 0 0,-1-1-1 0 0,1 1 1 0 0,-1-1-1 0 0,1 1 1 0 0,-1-1-1 0 0,1 1 1 0 0,0-1-1 0 0,-1 0 1 0 0,1 1-1 0 0,-1-1 1 0 0,1 0-1 0 0,0 1 1 0 0,0-1-1 0 0,-1 0 1 0 0,1 0-1 0 0,0 0 1 0 0,-1 0-1 0 0,1 1 1 0 0,0-1-1 0 0,0 0 1 0 0,-1 0-1 0 0,1 0 1 0 0,0 0-1 0 0,-1-1 1 0 0,1 1-1 0 0,0 0 1 0 0,0 0-1 0 0,-1 0 1 0 0,1-1-1 0 0,0 1 1 0 0,-1 0-1 0 0,1-1 1 0 0,0 1-1 0 0,-1 0 1 0 0,1-1-1 0 0,-1 1 1 0 0,1-1 0 0 0,0 0-1 0 0,1-1 114 0 0,0-1 1 0 0,-1 1-1 0 0,1-1 0 0 0,-1 0 1 0 0,1 1-1 0 0,0-6 0 0 0,-1 6-101 0 0,3-8 118 0 0,-2 1 1 0 0,1-1-1 0 0,-1 0 1 0 0,-1 1 0 0 0,0-1-1 0 0,0 0 1 0 0,-1 0-1 0 0,0 0 1 0 0,-1 0-1 0 0,0 0 1 0 0,-4-16-1 0 0,3 19-64 0 0,-1 1-1 0 0,-7-14 0 0 0,-1-5-157 0 0,1 5-4 0 0,8 16 27 0 0,0 0-1 0 0,0 1 1 0 0,0-2-1 0 0,1 1 1 0 0,0 0-1 0 0,-1 0 1 0 0,1-5-1 0 0,1 8-122 0 0,0-16-2188 0 0,0 9-1927 0 0,0 1-1269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16.0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57 64 5760 0 0,'0'0'132'0'0,"0"0"17"0"0,0 0 10 0 0,-7 0 1 0 0,0 0-160 0 0,-3 2 128 0 0,9-2 15 0 0,0 0 0 0 0,0 0 0 0 0,0 0 0 0 0,0 0 0 0 0,0 0 0 0 0,1 0 0 0 0,-1 0 0 0 0,0 0 0 0 0,0 0 0 0 0,0 0-1 0 0,0 0 1 0 0,0 0 0 0 0,0-1 0 0 0,1 1 0 0 0,-1 0 0 0 0,0-1 0 0 0,0 1 0 0 0,0 0 0 0 0,1-1 0 0 0,-1 1 0 0 0,0-1 0 0 0,1 0 0 0 0,-1 1 0 0 0,0-1 0 0 0,0-1 0 0 0,0 0 102 0 0,-1 0 0 0 0,1 0 0 0 0,1 0-1 0 0,-1 0 1 0 0,0-1 0 0 0,0 1 0 0 0,0-3 0 0 0,-1-4 32 0 0,2 7-133 0 0,0-4 22 0 0,9-8 1272 0 0,-9 13-1399 0 0,0 1 0 0 0,1 0 1 0 0,-1-1-1 0 0,0 1 0 0 0,1-1 0 0 0,-1 1 1 0 0,1 0-1 0 0,-1-1 0 0 0,1 1 0 0 0,-1 0 1 0 0,1-1-1 0 0,-1 1 0 0 0,1 0 0 0 0,-1 0 1 0 0,1 0-1 0 0,-1-1 0 0 0,1 1 0 0 0,-1 0 1 0 0,1 0-1 0 0,0 0 0 0 0,-1 0 0 0 0,1 0 1 0 0,-1 0-1 0 0,1 0 0 0 0,-1 0 0 0 0,1 0 1 0 0,0 0-1 0 0,-1 0 0 0 0,1 1 0 0 0,-1-1 1 0 0,1 0-1 0 0,-1 0 0 0 0,1 1 0 0 0,-1-1 1 0 0,1 0-1 0 0,-1 0 0 0 0,1 1 0 0 0,0 0 1 0 0,-1-1 64 0 0,0 0 0 0 0,0 0-2 0 0,0 0-6 0 0,0 0-6 0 0,0 0-2 0 0,0 0 5 0 0,0 0 23 0 0,0 0 10 0 0,0 0 2 0 0,0 0 10 0 0,0 0 38 0 0,0 0 16 0 0,0 0 6 0 0,0 0-3 0 0,0 0-23 0 0,0 0-11 0 0,0 0-1 0 0,0 0-8 0 0,0 0-34 0 0,0 0-20 0 0,0 0-2 0 0,0 0-2 0 0,0 0-13 0 0,0 0-8 0 0,0 0-1 0 0,0 0 4 0 0,0 0 16 0 0,-3 6-1277 0 0,3-6-5245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17.4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34 167 7976 0 0,'0'0'174'0'0,"0"0"29"0"0,0 0 14 0 0,0-18 549 0 0,0 18-469 0 0,-1-8-607 0 0,-1 16 3864 0 0,2 4-3399 0 0,0-10 417 0 0,0-2 164 0 0,0 0 28 0 0,0 0-72 0 0,0 0-319 0 0,0 0-138 0 0,0 0-32 0 0,0 0-12 0 0,0 0-40 0 0,0 0-21 0 0,0 0-2 0 0,0 0 14 0 0,0 0 55 0 0,0 0 24 0 0,-3-3-163 0 0,0-1-1 0 0,0-1 0 0 0,1 1 0 0 0,0 0 0 0 0,0-1 0 0 0,0 1 0 0 0,1-1 1 0 0,-1 1-1 0 0,1-1 0 0 0,0 0 0 0 0,0 1 0 0 0,1-1 0 0 0,-1-6 0 0 0,-5-31 863 0 0,6 38-816 0 0,0-1-1 0 0,1 0 0 0 0,-1 1 0 0 0,1-1 0 0 0,0 1 1 0 0,0-1-1 0 0,1 1 0 0 0,-1 0 0 0 0,5-7 0 0 0,-6 10-23 0 0,1 2-13 0 0,1 3-54 0 0,2 0-13 0 0,22 18 0 0 0,-16-16 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51.1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 10 4520 0 0,'0'0'99'0'0,"0"0"11"0"0,0 0 12 0 0,-2-1-12 0 0,-2-2-36 0 0,-4-2 876 0 0,5 6 1025 0 0,4 11 1915 0 0,1 1-4316 0 0,-1-4 614 0 0,0 0 1 0 0,1 0 0 0 0,0 0 0 0 0,6 17 0 0 0,-7-22-124 0 0,1 0 0 0 0,0 0 1 0 0,1 0-1 0 0,-1 0 1 0 0,1 0-1 0 0,3 4 0 0 0,8 9 198 0 0,-3 4-64 0 0,0 1 0 0 0,9 24 0 0 0,-2-2-20 0 0,6 15-179 0 0,-11-21 681 0 0,-10-29-484 0 0,0 0 0 0 0,0 0 0 0 0,-1 0 0 0 0,1 10 0 0 0,-1-9-157 0 0,0 0 1 0 0,6 17 0 0 0,-6-21 2 0 0,-1-1 0 0 0,1 2 0 0 0,-1-1 0 0 0,-1 0 0 0 0,1 11 0 0 0,-1-16 39 0 0,0-1-32 0 0,0 0-112 0 0,0-17-808 0 0,0-17-4662 0 0,0 19 1386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51.6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16 233 3192 0 0,'-1'-7'181'0'0,"-2"1"2"0"0,0 0 0 0 0,1-1 0 0 0,0 1 0 0 0,1-1 0 0 0,0 1 0 0 0,0-1-1 0 0,0 0 1 0 0,0 1 0 0 0,1-1 0 0 0,1 0 0 0 0,1-12 0 0 0,1 1-114 0 0,-3 12 58 0 0,1 0 1 0 0,0 0-1 0 0,1 0 1 0 0,4-10-1 0 0,-4 11 89 0 0,0 0-1 0 0,1 0 0 0 0,0 0 0 0 0,0 1 0 0 0,0-1 0 0 0,0 1 0 0 0,1 0 0 0 0,-1 0 0 0 0,1 0 1 0 0,0 1-1 0 0,1-1 0 0 0,-1 1 0 0 0,1 0 0 0 0,-1 0 0 0 0,1 0 0 0 0,0 1 0 0 0,0 0 0 0 0,0-1 0 0 0,0 2 1 0 0,9-3-1 0 0,-11 4-156 0 0,-1 0 1 0 0,1 0-1 0 0,-1 0 1 0 0,1 0-1 0 0,-1 1 1 0 0,0-1-1 0 0,1 1 1 0 0,-1 0-1 0 0,0-1 1 0 0,1 1-1 0 0,1 2 1 0 0,24 13 519 0 0,-15-6-460 0 0,-1-2 100 0 0,0 1 0 0 0,-1 0 1 0 0,18 18-1 0 0,-26-23-171 0 0,-1-1 1 0 0,1 1-1 0 0,-1-1 1 0 0,0 1 0 0 0,1 0-1 0 0,-2 0 1 0 0,1 0-1 0 0,0 0 1 0 0,-1 0-1 0 0,0 1 1 0 0,0-1-1 0 0,0 0 1 0 0,0 1 0 0 0,-1-1-1 0 0,0 0 1 0 0,0 9-1 0 0,2 23-34 0 0,-5-28-14 0 0,-10 29 541 0 0,9-23-393 0 0,-1 0 0 0 0,-1 0 0 0 0,-11 19 0 0 0,11-21-121 0 0,5-9-23 0 0,0 0 0 0 0,-1-1 0 0 0,1 1 0 0 0,-1-1 0 0 0,1 1 0 0 0,-1-1 0 0 0,0 0 0 0 0,0 0 0 0 0,0 1 0 0 0,0-1 0 0 0,-5 3 0 0 0,-6 5-4 0 0,6-4-60 0 0,5-5-262 0 0,2-1-148 0 0,0 0-881 0 0,0 0-3374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52.0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1 117 8064 0 0,'0'6'393'0'0,"1"-3"-351"0"0,0-1-1 0 0,0 1 1 0 0,0-1 0 0 0,0 1-1 0 0,0-1 1 0 0,0 0 0 0 0,1 1-1 0 0,-1-1 1 0 0,1 0 0 0 0,2 3-1 0 0,5 6 156 0 0,34 74 1483 0 0,-41-82-1444 0 0,-1 0 1 0 0,1 0-1 0 0,-1 1 1 0 0,0-1-1 0 0,0 1 1 0 0,1 4 0 0 0,-2-7 36 0 0,0-1-28 0 0,0 0-11 0 0,0 0-2 0 0,0 0 8 0 0,0 0 33 0 0,-3-12 579 0 0,1 4-770 0 0,0-1 0 0 0,0 1 1 0 0,1-1-1 0 0,1 0 0 0 0,-1 1 0 0 0,1-1 0 0 0,1 1 1 0 0,-1-1-1 0 0,2 0 0 0 0,-1 1 0 0 0,6-17 1 0 0,1-8-83 0 0,-5 17 0 0 0,1 0 0 0 0,7-17 0 0 0,-11 32-1 0 0,5-7 4 0 0,-4 8-7 0 0,0 0 0 0 0,0-1 0 0 0,0 1 0 0 0,0 0 0 0 0,0-1 0 0 0,0 1 0 0 0,0-1 0 0 0,0 1 0 0 0,0-1 0 0 0,0 1 0 0 0,-1-1 0 0 0,1 0 0 0 0,0 1 0 0 0,0-1 0 0 0,0 0 0 0 0,-1 0 0 0 0,1 0 0 0 0,0-1 0 0 0,18-23-1440 0 0,-18 24 650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52.5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29 7800 0 0,'0'0'174'0'0,"-6"4"245"0"0,3-1-274 0 0,1 0 0 0 0,-1 0 1 0 0,1 0-1 0 0,-1 0 0 0 0,1 1 0 0 0,0-1 0 0 0,0 1 0 0 0,-2 5 1 0 0,4-7-30 0 0,-2 3 47 0 0,0 0 1 0 0,1 0 0 0 0,0 0 0 0 0,0 0 0 0 0,1 0-1 0 0,-1 1 1 0 0,1-1 0 0 0,0 0 0 0 0,0 0-1 0 0,1 1 1 0 0,0-1 0 0 0,1 7 0 0 0,2 1-65 0 0,0 1 1 0 0,1-1 0 0 0,9 18 0 0 0,-12-29-45 0 0,0 1 1 0 0,0-1 0 0 0,0 1-1 0 0,1-1 1 0 0,-1 0-1 0 0,0 0 1 0 0,1 0 0 0 0,0 0-1 0 0,-1 0 1 0 0,1-1 0 0 0,0 1-1 0 0,0-1 1 0 0,0 1-1 0 0,0-1 1 0 0,0 0 0 0 0,0-1-1 0 0,4 2 1 0 0,-5-3 3 0 0,0 0-1 0 0,-1 0 1 0 0,1 0 0 0 0,-1 0 0 0 0,1 0-1 0 0,-1 0 1 0 0,1 0 0 0 0,-1-1 0 0 0,0 1-1 0 0,0 0 1 0 0,0-1 0 0 0,0 1 0 0 0,1-3-1 0 0,3-1 71 0 0,0-2-100 0 0,0 0 1 0 0,-1 0 0 0 0,0-1-1 0 0,0 0 1 0 0,0 1 0 0 0,4-16 0 0 0,-4-5 23 0 0,-2 20 203 0 0,0 0-1 0 0,-1 0 1 0 0,0 0 0 0 0,0-1-1 0 0,-1 1 1 0 0,0-9-1 0 0,0 6-53 0 0,-1 7-153 0 0,1-1 1 0 0,-1 1 0 0 0,0 0 0 0 0,0 0-1 0 0,-1-4 1 0 0,1 7-17 0 0,0 0 0 0 0,0 0 0 0 0,0 0 0 0 0,0 0 0 0 0,0 0 0 0 0,0 0 0 0 0,0 1 0 0 0,0-1 0 0 0,0 0 0 0 0,-1 1 0 0 0,1-1 0 0 0,0 1 0 0 0,0-1 0 0 0,-2 0 0 0 0,0 0 65 0 0,-3-1-6 0 0,-1 0-1 0 0,0 1 1 0 0,1 0-1 0 0,-1 0 1 0 0,0 0-1 0 0,-8 1 0 0 0,14 0-191 0 0,-1 0-1 0 0,1 0 0 0 0,0 0 0 0 0,-1 0 0 0 0,1 0 0 0 0,-1 0 0 0 0,1 0 1 0 0,0 1-1 0 0,-1-1 0 0 0,1 1 0 0 0,-2 0 0 0 0,-1 1-778 0 0,3-2-293 0 0,1 0-48 0 0,0 0-10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53.8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7224 0 0,'0'0'165'0'0,"0"0"22"0"0,0 0 7 0 0,3 15 822 0 0,41 110 2211 0 0,-39-110-2912 0 0,9 41 518 0 0,-9-36-642 0 0,0-1 1 0 0,15 37 0 0 0,23 32-192 0 0,3-7 0 0 0,-43-77 20 0 0,1 4 248 0 0,3 11-1143 0 0,-8-42-3718 0 0,-2 16 901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6:40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 8144 0 0,'0'0'182'0'0,"0"0"29"0"0,0 0 13 0 0,0 0 29 0 0,0 0 97 0 0,0 0 39 0 0,0 0 10 0 0,0 6 1170 0 0,0 2-1339 0 0,-1 0 1 0 0,1 0-1 0 0,-2 0 1 0 0,1-1-1 0 0,-4 12 1 0 0,0-5 79 0 0,2 1 0 0 0,-3 23 1 0 0,3-11-132 0 0,0-9-39 0 0,1-11-88 0 0,1 0 1 0 0,0 0-1 0 0,0 0 0 0 0,1 0 0 0 0,0 0 0 0 0,1 9 1 0 0,3 18 162 0 0,2 15-102 0 0,-6-49-184 0 0,1 10 572 0 0,-3 1-1739 0 0,0 8-3110 0 0,2-19 80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54.1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1 142 5440 0 0,'0'-12'416'0'0,"2"7"-402"0"0,2-12 261 0 0,12-27 0 0 0,-13 38-220 0 0,0 0-1 0 0,0 1 1 0 0,0-1-1 0 0,1 1 0 0 0,0 0 1 0 0,0 0-1 0 0,10-9 1 0 0,-12 13 63 0 0,0-1-1 0 0,0 1 1 0 0,0 0 0 0 0,0 0 0 0 0,1 0-1 0 0,-1 0 1 0 0,0 0 0 0 0,1 1 0 0 0,-1-1-1 0 0,1 1 1 0 0,-1-1 0 0 0,1 1 0 0 0,-1 0-1 0 0,0 0 1 0 0,1 0 0 0 0,-1 0 0 0 0,1 1-1 0 0,-1-1 1 0 0,1 1 0 0 0,3 0 0 0 0,-2 1 111 0 0,0-1 0 0 0,0 0 1 0 0,0 1-1 0 0,0 0 0 0 0,0 0 1 0 0,0 0-1 0 0,-1 1 1 0 0,1-1-1 0 0,-1 1 0 0 0,6 5 1 0 0,11 11-55 0 0,-16-15-127 0 0,0-1-1 0 0,-1 1 1 0 0,1 0 0 0 0,0 0-1 0 0,-1 0 1 0 0,3 6 0 0 0,-1-2 92 0 0,-1 0-1 0 0,0 1 1 0 0,-1-1 0 0 0,1 1 0 0 0,-2 0-1 0 0,1 0 1 0 0,-1 0 0 0 0,-1 0 0 0 0,1 12-1 0 0,-1-6 91 0 0,0-11-148 0 0,-1 1 0 0 0,0-1-1 0 0,0 0 1 0 0,-2 8 0 0 0,-3 16 92 0 0,5-20-117 0 0,-2-1-1 0 0,1 1 1 0 0,-1 0 0 0 0,0-1-1 0 0,-1 1 1 0 0,-5 11 0 0 0,-5 1-37 0 0,8-17-4 0 0,1-1-59 0 0,-5 11-100 0 0,8-11-629 0 0,1-2-256 0 0,0 0-48 0 0,0 0-10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54.8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94 1 7192 0 0,'0'0'209'0'0,"-12"9"38"0"0,4-6-247 0 0,-10 6 136 0 0,5-5 591 0 0,11-3-629 0 0,0-1 7 0 0,1 1 0 0 0,-1-1 0 0 0,1 1 0 0 0,-1 0 0 0 0,1 0 1 0 0,0 0-1 0 0,0 0 0 0 0,-1 0 0 0 0,1 0 0 0 0,0 0 0 0 0,0 0 0 0 0,0 0 0 0 0,0 0 0 0 0,0 1 0 0 0,0-1 0 0 0,1 0 0 0 0,-1 1 1 0 0,0-1-1 0 0,-1 3 0 0 0,-7 32 570 0 0,7-28-477 0 0,0 4 16 0 0,0 1 0 0 0,1-1 0 0 0,0 0 0 0 0,2 19 0 0 0,8 48 796 0 0,-7-67-834 0 0,-1-8-111 0 0,0 0 0 0 0,0 0 1 0 0,0-1-1 0 0,0 1 1 0 0,1 0-1 0 0,-1-1 1 0 0,1 1-1 0 0,0-1 1 0 0,0 0-1 0 0,4 4 1 0 0,-6-7-23 0 0,1 1-35 0 0,-1-1 1 0 0,1 1-1 0 0,0-1 1 0 0,-1 1-1 0 0,1-1 1 0 0,0 0 0 0 0,0 1-1 0 0,-1-1 1 0 0,1 0-1 0 0,0 0 1 0 0,0 1-1 0 0,-1-1 1 0 0,1 0 0 0 0,0 0-1 0 0,0 0 1 0 0,-1 0-1 0 0,1 0 1 0 0,0 0-1 0 0,0 0 1 0 0,0 0-1 0 0,-1 0 1 0 0,1-1 0 0 0,0 1-1 0 0,0 0 1 0 0,-1 0-1 0 0,1-1 1 0 0,0 1-1 0 0,-1 0 1 0 0,1-1 0 0 0,0 1-1 0 0,-1-1 1 0 0,1 1-1 0 0,-1-1 1 0 0,1 1-1 0 0,0-1 1 0 0,0 0 0 0 0,3-6 4 0 0,1-1 0 0 0,-1 1 0 0 0,-1-1 1 0 0,1 0-1 0 0,-1 0 0 0 0,-1 0 0 0 0,1-1 1 0 0,1-10-1 0 0,2-5-4 0 0,7-35-9 0 0,-12 48 0 0 0,0 8 6 0 0,0-1-1 0 0,0 1 1 0 0,0 0 0 0 0,0 0-1 0 0,0-1 1 0 0,0 1-1 0 0,3-4 1 0 0,-2 4 227 0 0,-2 3 74 0 0,0 0 12 0 0,7 1 327 0 0,-3 1-563 0 0,0 1 0 0 0,-1 0 0 0 0,1 0-1 0 0,-1 1 1 0 0,1-1 0 0 0,-1 1 0 0 0,0-1 0 0 0,4 8-1 0 0,8 17-18 0 0,5-7-656 0 0,-19-20 197 0 0,2 5-3668 0 0,-3-6 2546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56.5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109 9 4112 0 0,'0'0'91'0'0,"0"0"11"0"0,0 0 12 0 0,-1 0-10 0 0,-4 0-23 0 0,-22-6 3056 0 0,20 4-2544 0 0,5 1-343 0 0,2 1 82 0 0,-8 3 2065 0 0,5-2-2078 0 0,-8 4 2575 0 0,10-5-2861 0 0,0 0 1 0 0,0 1-1 0 0,0-1 0 0 0,0 1 0 0 0,0 0 1 0 0,0-1-1 0 0,0 1 0 0 0,1 0 0 0 0,-1 0 0 0 0,0-1 1 0 0,0 1-1 0 0,1 0 0 0 0,-1 0 0 0 0,0 0 1 0 0,1 0-1 0 0,-1 0 0 0 0,1 0 0 0 0,-1 1 0 0 0,-9 15 82 0 0,8-12-119 0 0,-1 0 0 0 0,1 0 1 0 0,1 1-1 0 0,-1-1 1 0 0,1 0-1 0 0,-1 0 1 0 0,1 8-1 0 0,-3 7-55 0 0,3-9 59 0 0,0 0 0 0 0,1-1 0 0 0,1 1 0 0 0,-1 0 0 0 0,2-1 0 0 0,-1 1 0 0 0,2-1 0 0 0,4 16 0 0 0,0-10 0 0 0,-7-16 0 0 0,0 0 0 0 0,0 1 0 0 0,0-1 0 0 0,0 0 0 0 0,0 0 0 0 0,0 1 0 0 0,1-1 0 0 0,-1 0 0 0 0,0 0 0 0 0,0 1 0 0 0,0-1 0 0 0,1 0 0 0 0,-1 0 0 0 0,0 1 0 0 0,0-1 0 0 0,0 0 0 0 0,1 0 0 0 0,-1 0 0 0 0,0 0 0 0 0,0 0 0 0 0,1 1 0 0 0,-1-1 0 0 0,0 0 0 0 0,1 0 0 0 0,-1 0 0 0 0,0 0 0 0 0,1 0 0 0 0,9-9 0 0 0,-7 4 43 0 0,1 0 1 0 0,-1-1-1 0 0,0 1 1 0 0,0-1 0 0 0,0 0-1 0 0,-1 1 1 0 0,2-8 0 0 0,7-41-137 0 0,-10 29 24 0 0,-1 22 104 0 0,-1 0-1 0 0,1 0 1 0 0,0 0-1 0 0,1 0 1 0 0,-1 0 0 0 0,0 0-1 0 0,1 0 1 0 0,0 0 0 0 0,-1 0-1 0 0,1 0 1 0 0,0 1-1 0 0,1-1 1 0 0,1-4 0 0 0,-2 6-55 0 0,0 1 1 0 0,0-1 0 0 0,-1 0 0 0 0,1 1-1 0 0,0-1 1 0 0,0 1 0 0 0,0-1 0 0 0,0 1-1 0 0,0 0 1 0 0,0-1 0 0 0,0 1 0 0 0,0 0-1 0 0,0 0 1 0 0,-1-1 0 0 0,1 1 0 0 0,0 0 0 0 0,0 0-1 0 0,0 0 1 0 0,0 0 0 0 0,0 0 0 0 0,0 0-1 0 0,0 1 1 0 0,0-1 0 0 0,0 0 0 0 0,0 0-1 0 0,0 1 1 0 0,0-1 0 0 0,0 1 0 0 0,0-1 0 0 0,1 2-1 0 0,4 1 35 0 0,-1 0-1 0 0,0 0 0 0 0,8 8 1 0 0,-7-6 78 0 0,-1 1-1 0 0,1 0 1 0 0,-1 0 0 0 0,-1 1-1 0 0,1-1 1 0 0,-1 1 0 0 0,0 0 0 0 0,5 14-1 0 0,0 5 104 0 0,8 34 1 0 0,-11-34-31 0 0,-2-11 10 0 0,-1-1 0 0 0,-1 1 0 0 0,0 0-1 0 0,-1 0 1 0 0,0 0 0 0 0,-3 17 0 0 0,1-26-158 0 0,0 0 0 0 0,-1 0-1 0 0,0 0 1 0 0,0 0 0 0 0,0 0 0 0 0,-1 0 0 0 0,0-1 0 0 0,0 1 0 0 0,0-1-1 0 0,-7 8 1 0 0,6-9-52 0 0,1 0-1 0 0,-1 0 0 0 0,0 0 1 0 0,0-1-1 0 0,0 0 1 0 0,0 0-1 0 0,-1 0 0 0 0,1 0 1 0 0,-1-1-1 0 0,1 1 1 0 0,-1-1-1 0 0,0-1 0 0 0,-6 3 1 0 0,-4 0-312 0 0,12-3-54 0 0,0 0 1 0 0,-1 0-1 0 0,1-1 0 0 0,0 1 1 0 0,-1-1-1 0 0,1 1 0 0 0,-1-1 1 0 0,1 0-1 0 0,-4-1 0 0 0,-6-2-910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57.5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1 9816 0 0,'0'0'222'0'0,"0"0"30"0"0,0 0 19 0 0,-7 3 53 0 0,5-3-265 0 0,1 1 0 0 0,-1 0 0 0 0,0 0 0 0 0,1 0 0 0 0,0 0 1 0 0,-1 0-1 0 0,1 0 0 0 0,-1 0 0 0 0,1 0 0 0 0,0 1 0 0 0,0-1 0 0 0,0 0 0 0 0,0 1 0 0 0,0-1 0 0 0,0 1 0 0 0,-1 2 1 0 0,-9 30 725 0 0,7-18-564 0 0,3-14-201 0 0,1 0 1 0 0,0 1-1 0 0,-1-1 1 0 0,1 0-1 0 0,0 0 1 0 0,0 1-1 0 0,1-1 1 0 0,-1 0-1 0 0,0 0 1 0 0,1 1-1 0 0,1 3 1 0 0,1 16 69 0 0,-3-16-90 0 0,0 6 0 0 0,1-9 0 0 0,0-1 0 0 0,1 1 0 0 0,-1 0 0 0 0,1 0 0 0 0,3 4 0 0 0,-3-4 0 0 0,-2-1 0 0 0,10 19 0 0 0,-3-13 0 0 0,-6-8 0 0 0,-1 0 0 0 0,1 0 0 0 0,-1 0 0 0 0,1 0 0 0 0,0 0 0 0 0,-1 0 0 0 0,1 0 0 0 0,-1 0 0 0 0,1 0 0 0 0,0 0 0 0 0,-1 0 0 0 0,1-1 0 0 0,-1 1 0 0 0,1 0 0 0 0,-1 0 0 0 0,1-1 0 0 0,0 1 0 0 0,0-1 0 0 0,2-2 0 0 0,1 0 0 0 0,-1 0 0 0 0,0 0 0 0 0,0-1 0 0 0,0 0 0 0 0,4-6 0 0 0,-1-2-17 0 0,-7 9 27 0 0,0 1 78 0 0,1 1 12 0 0,1 0 0 0 0,-1 0-1 0 0,0 0 1 0 0,0 0 0 0 0,1 0 0 0 0,-1-1 0 0 0,1 2 0 0 0,-1-1 0 0 0,1 0-1 0 0,-1 0 1 0 0,1 0 0 0 0,1-1 0 0 0,10-16 793 0 0,-12 16-860 0 0,1 1 0 0 0,0 0 0 0 0,0 0 0 0 0,0-1 0 0 0,0 1 0 0 0,0 0 0 0 0,0 0 0 0 0,0 0 0 0 0,0 0 0 0 0,0 0 0 0 0,1 1 0 0 0,-1-1 0 0 0,0 0 0 0 0,3-1 1 0 0,-3 2 35 0 0,16 0 75 0 0,-16 0-144 0 0,-1 0 1 0 0,1 0-1 0 0,0 0 1 0 0,-1 1-1 0 0,1-1 1 0 0,0 0-1 0 0,-1 0 1 0 0,1 0-1 0 0,0 1 1 0 0,-1-1-1 0 0,1 0 1 0 0,-1 0-1 0 0,1 1 1 0 0,0-1-1 0 0,-1 1 1 0 0,1-1-1 0 0,-1 1 1 0 0,1-1-1 0 0,-1 1 1 0 0,1-1-1 0 0,0 2 1 0 0,2 1-32 0 0,21 15-3124 0 0,-19-15-1611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3:59.5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5760 0 0,'0'0'132'0'0,"0"0"17"0"0,0 0 10 0 0,0 0 21 0 0,0 0 84 0 0,0 0 37 0 0,0 0 10 0 0,0 0-3 0 0,0 0-16 0 0,0 0-4 0 0,0 0 0 0 0,0 0-6 0 0,0 0-20 0 0,0 0-8 0 0,0 0-4 0 0,0 0 31 0 0,0 0 142 0 0,0 0 66 0 0,0 0 14 0 0,0 0-41 0 0,2 8 49 0 0,34 59 1116 0 0,0 29-517 0 0,6 11 171 0 0,-2-14-1134 0 0,-38-90-146 0 0,0 0 0 0 0,0 0 0 0 0,0 0 0 0 0,1 0 0 0 0,-1 0 0 0 0,1-1 0 0 0,-1 1 0 0 0,1-1 0 0 0,0 0 0 0 0,0 0 0 0 0,0 0-1 0 0,5 3 1 0 0,3 2 1 0 0,-9-6 5 0 0,0 0 0 0 0,1 1 1 0 0,-1-1-1 0 0,0 0 1 0 0,1 0-1 0 0,-1-1 1 0 0,0 1-1 0 0,1 0 1 0 0,-1-1-1 0 0,1 1 1 0 0,-1-1-1 0 0,1 0 1 0 0,-1 0-1 0 0,1 0 1 0 0,0 0-1 0 0,4-1 1 0 0,-5 0 5 0 0,1 1-3 0 0,0-2 1 0 0,-1 1 0 0 0,1 0 0 0 0,0 0 0 0 0,0-1 0 0 0,-1 0 0 0 0,1 1 0 0 0,-1-1 0 0 0,1 0 0 0 0,1-3 0 0 0,12-7 70 0 0,-14 11-77 0 0,0-1 1 0 0,0 0 0 0 0,-1 0-1 0 0,1 0 1 0 0,0 0 0 0 0,-1 0-1 0 0,1 0 1 0 0,-1-1 0 0 0,1 1-1 0 0,-1-1 1 0 0,0 1 0 0 0,0-1-1 0 0,0-3 1 0 0,10-36-53 0 0,-11 40 32 0 0,2-7 6 0 0,-1 0 0 0 0,0 0 1 0 0,0 0-1 0 0,-1 0 0 0 0,0 0 0 0 0,-1 0 0 0 0,-2-13 0 0 0,1 7 10 0 0,-4-12 0 0 0,3 23 0 0 0,-6 3 0 0 0,8 2-4 0 0,-1 0-1 0 0,1 0 0 0 0,0 0 0 0 0,0 0 0 0 0,-1 0 1 0 0,1 0-1 0 0,0 1 0 0 0,0-1 0 0 0,0 0 0 0 0,0 1 1 0 0,0-1-1 0 0,1 1 0 0 0,-2 2 0 0 0,-2 3 9 0 0,3-5 0 0 0,0-1 1 0 0,1 1 0 0 0,-1 0 0 0 0,0-1 0 0 0,1 1 0 0 0,-1-1 0 0 0,1 1 0 0 0,0 0 0 0 0,-1-1 0 0 0,1 1 0 0 0,0 0 0 0 0,0 3 0 0 0,0 2-5 0 0,-1-5 15 0 0,1 1 0 0 0,0-1 0 0 0,-1 1 0 0 0,1-1 0 0 0,0 1 1 0 0,0-1-1 0 0,1 1 0 0 0,-1-1 0 0 0,0 1 0 0 0,1-1 0 0 0,-1 0 1 0 0,1 1-1 0 0,0-1 0 0 0,0 1 0 0 0,0-1 0 0 0,0 0 1 0 0,0 0-1 0 0,1 0 0 0 0,-1 0 0 0 0,1 0 0 0 0,-1 0 0 0 0,1 0 1 0 0,0 0-1 0 0,0 0 0 0 0,2 1 0 0 0,20 19 113 0 0,-18-18-102 0 0,1 0-1 0 0,0-1 1 0 0,0 1-1 0 0,0-2 1 0 0,0 1-1 0 0,0-1 1 0 0,1 0-1 0 0,-1 0 1 0 0,1-1-1 0 0,-1 0 1 0 0,1 0-1 0 0,0-1 1 0 0,9-1-1 0 0,-14 1-20 0 0,-2 1-3 0 0,1-1 1 0 0,-1 0 0 0 0,0 0 0 0 0,0 0 0 0 0,1 0 0 0 0,-1-1 0 0 0,0 1-1 0 0,0 0 1 0 0,1-1 0 0 0,-1 1 0 0 0,0 0 0 0 0,0-1 0 0 0,0 1-1 0 0,0-1 1 0 0,1 0 0 0 0,-1 1 0 0 0,0-1 0 0 0,0 0 0 0 0,0 0 0 0 0,1-1-1 0 0,3-3-147 0 0,-1-1 0 0 0,1 0 0 0 0,-1 0 0 0 0,0 0 0 0 0,-1 0 0 0 0,1 0 0 0 0,-1-1 0 0 0,4-11 0 0 0,-6 12-287 0 0,1 0 0 0 0,-1 0-1 0 0,0 0 1 0 0,0-11 0 0 0,-1 6-333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4:00.5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99 83 11200 0 0,'-7'3'652'0'0,"0"0"-518"0"0,0 1 1 0 0,1-1 0 0 0,0 2 0 0 0,-1-1 0 0 0,2 1 0 0 0,-1 0-1 0 0,0 0 1 0 0,-8 10 0 0 0,13-14-128 0 0,0 0 1 0 0,0 0-1 0 0,1 0 0 0 0,-1 0 1 0 0,0 0-1 0 0,0 0 0 0 0,1 0 1 0 0,-1 0-1 0 0,1 0 0 0 0,-1 0 0 0 0,1 1 1 0 0,-1-1-1 0 0,1 2 0 0 0,-1 1-6 0 0,-3 5-1 0 0,1-1 0 0 0,0 1 0 0 0,1 0 0 0 0,0 0 0 0 0,1 1 0 0 0,0-1 0 0 0,0 0 0 0 0,0 0 0 0 0,2 11 0 0 0,-1-15 91 0 0,1 0 1 0 0,-1-1-1 0 0,1 1 1 0 0,0-1-1 0 0,1 0 1 0 0,-1 1-1 0 0,1-1 1 0 0,-1 0-1 0 0,1 1 1 0 0,0-1-1 0 0,1 0 1 0 0,-1-1-1 0 0,1 1 1 0 0,0 0-1 0 0,0-1 1 0 0,0 1-1 0 0,0-1 1 0 0,0 0-1 0 0,1 0 1 0 0,0 0-1 0 0,-1-1 1 0 0,1 1-1 0 0,7 2 1 0 0,5 1 107 0 0,33 8 0 0 0,-46-14-195 0 0,-1 0 0 0 0,0 0-1 0 0,1 0 1 0 0,-1 0 0 0 0,1 0-1 0 0,-1-1 1 0 0,1 1 0 0 0,-1-1-1 0 0,0 1 1 0 0,1-1 0 0 0,-1 0-1 0 0,0 0 1 0 0,0 0 0 0 0,4-3-1 0 0,-2 2 6 0 0,-1-1 1 0 0,1 1-1 0 0,-1-1 0 0 0,0 0 0 0 0,0 0 0 0 0,0 0 0 0 0,4-7 0 0 0,-3 2-3 0 0,0 0-1 0 0,0 0 0 0 0,-1-1 1 0 0,-1 1-1 0 0,0-1 0 0 0,0 1 1 0 0,0-1-1 0 0,-1 0 0 0 0,0-10 1 0 0,-1 12-6 0 0,-1 1 0 0 0,0 0 0 0 0,-2-9 0 0 0,-1-2 0 0 0,4 12-34 0 0,-1 1 0 0 0,0-1 0 0 0,0 1 0 0 0,0-1 0 0 0,-1 1 0 0 0,0-1 0 0 0,1 1 0 0 0,-2 0 0 0 0,1 0 0 0 0,0 0 0 0 0,-4-5 0 0 0,-3-3-771 0 0,-13-22 0 0 0,9 12 815 0 0,7 13 33 0 0,-1 0 0 0 0,0 0 1 0 0,-1 1-1 0 0,0 0 0 0 0,-9-7 1 0 0,15 14 96 0 0,2 1-4 0 0,0 0 0 0 0,-7 0 378 0 0,8 0-498 0 0,-1 0 0 0 0,0 0 0 0 0,0 0 0 0 0,0 0 0 0 0,0 0 1 0 0,0 0-1 0 0,0 0 0 0 0,0 1 0 0 0,0-1 0 0 0,0 0 0 0 0,0 0 0 0 0,0 0 0 0 0,0 0 0 0 0,0 0 0 0 0,0 0 0 0 0,1 0 1 0 0,-1 0-1 0 0,0 1 0 0 0,0-1 0 0 0,0 0 0 0 0,0 0 0 0 0,0 0 0 0 0,0 0 0 0 0,0 0 0 0 0,0 0 0 0 0,0 0 0 0 0,0 0 1 0 0,-1 1-1 0 0,1-1 0 0 0,0 0 0 0 0,0 0 0 0 0,0 0 0 0 0,0 0 0 0 0,0 0 0 0 0,0 0 0 0 0,0 0 0 0 0,0 0 1 0 0,0 1-1 0 0,0-1 0 0 0,0 0 0 0 0,0 0 0 0 0,0 0 0 0 0,0 0 0 0 0,-1 0 0 0 0,1 0 0 0 0,0 0 0 0 0,0 0 0 0 0,0 0 1 0 0,0 0-1 0 0,0 0 0 0 0,0 0 0 0 0,0 0 0 0 0,0 0 0 0 0,-1 0 0 0 0,1 0 0 0 0,0 0 0 0 0,0 0 0 0 0,0 0 0 0 0,0 0 1 0 0,0 0-1 0 0,0 0 0 0 0,0 0 0 0 0,0 0 0 0 0,-1 0 0 0 0,1 0 0 0 0,2 9-39 0 0,2 1 161 0 0,-1-1 0 0 0,1 1 0 0 0,1-1 0 0 0,5 9 1 0 0,-9-17-128 0 0,26 47 220 0 0,3-2-1 0 0,1 0 1 0 0,2-3-1 0 0,42 44 0 0 0,-43-58-2672 0 0,-31-28 1541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4:00.8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4 171 14768 0 0,'0'0'320'0'0,"0"0"72"0"0,0 0 16 0 0,-3-8 8 0 0,3 0-328 0 0,0-5-88 0 0,3 5 0 0 0,4-3 0 0 0,-2-1 71 0 0,2-1 1 0 0,-1 2 0 0 0,4-1 0 0 0,0 1-72 0 0,3-3 0 0 0,4-1 0 0 0,2-3-4487 0 0,-2 2-841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4:41.2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76 26 5440 0 0,'0'0'124'0'0,"0"0"17"0"0,0 0 10 0 0,0 0 5 0 0,0 0 17 0 0,0 0 10 0 0,0 0 1 0 0,0 0 16 0 0,0 0 66 0 0,0 0 29 0 0,0 0 8 0 0,-11-14 1977 0 0,10 12-2036 0 0,0 1 0 0 0,0 0 1 0 0,-1 0-1 0 0,1 0 0 0 0,-1 0 1 0 0,1 0-1 0 0,-1 0 1 0 0,0 0-1 0 0,1 0 0 0 0,-3 0 1 0 0,3 1-168 0 0,0 1 3 0 0,-3 1-11 0 0,3-2 11 0 0,1 0 11 0 0,-11 4 45 0 0,8-1 6 0 0,1 0 0 0 0,0 0 0 0 0,0 0 0 0 0,0 0 0 0 0,0 0 1 0 0,1 1-1 0 0,-2 4 0 0 0,-5 9 238 0 0,7-13-290 0 0,0 0 1 0 0,0 1-1 0 0,1-1 0 0 0,0 0 0 0 0,0 5 1 0 0,0-4-33 0 0,1 1 0 0 0,-1-1 1 0 0,0 0-1 0 0,0 6 0 0 0,1 18 197 0 0,0-15-65 0 0,0 0-1 0 0,-1 20 0 0 0,-1-21-136 0 0,2 1-1 0 0,1 19 1 0 0,2-18 108 0 0,0-1 1 0 0,1 1 0 0 0,0-1 0 0 0,8 15 0 0 0,-11-26-156 0 0,-1-2 14 0 0,-1 1 0 0 0,2 0 0 0 0,-1-1-1 0 0,0 1 1 0 0,0-1 0 0 0,1 1-1 0 0,-1-1 1 0 0,0 1 0 0 0,1-1 0 0 0,-1 0-1 0 0,1 0 1 0 0,0 0 0 0 0,-1 0-1 0 0,1 0 1 0 0,0 0 0 0 0,0 0 0 0 0,0-1-1 0 0,0 1 1 0 0,-1-1 0 0 0,1 1-1 0 0,0-1 1 0 0,0 0 0 0 0,0 1 0 0 0,0-1-1 0 0,0 0 1 0 0,0 0 0 0 0,3-1-1 0 0,1 0 10 0 0,-1-1 0 0 0,0 0 0 0 0,1 0 0 0 0,-1 0-1 0 0,0-1 1 0 0,0 0 0 0 0,0 0 0 0 0,-1 0 0 0 0,1 0-1 0 0,-1-1 1 0 0,0 0 0 0 0,0 1 0 0 0,0-2 0 0 0,5-5-1 0 0,1-2-156 0 0,22-22 0 0 0,-24 26-50 0 0,2 0-748 0 0,-1-1-1 0 0,13-16 1 0 0,-15 16-260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4:42.3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7944 0 0,'0'0'174'0'0,"0"0"29"0"0,0 0 14 0 0,0 0 9 0 0,0 0-16 0 0,0 0-8 0 0,0 0-2 0 0,0 0-11 0 0,0 0-44 0 0,0 0-17 0 0,3 14 1634 0 0,2-4-1412 0 0,-1 0 1 0 0,0 0 0 0 0,-1 1-1 0 0,-1-1 1 0 0,3 15 0 0 0,-3-8-102 0 0,-2-13-225 0 0,0 0 1 0 0,1 1 0 0 0,0-1 0 0 0,0 0 0 0 0,0 0 0 0 0,0 0 0 0 0,3 6 0 0 0,7 25 407 0 0,-3-11-148 0 0,-7-20-227 0 0,0 0 1 0 0,0-1-1 0 0,0 1 0 0 0,0-1 0 0 0,1 1 1 0 0,-1-1-1 0 0,1 1 0 0 0,3 3 1 0 0,-2-3 51 0 0,-1 0 1 0 0,1 1 0 0 0,-1-1-1 0 0,0 1 1 0 0,3 7 0 0 0,-4-7 9 0 0,2 1 1 0 0,-1-1-1 0 0,6 10 0 0 0,-5-10-69 0 0,-2-3-18 0 0,1 0 0 0 0,0 0 0 0 0,-1 1-1 0 0,1-1 1 0 0,0 0 0 0 0,0 0 0 0 0,3 2-1 0 0,-5-4-30 0 0,1 0 0 0 0,-1 0 0 0 0,1 1-1 0 0,-1-1 1 0 0,1 1 0 0 0,-1-1 0 0 0,1 1 0 0 0,-1-1 0 0 0,0 1 0 0 0,1-1-1 0 0,-1 1 1 0 0,0-1 0 0 0,1 1 0 0 0,-1 0 0 0 0,0-1 0 0 0,0 1 0 0 0,1 0-1 0 0,4 14 55 0 0,2 7 83 0 0,-5-16-88 0 0,-1-3-40 0 0,0 0 0 0 0,0-1-1 0 0,-1 1 1 0 0,1 0 0 0 0,-1-1-1 0 0,0 4 1 0 0,6 18-703 0 0,-5-22-3298 0 0,-1-2-1370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4:43.2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 50 8432 0 0,'0'0'190'0'0,"0"0"28"0"0,0 0 10 0 0,0 0 33 0 0,0 0 79 0 0,0 0 39 0 0,0 0 5 0 0,-1 6 250 0 0,0 3-367 0 0,0 0 1 0 0,1-1-1 0 0,0 1 0 0 0,0 0 0 0 0,1-1 0 0 0,0 1 0 0 0,3 9 0 0 0,0 2 290 0 0,-2-13-377 0 0,0 1 1 0 0,0-1-1 0 0,1 0 1 0 0,0-1 0 0 0,1 1-1 0 0,-1 0 1 0 0,1-1-1 0 0,0 0 1 0 0,1 0 0 0 0,0 0-1 0 0,0-1 1 0 0,10 10 0 0 0,-13-13-151 0 0,1-1 0 0 0,-1 1 0 0 0,0-1 0 0 0,1 0 1 0 0,-1 0-1 0 0,1 0 0 0 0,-1 0 0 0 0,1 0 0 0 0,-1 0 1 0 0,1-1-1 0 0,-1 1 0 0 0,1-1 0 0 0,0 0 0 0 0,-1 0 0 0 0,1 0 1 0 0,0 0-1 0 0,-1 0 0 0 0,1-1 0 0 0,5 0 0 0 0,-6 0-9 0 0,0 0 0 0 0,-1 1 0 0 0,1-1 0 0 0,0 0 0 0 0,0 0 0 0 0,-1 0 0 0 0,1 0-1 0 0,-1 0 1 0 0,3-2 0 0 0,10-6 154 0 0,-10 6-151 0 0,0-1 0 0 0,0 1 0 0 0,-1-1 0 0 0,1 1 0 0 0,-1-1 0 0 0,0 0 0 0 0,4-6 0 0 0,-4 2-41 0 0,1-1-1 0 0,-1 1 1 0 0,0-1-1 0 0,-1 0 0 0 0,0 0 1 0 0,-1 0-1 0 0,0 0 1 0 0,0 0-1 0 0,-1-16 0 0 0,-7-30 18 0 0,7 15-12 0 0,0 40 11 0 0,0 0 0 0 0,0-1 0 0 0,0 1 0 0 0,0 0 0 0 0,0 0 0 0 0,0 0-1 0 0,0 0 1 0 0,1-1 0 0 0,-1 1 0 0 0,0 0 0 0 0,0 0 0 0 0,0 0 0 0 0,0-1-1 0 0,0 1 1 0 0,0 0 0 0 0,0 0 0 0 0,0 0 0 0 0,0 0 0 0 0,0 0-1 0 0,1-1 1 0 0,-1 1 0 0 0,0 0 0 0 0,0 0 0 0 0,0 0 0 0 0,0 0 0 0 0,0 0-1 0 0,1 0 1 0 0,-1 0 0 0 0,0-1 0 0 0,0 1 0 0 0,0 0 0 0 0,0 0 0 0 0,1 0-1 0 0,-1 0 1 0 0,0 0 0 0 0,0 0 0 0 0,0 0 0 0 0,0 0 0 0 0,1 0-1 0 0,-1 0 1 0 0,0 0 0 0 0,0 0 0 0 0,0 0 0 0 0,1 0 0 0 0,-1 0 0 0 0,0 0-1 0 0,0 0 1 0 0,0 0 0 0 0,0 1 0 0 0,1-1 0 0 0,-1 0 0 0 0,0 0 0 0 0,0 0-1 0 0,0 0 1 0 0,0 0 0 0 0,0 0 0 0 0,1 1 0 0 0,9 6 40 0 0,-8-6-18 0 0,0 0 23 0 0,0 1 0 0 0,0 0 1 0 0,0 0-1 0 0,-1 0 0 0 0,1 0 1 0 0,0 0-1 0 0,-1 0 0 0 0,1 0 1 0 0,-1 0-1 0 0,2 5 0 0 0,10 13 423 0 0,10 15 181 0 0,-14-22-424 0 0,-6-7-168 0 0,2 0 0 0 0,-1 0 0 0 0,7 6 0 0 0,-9-10-81 0 0,-1-1 34 0 0,0 0 1 0 0,1 0-1 0 0,-1 0 0 0 0,0 0 1 0 0,0 0-1 0 0,0 0 1 0 0,0 0-1 0 0,-1 1 1 0 0,1-1-1 0 0,0 0 1 0 0,0 1-1 0 0,-1-1 1 0 0,1 0-1 0 0,0 3 0 0 0,0-2-69 0 0,-1-2-12 0 0,2 2-8 0 0,3 1-3086 0 0,-2-8 1829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6:41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23 8840 0 0,'0'0'197'0'0,"0"0"24"0"0,-1 0 19 0 0,-12 1-5 0 0,11 0-216 0 0,2-1-10 0 0,-1 0 1 0 0,1 0-1 0 0,-1 0 1 0 0,0 1-1 0 0,1-1 1 0 0,-1 0-1 0 0,1 0 1 0 0,0 0-1 0 0,-1 0 1 0 0,1 1-1 0 0,-1-1 1 0 0,1 0-1 0 0,-1 0 1 0 0,1 1-1 0 0,-1-1 1 0 0,1 0-1 0 0,0 1 1 0 0,-1-1-1 0 0,1 1 1 0 0,0-1-1 0 0,-1 0 1 0 0,1 1-1 0 0,0-1 0 0 0,0 1 1 0 0,-1-1-1 0 0,1 1 1 0 0,0-1-1 0 0,0 1 1 0 0,0-1-1 0 0,-1 1 1 0 0,-1 5 184 0 0,-2-2-108 0 0,0 0 0 0 0,1 0 0 0 0,-1 1 1 0 0,1 0-1 0 0,0-1 0 0 0,1 1 0 0 0,-1 0 0 0 0,1 0 1 0 0,0 0-1 0 0,0 1 0 0 0,0-1 0 0 0,1 0 1 0 0,0 1-1 0 0,-1 10 0 0 0,3-7 58 0 0,0 0 1 0 0,1 0-1 0 0,0 0 0 0 0,0 0 1 0 0,7 15-1 0 0,0 1 73 0 0,-9-23-184 0 0,1-1 0 0 0,0 1 0 0 0,0 0 0 0 0,0 0 0 0 0,-1 0 0 0 0,2-1 0 0 0,-1 1 0 0 0,0 0 0 0 0,0-1 0 0 0,0 1 0 0 0,1-1 0 0 0,-1 0 0 0 0,1 1 0 0 0,-1-1 0 0 0,1 0 0 0 0,2 2 0 0 0,19 13 612 0 0,-20-14-525 0 0,0-1 0 0 0,0 0-1 0 0,0 0 1 0 0,0 0-1 0 0,0 0 1 0 0,1 0 0 0 0,3 0-1 0 0,-5-1-102 0 0,-1-1-1 0 0,1 1 1 0 0,0 0-1 0 0,-1 0 0 0 0,1-1 1 0 0,0 1-1 0 0,0-1 1 0 0,-1 1-1 0 0,1-1 0 0 0,-1 0 1 0 0,1 1-1 0 0,-1-1 1 0 0,1 0-1 0 0,-1 0 0 0 0,1 0 1 0 0,0-2-1 0 0,4-2 58 0 0,0-1-1 0 0,10-11 1 0 0,-14 14-53 0 0,-1 1 0 0 0,1 0 0 0 0,-1-1 0 0 0,0 1 1 0 0,0-1-1 0 0,0 0 0 0 0,0 1 0 0 0,0-1 0 0 0,0 0 1 0 0,-1 0-1 0 0,1 1 0 0 0,0-6 0 0 0,-1-8 145 0 0,1 12-141 0 0,-1 0 0 0 0,0 0 0 0 0,0 0-1 0 0,0 1 1 0 0,-1-1 0 0 0,1 0 0 0 0,-1 0 0 0 0,-2-6 0 0 0,-15-30 92 0 0,9 23-83 0 0,8 14-30 0 0,0 0 0 0 0,-1 0 0 0 0,1 1 0 0 0,-1-1 0 0 0,1 0 0 0 0,-1 0 0 0 0,0 1 0 0 0,0-1 0 0 0,-5-3 1 0 0,5 4 5 0 0,1 1 1 0 0,-1-1 0 0 0,1 1-1 0 0,-1-1 1 0 0,1 0 0 0 0,-1 0-1 0 0,1 0 1 0 0,0 0 0 0 0,0 0-1 0 0,-1-2 1 0 0,-2-2 0 0 0,-4 3-11 0 0,1-3 0 0 0,3 1 0 0 0,0 0-15 0 0,3 4-54 0 0,-4 1 218 0 0,0 0-3248 0 0,5 0 2109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4:44.0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121 0 9152 0 0,'0'0'208'0'0,"0"0"33"0"0,-1 1 14 0 0,-4 1-160 0 0,0 1-1 0 0,0-1 1 0 0,0 1 0 0 0,1 0 0 0 0,-1 1 0 0 0,-3 3-1 0 0,-13 9 1019 0 0,18-13-981 0 0,0-1 0 0 0,1 1 0 0 0,-1 0 0 0 0,1 0 0 0 0,0 0 0 0 0,0 0 0 0 0,0 0 0 0 0,0 1 0 0 0,0-1 0 0 0,1 1-1 0 0,-1-1 1 0 0,1 1 0 0 0,-1 6 0 0 0,-5 10 241 0 0,-9 8-265 0 0,7 8-108 0 0,10-25 0 0 0,7-6 0 0 0,-5-5 123 0 0,0 0 1 0 0,-1 0-1 0 0,1 0 1 0 0,0 0-1 0 0,-1 0 1 0 0,1-1-1 0 0,0 1 1 0 0,-1-1-1 0 0,1 1 1 0 0,-1-1-1 0 0,1 0 1 0 0,3-2-1 0 0,18-4 164 0 0,15-3-223 0 0,-4 1-68 0 0,-30 9 4 0 0,-2-1 0 0 0,0 0 0 0 0,0 1 0 0 0,-1 0 0 0 0,1-1 0 0 0,0 1 0 0 0,0 0 0 0 0,-1 1 0 0 0,1-1 0 0 0,0 0 0 0 0,-1 1 0 0 0,1-1 0 0 0,0 1 0 0 0,-1 0 0 0 0,5 2 0 0 0,2 1 0 0 0,-7-3 0 0 0,0 0 0 0 0,0 0 0 0 0,1 0 0 0 0,-1 0 0 0 0,0 1 0 0 0,0-1 0 0 0,0 1 0 0 0,-1-1 0 0 0,4 5 0 0 0,-3-5 18 0 0,-1 0 0 0 0,0 1 1 0 0,1-1-1 0 0,-1 0 0 0 0,0 1 1 0 0,0 0-1 0 0,0-1 0 0 0,-1 1 1 0 0,1-1-1 0 0,0 1 0 0 0,-1 0 1 0 0,1 0-1 0 0,-1-1 0 0 0,1 1 1 0 0,-1 0-1 0 0,0 0 0 0 0,1 0 1 0 0,-1 0-1 0 0,0-1 0 0 0,-1 4 1 0 0,1 2 115 0 0,-1 0 0 0 0,0 0 0 0 0,-1 0 0 0 0,0-1 0 0 0,0 1 0 0 0,0 0 0 0 0,-1-1 0 0 0,0 0 0 0 0,0 1 0 0 0,0-1 0 0 0,-1 0 0 0 0,-5 6 0 0 0,7-9-46 0 0,1 0-48 0 0,-3 3 12 0 0,-7 1-56 0 0,5 0 4 0 0,3-1-36 0 0,3-5-157 0 0,-3-1-94 0 0,-16 3-467 0 0,17-2-185 0 0,2-1-223 0 0,0 0-44 0 0,0 0-8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4:44.5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8952 0 0,'0'0'200'0'0,"0"0"33"0"0,0 0 15 0 0,0 7 1509 0 0,11 14-628 0 0,-1 1 0 0 0,-1 0-1 0 0,8 32 1 0 0,-9-29-732 0 0,-1 4-17 0 0,-5-21-217 0 0,0 1 0 0 0,1 0-1 0 0,0-1 1 0 0,7 14-1 0 0,-6-15-96 0 0,0 1-1 0 0,-1 0 0 0 0,0 0 1 0 0,3 13-1 0 0,0-1-208 0 0,5 6 253 0 0,-8-20-68 0 0,0 1 1 0 0,0 0 0 0 0,2 8-1 0 0,-2-10-31 0 0,-2-3 32 0 0,1 2-22 0 0,7 7-350 0 0,-9-11 255 0 0,0 0 0 0 0,1 0 1 0 0,-1 0-1 0 0,0 0 0 0 0,0 0 0 0 0,0 1 0 0 0,1-1 0 0 0,-1 0 1 0 0,0 0-1 0 0,0 0 0 0 0,0 0 0 0 0,1 0 0 0 0,-1 0 0 0 0,0 0 1 0 0,0 0-1 0 0,0 0 0 0 0,1 0 0 0 0,-1 0 0 0 0,0 0 0 0 0,0 0 1 0 0,1 0-1 0 0,-1 0 0 0 0,0 0 0 0 0,0-1 0 0 0,0 1 0 0 0,1 0 0 0 0,-1 0 1 0 0,0 0-1 0 0,1-1-269 0 0,0 0 1 0 0,0 0-1 0 0,-1-1 1 0 0,1 1-1 0 0,0 0 1 0 0,-1 0-1 0 0,1 0 1 0 0,-1-1 0 0 0,0 1-1 0 0,1-2 1 0 0,0 0 663 0 0,3-10-1855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4:44.9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1 166 14768 0 0,'0'0'332'0'0,"0"0"50"0"0,0 0 25 0 0,0 0-47 0 0,10-6-217 0 0,24-24-144 0 0,-16 14 2 0 0,-9 7-65 0 0,0 0 1 0 0,10-15-1 0 0,-12 15-373 0 0,1 0 0 0 0,14-14 0 0 0,-21 22 205 0 0,0 0 181 0 0,0 1 0 0 0,0-1-1 0 0,-1 1 1 0 0,1-1 0 0 0,0 1 0 0 0,0-1-1 0 0,-1 0 1 0 0,1 0 0 0 0,-1 1-1 0 0,1-1 1 0 0,0 0 0 0 0,0-1 0 0 0,3-12-2135 0 0,-1 8-2132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4:46.1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0 409 8864 0 0,'0'0'200'0'0,"0"0"33"0"0,0 0 14 0 0,0 0 34 0 0,0 0 142 0 0,0 0 66 0 0,0 0 14 0 0,4-5 125 0 0,-4 4-609 0 0,1-1 1 0 0,0 1 0 0 0,0 0-1 0 0,-1 0 1 0 0,1 0 0 0 0,0 1-1 0 0,0-1 1 0 0,0 0 0 0 0,0 0-1 0 0,0 0 1 0 0,0 1 0 0 0,0-1-1 0 0,0 0 1 0 0,0 1 0 0 0,2-1-1 0 0,4-3 96 0 0,6-9 32 0 0,-1 0 0 0 0,0-1 0 0 0,-1-1 0 0 0,12-20 0 0 0,-4-3 44 0 0,-7 12-98 0 0,-12 25-93 0 0,1-1 1 0 0,0 1-1 0 0,0 0 0 0 0,0-1 1 0 0,-1 1-1 0 0,1 0 1 0 0,-1-1-1 0 0,1 1 1 0 0,-1-1-1 0 0,0 1 1 0 0,1-1-1 0 0,-1 1 1 0 0,0-1-1 0 0,0 1 0 0 0,0-1 1 0 0,0 1-1 0 0,0-1 1 0 0,0 1-1 0 0,-1-1 1 0 0,1 1-1 0 0,0 0 1 0 0,-1-1-1 0 0,0-2 1 0 0,-1 0 0 0 0,-2 0-1 0 0,4 4 0 0 0,0-1 0 0 0,-1 1 0 0 0,1 0 0 0 0,0 0 0 0 0,-1-1 0 0 0,1 1 0 0 0,0 0 0 0 0,-1 0 0 0 0,1 0 0 0 0,-1 0 0 0 0,1-1 0 0 0,-1 1 0 0 0,1 0 0 0 0,0 0 0 0 0,-1 0 0 0 0,1 0 0 0 0,-1 0 0 0 0,1 0 0 0 0,-1 0 0 0 0,1 0 0 0 0,0 0 0 0 0,-1 1 0 0 0,1-1 0 0 0,-1 0 0 0 0,1 0 0 0 0,-1 0 0 0 0,1 1 0 0 0,-1-1 0 0 0,-6-1 0 0 0,5 1 0 0 0,0-1 0 0 0,0 1 0 0 0,0 0 0 0 0,-1 0 0 0 0,1 0 0 0 0,0 0 0 0 0,0 1 0 0 0,0-1 0 0 0,-3 2 0 0 0,-19 9 0 0 0,23-11 49 0 0,-13 8 1307 0 0,12-5-1157 0 0,1-1-1 0 0,-1 1 0 0 0,1 0 0 0 0,-1-1 0 0 0,1 1 1 0 0,-1 3-1 0 0,-8 37 114 0 0,9-40-248 0 0,1 0 0 0 0,-1 0 0 0 0,1 1 0 0 0,0-1 0 0 0,0 0 0 0 0,0 0 0 0 0,1 6-1 0 0,0 3 91 0 0,-1-9-106 0 0,0 1-1 0 0,1-1 0 0 0,0 0 1 0 0,0 1-1 0 0,0-1 1 0 0,1 4-1 0 0,0-4 5 0 0,-1-1 1 0 0,0 2-1 0 0,0-1 0 0 0,-1 0 0 0 0,2 6 0 0 0,-1-6-35 0 0,0 0 0 0 0,0-1 0 0 0,0 1 0 0 0,0 0 0 0 0,1 0 0 0 0,-1-1 0 0 0,1 1 0 0 0,0-1-1 0 0,0 1 1 0 0,0-1 0 0 0,0 0 0 0 0,3 2 0 0 0,-2 0 3 0 0,0-1-28 0 0,0 0-1 0 0,0 0 0 0 0,1 0 0 0 0,-1-1 0 0 0,1 1 0 0 0,0-1 0 0 0,-1 0 0 0 0,1 0 0 0 0,0 0 0 0 0,0-1 0 0 0,6 2 0 0 0,-7-2 23 0 0,0-1 0 0 0,-1 1 0 0 0,1-1 0 0 0,0 0 0 0 0,0 0-1 0 0,-1 0 1 0 0,1 0 0 0 0,0-1 0 0 0,0 1 0 0 0,-1-1 0 0 0,1 1 0 0 0,0-1 0 0 0,-1 0 0 0 0,1 0 0 0 0,-1 0-1 0 0,1 0 1 0 0,-1-1 0 0 0,1 1 0 0 0,3-4 0 0 0,-4 3-2 0 0,0 0 0 0 0,0 0 0 0 0,0 0 0 0 0,0 0 0 0 0,0-1 0 0 0,0 1-1 0 0,1-3 1 0 0,5-6-14 0 0,-4 6-2 0 0,-1 0 0 0 0,1 0-1 0 0,-1 0 1 0 0,3-8-1 0 0,-3 9-22 0 0,-1-1-1 0 0,1 0 0 0 0,-1 1 1 0 0,1-1-1 0 0,1 1 0 0 0,4-5 0 0 0,-5 6 19 0 0,0-1 0 0 0,-1 1 0 0 0,1 0 0 0 0,-1-1 0 0 0,0 0 0 0 0,0 1-1 0 0,2-7 1 0 0,-2 6 9 0 0,0-1 1 0 0,0 1-1 0 0,1 0 0 0 0,-1 0 0 0 0,6-6 0 0 0,15-27 0 0 0,-15 27-31 0 0,0 1-1 0 0,16-15 0 0 0,-23 23 18 0 0,6-6-88 0 0,-4 5 194 0 0,-1-1 0 0 0,1 0 0 0 0,0 1 0 0 0,0-1-1 0 0,0 1 1 0 0,0 0 0 0 0,0 0 0 0 0,0 0 0 0 0,1 0 0 0 0,-1 0 0 0 0,1 1 0 0 0,-1 0-1 0 0,1 0 1 0 0,4-1 0 0 0,-7 2-164 0 0,-1 0 0 0 0,1 0 0 0 0,-1 0 0 0 0,1 0 0 0 0,0 0 0 0 0,-1 0 0 0 0,1 0 0 0 0,-1 0 0 0 0,1 0 0 0 0,-1 1 0 0 0,1-1 0 0 0,-1 0 0 0 0,1 1 0 0 0,-1-1 0 0 0,1 0 0 0 0,0 1 0 0 0,12 7-161 0 0,-8-5 309 0 0,-1 0 1 0 0,1 0-1 0 0,-1 1 1 0 0,0 0-1 0 0,0 0 0 0 0,0 0 1 0 0,0 0-1 0 0,5 8 1 0 0,14 11 149 0 0,-19-18-21 0 0,-2-4-125 0 0,-1 1-1 0 0,0-1 0 0 0,1 0 0 0 0,-1 1 0 0 0,0-1 0 0 0,0 1 0 0 0,0-1 0 0 0,0 1 1 0 0,0 0-1 0 0,0-1 0 0 0,-1 1 0 0 0,1 0 0 0 0,-1 0 0 0 0,1 3 0 0 0,-1-5 63 0 0,0 0-13 0 0,1 0-122 0 0,-1 0 1 0 0,0 0-1 0 0,0 0 1 0 0,0 0-1 0 0,0 0 0 0 0,0 0 1 0 0,1 0-1 0 0,-1 0 0 0 0,0 0 1 0 0,0 0-1 0 0,0 0 0 0 0,0 0 1 0 0,0-1-1 0 0,0 1 1 0 0,0 0-1 0 0,0 0 0 0 0,1 0 1 0 0,-1 0-1 0 0,0 0 0 0 0,0 0 1 0 0,0 0-1 0 0,0 0 1 0 0,0-1-1 0 0,0 1 0 0 0,0 0 1 0 0,0 0-1 0 0,0 0 0 0 0,0 0 1 0 0,0 0-1 0 0,0-1 0 0 0,0 1 1 0 0,0 0-1 0 0,0 0 1 0 0,0 0-1 0 0,0 0 0 0 0,0 0 1 0 0,0-1-1 0 0,0 1 0 0 0,0 0 1 0 0,0 0-1 0 0,0 0 1 0 0,0 0-1 0 0,0-8 51 0 0,0 8-72 0 0,-10-21 18 0 0,8 17 2 0 0,1 0 0 0 0,-1 0 1 0 0,1-1-1 0 0,0 1 0 0 0,-1-5 1 0 0,-1-4 37 0 0,-1-2 1028 0 0,2 7-627 0 0,0 1 1 0 0,-1-17 0 0 0,3 22-439 0 0,0 0 1 0 0,0-1-1 0 0,0 1 1 0 0,1-1 0 0 0,-1 1-1 0 0,0 0 1 0 0,1-1-1 0 0,0 1 1 0 0,0 0-1 0 0,-1 0 1 0 0,1 0 0 0 0,1-1-1 0 0,-1 1 1 0 0,2-2-1 0 0,16-19-71 0 0,-15 18 64 0 0,0-1 0 0 0,-1 1 0 0 0,0-1 0 0 0,0 0 0 0 0,3-6 0 0 0,-5 10-13 0 0,-1 1-54 0 0,5-8-212 0 0,-4 6-3563 0 0,-1 3 2067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4:47.3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137 1 6736 0 0,'0'0'149'0'0,"0"0"23"0"0,0 0 12 0 0,0 0 39 0 0,-2 0 134 0 0,-2 1-132 0 0,2 0-106 0 0,0-1-1 0 0,0 1 1 0 0,0 0-1 0 0,0-1 1 0 0,0 1-1 0 0,0 0 1 0 0,0 0-1 0 0,0 0 1 0 0,0 0-1 0 0,1 1 1 0 0,-1-1-1 0 0,0 0 1 0 0,1 1-1 0 0,-3 2 1 0 0,-5 1 613 0 0,-6 6 52 0 0,1 1 1 0 0,-26 28-1 0 0,30-28-739 0 0,9-9-48 0 0,1 0 4 0 0,-2 1-1 0 0,0 0 0 0 0,1 1 0 0 0,-1-1 0 0 0,1 0 0 0 0,0 0 0 0 0,0 1 0 0 0,0 4 0 0 0,0-8 0 0 0,1 0 0 0 0,0 1 0 0 0,0-1 0 0 0,1 0 0 0 0,-1 1 0 0 0,0-1 0 0 0,0 0 0 0 0,1 1 0 0 0,-1-1 0 0 0,0 0 0 0 0,1 0 0 0 0,-1 0 0 0 0,1 1 0 0 0,0-1 0 0 0,-1 0 0 0 0,1 0 0 0 0,0 0 0 0 0,0 0 0 0 0,0 0 0 0 0,-1 0 0 0 0,1 0 0 0 0,0 0 0 0 0,0-1 0 0 0,1 1 0 0 0,-1 0 0 0 0,0 0 0 0 0,0-1 0 0 0,0 1 0 0 0,0-1 0 0 0,1 1 0 0 0,-1-1 0 0 0,0 1 0 0 0,2-1 0 0 0,6 2 273 0 0,1 0 1 0 0,-1-1-1 0 0,1-1 0 0 0,0 1 1 0 0,0-2-1 0 0,-1 1 1 0 0,1-1-1 0 0,11-3 1 0 0,61-7 33 0 0,-76 10-354 0 0,0 1 1 0 0,1 0 0 0 0,8 1-1 0 0,6 1 249 0 0,-18-2-173 0 0,-1 0 1 0 0,0 1 0 0 0,0-1-1 0 0,0 1 1 0 0,0 0 0 0 0,0 0 0 0 0,0 0-1 0 0,0 0 1 0 0,0 0 0 0 0,-1 0 0 0 0,1 0-1 0 0,0 1 1 0 0,-1-1 0 0 0,1 0-1 0 0,0 1 1 0 0,-1 0 0 0 0,0-1 0 0 0,1 1-1 0 0,-1 0 1 0 0,0 0 0 0 0,0-1 0 0 0,0 1-1 0 0,0 0 1 0 0,0 0 0 0 0,-1 0-1 0 0,2 3 1 0 0,-2-1 52 0 0,0-1 0 0 0,0 0 0 0 0,0 1 0 0 0,0-1 0 0 0,-1 0 0 0 0,1 1-1 0 0,-1-1 1 0 0,0 0 0 0 0,0 0 0 0 0,0 0 0 0 0,-1 1 0 0 0,1-1 0 0 0,-1 0 0 0 0,1-1 0 0 0,-1 1-1 0 0,0 0 1 0 0,0 0 0 0 0,-5 4 0 0 0,5-5-58 0 0,-50 50 385 0 0,45-46-440 0 0,-1-1 0 0 0,1 1 0 0 0,-1-1 0 0 0,0 0 0 0 0,-16 6 0 0 0,10-4-413 0 0,-3 0-4596 0 0,8-6-497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5:00.6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 35 4056 0 0,'0'0'91'0'0,"0"0"11"0"0,0 0 10 0 0,0 0 59 0 0,0 0 220 0 0,0 0 97 0 0,0 0 21 0 0,0 0-67 0 0,-10-18 2956 0 0,12 10-3687 0 0,-1 3 1927 0 0,-1 2 3694 0 0,0 2-5239 0 0,0 1-12 0 0,0 0-1 0 0,0 0-2 0 0,-3 9-12 0 0,-2 1-74 0 0,1 3-657 0 0,3-4-109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5:08.6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308 7 2960 0 0,'0'0'65'0'0,"0"0"7"0"0,0 0 10 0 0,0 0 20 0 0,0 0 42 0 0,0 0 16 0 0,0 0 7 0 0,0 0 4 0 0,0 0 10 0 0,0 0 3 0 0,0 0 0 0 0,0 0 23 0 0,0 0 94 0 0,0 0 40 0 0,0 0 10 0 0,0 0-34 0 0,0 0-145 0 0,0 0-63 0 0,0 0-11 0 0,-1 0-18 0 0,-4-2-51 0 0,4 1 36 0 0,1 1 9 0 0,0 0-2 0 0,0 0 20 0 0,0 0 82 0 0,0 0 33 0 0,0 0 8 0 0,0 0-1 0 0,0 0-4 0 0,0 0-2 0 0,0 0 0 0 0,0 0-16 0 0,0 0-67 0 0,0 0-28 0 0,0 0-7 0 0,0 0-6 0 0,0 0-11 0 0,0 0 18 0 0,0 0 13 0 0,0 0 34 0 0,0 0 20 0 0,0 0 2 0 0,0 0 2 0 0,0 0 13 0 0,0 0 8 0 0,0 0 1 0 0,-1-3 1364 0 0,1 2 94 0 0,-3 6-1840 0 0,0 10 554 0 0,-2 3-46 0 0,3-3-31 0 0,3-7-203 0 0,-1-6-23 0 0,0 6-40 0 0,-2-5-10 0 0,-3 19 59 0 0,-5 26-62 0 0,0 6 1156 0 0,7-48-1108 0 0,3-5-46 0 0,-1 0 1 0 0,1 1-1 0 0,-1-1 1 0 0,1 0-1 0 0,-1 0 1 0 0,1 0 0 0 0,0 0-1 0 0,-1 0 1 0 0,1 0-1 0 0,0 1 1 0 0,0-1 0 0 0,0 0-1 0 0,0 0 1 0 0,0 0-1 0 0,0 1 1 0 0,0-1 0 0 0,1 2-1 0 0,0 4 28 0 0,-2-4-30 0 0,0 5 0 0 0,2 19 0 0 0,2 11 0 0 0,-3-22 53 0 0,0-12-50 0 0,0 1 1 0 0,0-1 0 0 0,-1 0-1 0 0,0 1 1 0 0,0-1 0 0 0,-1 4-1 0 0,1-5 14 0 0,0 1 0 0 0,0-1 1 0 0,1 0-1 0 0,-1 0 0 0 0,0 7 0 0 0,-2 41 359 0 0,0 8-365 0 0,-1-40 33 0 0,4-17-41 0 0,-1 0 0 0 0,0 1 0 0 0,1-1 0 0 0,0 0 0 0 0,-1 1 0 0 0,1-1 0 0 0,0 0 0 0 0,0 1 0 0 0,1 2 0 0 0,-1-3 3 0 0,0 0 1 0 0,1 0-1 0 0,-1 0 0 0 0,0 0 0 0 0,0 0 1 0 0,-1-1-1 0 0,1 1 0 0 0,-1 4 0 0 0,-2 20 2 0 0,4-24 4 0 0,-1-1-10 0 0,0-1 0 0 0,0 1 0 0 0,0 0 0 0 0,0 0 0 0 0,0-1 0 0 0,0 1 0 0 0,0 0 0 0 0,0-1 0 0 0,0 1 0 0 0,0 0 0 0 0,-1-1 0 0 0,1 1 0 0 0,0 0 0 0 0,0-1 0 0 0,-1 1 0 0 0,1 0 0 0 0,0-1 0 0 0,-1 1 0 0 0,1-1 0 0 0,-1 2 0 0 0,0-1-1 0 0,0 1 0 0 0,0 0 1 0 0,0-1-1 0 0,1 1 1 0 0,-1 0-1 0 0,0 0 1 0 0,1 0-1 0 0,0-1 1 0 0,-1 1-1 0 0,1 3 1 0 0,-2 13 45 0 0,-4 21 7 0 0,5-37-47 0 0,-1 11 7 0 0,2 7 114 0 0,-1-19-123 0 0,1 1 0 0 0,-1-1 0 0 0,1 0-1 0 0,0 0 1 0 0,0 1 0 0 0,0-1 0 0 0,-1 0-1 0 0,1 1 1 0 0,1-1 0 0 0,-1 0 0 0 0,0 2 0 0 0,0-2-6 0 0,0 0 1 0 0,1 0 0 0 0,-1 0-1 0 0,0 0 1 0 0,0 0 0 0 0,-1 0 0 0 0,1 0-1 0 0,0 0 1 0 0,0 0 0 0 0,0-1-1 0 0,-1 1 1 0 0,1 0 0 0 0,-1 1-1 0 0,-1 12 1 0 0,2-12 1 0 0,0 0 1 0 0,-1-1-1 0 0,1 1 1 0 0,0 0-1 0 0,-1 0 0 0 0,1-1 1 0 0,-2 4-1 0 0,1 2 57 0 0,1-6-58 0 0,0-1 0 0 0,0 1 0 0 0,0 0-1 0 0,0 0 1 0 0,0 0 0 0 0,1 0 0 0 0,-2-1-1 0 0,1 1 1 0 0,0 0 0 0 0,0 0 0 0 0,0 0-1 0 0,0 0 1 0 0,0-1 0 0 0,-1 1 0 0 0,1 0-1 0 0,0 0 1 0 0,-1-1 0 0 0,1 1 0 0 0,-1 1-1 0 0,0-1 7 0 0,1 1 0 0 0,-1-1 0 0 0,1 1 0 0 0,0-1 0 0 0,0 1 0 0 0,-1-1 0 0 0,1 1 0 0 0,0-1 0 0 0,0 0 0 0 0,1 4 0 0 0,-2 7 7 0 0,0-11 62 0 0,-8 20 30 0 0,1-10-39 0 0,8-11-63 0 0,0 1 0 0 0,-1-1 0 0 0,1 1 0 0 0,0-1 0 0 0,0 1 0 0 0,-1-1 0 0 0,1 1 0 0 0,0-1 0 0 0,0 1 0 0 0,0-1 0 0 0,0 1 0 0 0,-1-1 0 0 0,1 1 0 0 0,0-1-1 0 0,0 1 1 0 0,0-1 0 0 0,0 1 0 0 0,0-1 0 0 0,0 1 0 0 0,1 0 0 0 0,-5 12 50 0 0,1-7-53 0 0,-2-1 0 0 0,4 1 0 0 0,1-3 2 0 0,-1-1 0 0 0,1 1-1 0 0,0-1 1 0 0,-1 1 0 0 0,1-1-1 0 0,-1 1 1 0 0,-1 4 0 0 0,1-5-23 0 0,0 0 0 0 0,0 1 1 0 0,0-1-1 0 0,1 1 0 0 0,-1-1 1 0 0,1 1-1 0 0,0 4 0 0 0,-2-5-63 0 0,0-2 84 0 0,-1 7 188 0 0,4-5 218 0 0,-2 2-107 0 0,-3 11-244 0 0,-8 27-55 0 0,11-38 0 0 0,1-4 0 0 0,0 1 0 0 0,0-1 0 0 0,0 1 0 0 0,0-1 0 0 0,0 0 0 0 0,0 1 0 0 0,0-1 0 0 0,-1 0 0 0 0,1 1 0 0 0,0-1 0 0 0,0 1 0 0 0,0-1 0 0 0,-1 0 0 0 0,1 0 0 0 0,0 1 0 0 0,0-1 0 0 0,-1 0 0 0 0,1 1 0 0 0,0-1 0 0 0,-1 0 0 0 0,1 0 0 0 0,0 1 0 0 0,-1-1 0 0 0,1 0 0 0 0,-1 0 0 0 0,-2 1 16 0 0,3-1 59 0 0,-4-1 48 0 0,4 1-124 0 0,0 0-1 0 0,0 0 1 0 0,-1 0-1 0 0,1 0 1 0 0,0 0-1 0 0,0 0 1 0 0,0 0-1 0 0,-1 0 1 0 0,1 0-1 0 0,0 0 1 0 0,0 0-1 0 0,0 0 1 0 0,0 0-1 0 0,-1 0 1 0 0,1 0-1 0 0,0 0 1 0 0,0 0-1 0 0,0 0 1 0 0,-1 0-1 0 0,1 0 1 0 0,0 0-1 0 0,0 0 1 0 0,0 0-1 0 0,-1 1 1 0 0,1-1-1 0 0,0 0 1 0 0,0 0 0 0 0,0 0-1 0 0,0 0 1 0 0,0 0-1 0 0,-1 0 1 0 0,1 1-1 0 0,0-1 1 0 0,0 0-1 0 0,0 0 1 0 0,0 0-1 0 0,0 0 1 0 0,0 1-1 0 0,0-1 1 0 0,0 0-1 0 0,0 0 1 0 0,0 0-1 0 0,-1 1 1 0 0,1-1-1 0 0,0 0 1 0 0,0 0-1 0 0,0 0 1 0 0,0 1-1 0 0,0-1 1 0 0,0 0-1 0 0,0 0 1 0 0,1 0-1 0 0,-1 0 1 0 0,0 1-1 0 0,0-1 70 0 0,-1 0-14 0 0,0 0-28 0 0,1 0 49 0 0,0 0-31 0 0,-1 0-92 0 0,-2-2 33 0 0,3 2 15 0 0,-1-1 0 0 0,1 1 0 0 0,-1-1 0 0 0,0 1 0 0 0,1-1 0 0 0,0 0 0 0 0,-1 1 0 0 0,1-1 0 0 0,-1 1 0 0 0,1-1 0 0 0,0 0 0 0 0,-1 1 0 0 0,1-1 0 0 0,0-1 0 0 0,-4-3 0 0 0,3 4 39 0 0,0 0 0 0 0,0-1 0 0 0,1 1 0 0 0,-1 0 0 0 0,0 0 0 0 0,0-1 0 0 0,1 1 0 0 0,-1-1 0 0 0,1 1 0 0 0,-1-2 0 0 0,0 1 92 0 0,-6-20 354 0 0,-5-28 0 0 0,7 26-506 0 0,-11-30 0 0 0,14 47 21 0 0,2 4 0 0 0,-1 0 0 0 0,0 0 0 0 0,0 0 0 0 0,0 0 0 0 0,0 0 0 0 0,0 0 0 0 0,-1 0 0 0 0,1 0 0 0 0,-5-4 0 0 0,5 4 1 0 0,-1 0 1 0 0,0 0-1 0 0,0 0 0 0 0,0 0 0 0 0,0 0 0 0 0,0 0 1 0 0,-1 1-1 0 0,1-1 0 0 0,-5-2 0 0 0,6 4 58 0 0,1 1 6 0 0,0 0-1 0 0,0 0-25 0 0,0 0-103 0 0,0 0-31 0 0,0 0-1 0 0,0 0 6 0 0,0 0 42 0 0,3 26 34 0 0,-3-22 10 0 0,1 0-1 0 0,-1 0 1 0 0,1 0-1 0 0,-1 0 1 0 0,1-1-1 0 0,3 8 0 0 0,0 1-35 0 0,-1-6 40 0 0,0-1 0 0 0,0 0 0 0 0,9 10 0 0 0,-5-5 0 0 0,-6-10 0 0 0,-1 1 0 0 0,0 0 0 0 0,1-1 0 0 0,-1 1 0 0 0,1 0 0 0 0,-1-1 0 0 0,1 1 0 0 0,-1-1 0 0 0,1 1 0 0 0,-1-1 0 0 0,1 1 0 0 0,0-1 0 0 0,-1 1 0 0 0,1-1 0 0 0,0 0 0 0 0,-1 1 0 0 0,1-1 0 0 0,1 1 0 0 0,-2-1 0 0 0,1 0 0 0 0,-1 0 0 0 0,1 0 0 0 0,-1 1 0 0 0,1-1 0 0 0,-1 0 0 0 0,1 1 0 0 0,-1-1 0 0 0,1 0 0 0 0,-1 1 0 0 0,0-1 0 0 0,1 0 0 0 0,-1 1 0 0 0,1-1 0 0 0,-1 1 0 0 0,0-1 0 0 0,0 1 0 0 0,1-1 0 0 0,-1 1 0 0 0,0-1 0 0 0,0 1 0 0 0,1 0 0 0 0,21 29 398 0 0,-21-29-450 0 0,-1 0 45 0 0,1 1 1 0 0,-1 0-1 0 0,1-1 1 0 0,-1 1-1 0 0,1 0 0 0 0,0-1 1 0 0,0 1-1 0 0,-1-1 1 0 0,1 1-1 0 0,0-1 1 0 0,3 3-1 0 0,1 4 138 0 0,2 3-514 0 0,-4-7 449 0 0,-1-1 0 0 0,0 1 0 0 0,0 0 0 0 0,0 0 0 0 0,2 7 0 0 0,-4-5-34 0 0,0-4-36 0 0,1-1 0 0 0,-1 0-1 0 0,0 0 1 0 0,1 0 0 0 0,-1 0-1 0 0,1 0 1 0 0,-1 1 0 0 0,1-1 0 0 0,0 0-1 0 0,-1 0 1 0 0,1 0 0 0 0,0 0 0 0 0,0-1-1 0 0,0 1 1 0 0,0 0 0 0 0,0 0-1 0 0,0 0 1 0 0,0-1 0 0 0,0 1 0 0 0,1 0-1 0 0,8 8 30 0 0,-9-8-140 0 0,5 2-118 0 0,-6-3 237 0 0,1 0 1 0 0,-1 1 0 0 0,1-1 0 0 0,-1 0-1 0 0,1 1 1 0 0,-1-1 0 0 0,1 1-1 0 0,-1-1 1 0 0,1 0 0 0 0,-1 1-1 0 0,0-1 1 0 0,1 1 0 0 0,-1-1-1 0 0,1 1 1 0 0,-1-1 0 0 0,0 1-1 0 0,0 0 1 0 0,1-1 0 0 0,-1 1 0 0 0,0-1-1 0 0,0 1 1 0 0,0 0 0 0 0,0-1-1 0 0,0 1 1 0 0,0-1 0 0 0,0 2-1 0 0,3 5 283 0 0,-2-6-293 0 0,-1-1 0 0 0,0 0 0 0 0,1 1 0 0 0,-1-1-1 0 0,1 0 1 0 0,-1 0 0 0 0,1 1 0 0 0,-1-1 0 0 0,1 0 0 0 0,-1 0 0 0 0,1 0-1 0 0,-1 0 1 0 0,1 0 0 0 0,-1 1 0 0 0,1-1 0 0 0,-1 0 0 0 0,1 0 0 0 0,-1 0-1 0 0,1-1 1 0 0,-1 1 0 0 0,1 0 0 0 0,-1 0 0 0 0,1 0 0 0 0,-1 0 0 0 0,1 0 0 0 0,-1 0-1 0 0,1-1 1 0 0,10-1-1 0 0,-1-13 207 0 0,-6 8-200 0 0,-1 0 0 0 0,0-1 0 0 0,1-7 0 0 0,-2 7 0 0 0,0 1 0 0 0,1 0 0 0 0,4-10 0 0 0,-2 5 0 0 0,-4 9 0 0 0,0 0 0 0 0,0 0 0 0 0,0 0 0 0 0,0 0 0 0 0,4-5 0 0 0,11-9 0 0 0,-16 17 0 0 0,0-1 0 0 0,0 1 0 0 0,0 0 0 0 0,0 0 0 0 0,1 0 0 0 0,-1 0 0 0 0,0-1 0 0 0,0 1 0 0 0,0 0 0 0 0,0 0 0 0 0,1 0 0 0 0,-1 0 0 0 0,0 0 0 0 0,0 0 0 0 0,1 0 0 0 0,-1 0 0 0 0,0-1 0 0 0,0 1 0 0 0,0 0 0 0 0,1 0 0 0 0,-1 0 0 0 0,0 0 0 0 0,0 0 0 0 0,1 0 0 0 0,-1 0 0 0 0,0 0 0 0 0,0 0 0 0 0,1 1 0 0 0,-1-1 0 0 0,0 0 0 0 0,1 0 0 0 0,-1 0 0 0 0,0 0 0 0 0,0 0 0 0 0,0 0 0 0 0,1 0 0 0 0,-1 0 0 0 0,0 0 0 0 0,0 0 0 0 0,1 0 0 0 0,-1 0 0 0 0,0 0 0 0 0,0 0 0 0 0,0 0 0 0 0,1 0 0 0 0,-1 0 0 0 0,0 0 0 0 0,0 0 0 0 0,0-1 0 0 0,1 1 0 0 0,-1 0 0 0 0,0 0 0 0 0,0 0 0 0 0,0 0 0 0 0,0 0 0 0 0,1 0 0 0 0,-1-1 0 0 0,0 1 0 0 0,0 0 0 0 0,0 0 0 0 0,0 0 0 0 0,0 0 0 0 0,0-1 0 0 0,0 1 0 0 0,1 0 0 0 0,-1 0 0 0 0,0 0 0 0 0,0-1 0 0 0,0 1 0 0 0,12-13 0 0 0,-9 10 0 0 0,0 0 0 0 0,0 0 0 0 0,-1 0 0 0 0,1-1 0 0 0,-1 1 0 0 0,1-1 0 0 0,2-7 0 0 0,-3 8-45 0 0,0-1-1 0 0,0 0 0 0 0,1 1 0 0 0,4-6 0 0 0,6-7-53 0 0,-10 12 99 0 0,1 2 0 0 0,1-2 0 0 0,-1-1 0 0 0,-4 3 0 0 0,0 1 0 0 0,0-1 0 0 0,0 1 0 0 0,1 0 0 0 0,-1-1 0 0 0,1 1 0 0 0,-1-1 0 0 0,1 1 0 0 0,0 0 0 0 0,-1-1 0 0 0,1 1 0 0 0,0 0 0 0 0,2-2 0 0 0,2-6 0 0 0,-2 4 0 0 0,0 1 0 0 0,1-1 0 0 0,1 2 0 0 0,-1 2 0 0 0,-4 6-22 0 0,-3 28-569 0 0,0-18-5667 0 0,3-9 738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6:52.113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18 0 2328 0 0,'0'0'92'0'0,"0"0"-16"0"0,0 0 23 0 0,0 0 111 0 0,0 0 50 0 0,0 0 11 0 0,0 0-34 0 0,0 0-134 0 0,0 0-20 0 0,0 0-3 0 0,0 0-8 0 0,0 0 5 0 0,0 0 46 0 0,0 0 5 0 0,0 0-7 0 0,0 0 6 0 0,0 0 26 0 0,0 0 8 0 0,0 0 6 0 0,0 0-2 0 0,0 0-11 0 0,0 0-9 0 0,0 0-1 0 0,0 0 8 0 0,0 0 32 0 0,0 0 9 0 0,0 0 6 0 0,0 0-11 0 0,0 0-50 0 0,0 0-18 0 0,0 0-6 0 0,0 0-10 0 0,0 0-32 0 0,0 0-4 0 0,0 0 25 0 0,0 0 38 0 0,0 0-9 0 0,0 0-8 0 0,0 0-1 0 0,0 0 6 0 0,0 0 1 0 0,0 0 0 0 0,0 0-3 0 0,0 0-10 0 0,0 0-3 0 0,0 0 0 0 0,0 0 4 0 0,0 0 17 0 0,0 0 10 0 0,0 0 1 0 0,0 0-7 0 0,0 0-26 0 0,0 0-9 0 0,0 0-4 0 0,0 0-6 0 0,0 0-11 0 0,0 0 12 0 0,0 0-15 0 0,0 0-1 0 0,0 0 22 0 0,0 0 5 0 0,0 0 1 0 0,0 0 6 0 0,0 0 1 0 0,0 0-6 0 0,0 0-22 0 0,0 0-10 0 0,0 0-2 0 0,0 0 2 0 0,0 0 12 0 0,0 0 2 0 0,-4 7 489 0 0,3-4-600 0 0,-1 15 960 0 0,2 0-551 0 0,0 7-111 0 0,0 18 199 0 0,-6-23-135 0 0,6-11-473 0 0,0-6 167 0 0,0 1-1 0 0,0-1 1 0 0,0 0 0 0 0,0 0 0 0 0,-1 0-1 0 0,1 1 1 0 0,-2 2 0 0 0,1-1-33 0 0,1 1-1 0 0,0-1 1 0 0,0 0 0 0 0,0 1-1 0 0,1-1 1 0 0,-1 0 0 0 0,3 7-1 0 0,-2-11 21 0 0,-1 1 1 0 0,1-1-1 0 0,0 0 0 0 0,-1 1 0 0 0,1-1 1 0 0,-1 1-1 0 0,0-1 0 0 0,1 0 0 0 0,-1 1 1 0 0,0-1-1 0 0,0 1 0 0 0,0-1 0 0 0,0 1 0 0 0,0-1 1 0 0,0 1-1 0 0,-1 1 0 0 0,0 7 98 0 0,1 27-30 0 0,3 11 320 0 0,-9-8-182 0 0,7-33-163 0 0,1 10 14 0 0,7 42 135 0 0,-8-10-22 0 0,-4-3 370 0 0,3-44-446 0 0,1-2-105 0 0,-1 1 1 0 0,1-1-1 0 0,-1 1 0 0 0,0-1 0 0 0,1 1 1 0 0,-1 0-1 0 0,0-1 0 0 0,0 1 1 0 0,1 0-1 0 0,-1-1 0 0 0,0 1 0 0 0,0 0 1 0 0,0-1-1 0 0,0 1 0 0 0,0 0 0 0 0,0-1 1 0 0,0 2-1 0 0,2 10-2 0 0,-2 5 97 0 0,1-14-54 0 0,-4 15 65 0 0,5 40-16 0 0,2-15 37 0 0,-4-8-1 0 0,2 1-116 0 0,-1-30 32 0 0,-3 23-1 0 0,2-25-28 0 0,-1 1 1 0 0,1 0-1 0 0,0 0 1 0 0,0 0 0 0 0,2 8-1 0 0,2 8 123 0 0,-4-13-137 0 0,4 14 11 0 0,-2-18 42 0 0,-1-1 14 0 0,-2-2-67 0 0,1 0-1 0 0,-1 0 1 0 0,1 0 0 0 0,-1 1 0 0 0,1-1 0 0 0,0 0 0 0 0,0 0-1 0 0,-1 1 1 0 0,1-1 0 0 0,0 0 0 0 0,0 1 0 0 0,0 1-1 0 0,0 3 13 0 0,0 1-1 0 0,1 0 0 0 0,-1 0 1 0 0,1-1-1 0 0,3 12 0 0 0,-3-16-15 0 0,1 15 68 0 0,-1 0 0 0 0,-1 21 0 0 0,4-18 0 0 0,-4-17-80 0 0,0 1-1 0 0,0 0 1 0 0,0 0-1 0 0,-1 0 0 0 0,0 4 1 0 0,-3 12 811 0 0,2-10-795 0 0,1 0 0 0 0,0 18 0 0 0,1-25 0 0 0,0 3 0 0 0,2 2 0 0 0,-3-7 0 0 0,-1 1 0 0 0,3 8 0 0 0,1-6 0 0 0,-1 14 0 0 0,-1-13 0 0 0,-3 2 0 0 0,3-4 83 0 0,-1-1 0 0 0,1 1-1 0 0,-1-1 1 0 0,1 1 0 0 0,0-1-1 0 0,0 1 1 0 0,0-1 0 0 0,0 1-1 0 0,1-1 1 0 0,-1 1 0 0 0,1-1-1 0 0,-1 1 1 0 0,1-1 0 0 0,0 1-1 0 0,0-1 1 0 0,2 4 0 0 0,-3-5-518 0 0,0 19-640 0 0,0-13 1075 0 0,-2 1 0 0 0,1-2 0 0 0,-2 1 11 0 0,3-7-9 0 0,0 1 1 0 0,0-1-1 0 0,0 0 0 0 0,-1 1 1 0 0,1-1-1 0 0,0 0 0 0 0,0 1 1 0 0,0-1-1 0 0,0 0 0 0 0,0 1 1 0 0,0-1-1 0 0,0 0 0 0 0,0 1 0 0 0,0-1 1 0 0,0 1-1 0 0,0-1 0 0 0,0 0 1 0 0,0 1-1 0 0,0-1 0 0 0,0 0 1 0 0,0 1-1 0 0,0-1 0 0 0,0 0 1 0 0,0 1-1 0 0,1 0 0 0 0,1 5 30 0 0,-5 13 137 0 0,1-13-158 0 0,1-5 42 0 0,1 1 1 0 0,0 4-44 0 0,-7 14-10 0 0,5-15 11 0 0,2-4 45 0 0,0-1 24 0 0,0 1-3 0 0,-1 5-61 0 0,-1 2-16 0 0,1-2 0 0 0,1 0 11 0 0,0 2 32 0 0,0-3-22 0 0,0-4 32 0 0,0-1-10 0 0,0 0-98 0 0,0 0-71 0 0,-3-6-5086 0 0,0 1-485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7:15.720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0 53 2712 0 0,'0'0'76'0'0,"0"0"11"0"0,0 0-18 0 0,0 0 0 0 0,0 0 43 0 0,0 0 94 0 0,6 0 1911 0 0,-2-2-1960 0 0,20 1 388 0 0,-21 1 111 0 0,10 3 3722 0 0,1-3-4137 0 0,-6-1-155 0 0,0 1-1 0 0,0 1 1 0 0,12 1 0 0 0,-19-2-67 0 0,0 0 0 0 0,1 0 0 0 0,-1 0 0 0 0,1 0 0 0 0,-1 0 0 0 0,1 0 0 0 0,-1 0 0 0 0,0-1 1 0 0,1 1-1 0 0,1-1 0 0 0,-1 0-22 0 0,-1 1 0 0 0,0-1 0 0 0,1 1 0 0 0,-1-1-1 0 0,1 1 1 0 0,-1 0 0 0 0,1 0 0 0 0,-1 0 0 0 0,1 0 0 0 0,-1 0 0 0 0,2 0 0 0 0,5 2 112 0 0,-1-1-1 0 0,1 0 1 0 0,14 0 0 0 0,-9 2 145 0 0,-12-3-239 0 0,0 1 0 0 0,0-1 0 0 0,0 0 1 0 0,0 1-1 0 0,0-1 0 0 0,0 0 0 0 0,0 0 0 0 0,0 0 1 0 0,0 0-1 0 0,0 0 0 0 0,0 0 0 0 0,-1 0 0 0 0,1 0 1 0 0,0 0-1 0 0,2-1 0 0 0,-1 1 16 0 0,0-1 0 0 0,0 1 0 0 0,1 0 0 0 0,-1 0 0 0 0,0 0 0 0 0,1 0 0 0 0,-1 0 0 0 0,0 0 0 0 0,4 2 0 0 0,-4-2-11 0 0,0 1 0 0 0,-1-1 0 0 0,1 0-1 0 0,-1 1 1 0 0,1-1 0 0 0,0 0 0 0 0,-1 0-1 0 0,1 0 1 0 0,0 0 0 0 0,-1-1 0 0 0,1 1-1 0 0,-1 0 1 0 0,1-1 0 0 0,2 0 0 0 0,-2 1-9 0 0,0-1-1 0 0,0 1 1 0 0,0-1 0 0 0,0 1 0 0 0,0 0 0 0 0,0 0 0 0 0,0 0 0 0 0,0 0 0 0 0,0 0 0 0 0,0 0 0 0 0,2 1 0 0 0,-2-1 11 0 0,1 1 1 0 0,-1-1-1 0 0,1 0 0 0 0,-1 0 1 0 0,1 0-1 0 0,4-1 1 0 0,-1-1-8 0 0,1 1 1 0 0,0 0-1 0 0,0 0 1 0 0,-1 1 0 0 0,1-1-1 0 0,13 2 1 0 0,-14 1-58 0 0,3-1 43 0 0,-7-1 14 0 0,-1-1 0 0 0,1 1 0 0 0,0 0 0 0 0,0 0 1 0 0,-1 0-1 0 0,1 0 0 0 0,0 1 0 0 0,-1-1 0 0 0,1 0 1 0 0,2 2-1 0 0,0-1 2 0 0,1 0 0 0 0,-1 0 0 0 0,0-1 0 0 0,7 1 0 0 0,-6-2 22 0 0,19 4 50 0 0,-20-1-89 0 0,20-1 0 0 0,-4-4 0 0 0,-5 1 0 0 0,-10 2 0 0 0,-1 1 0 0 0,1 0 0 0 0,0 1 0 0 0,6 2 0 0 0,5-1 0 0 0,4-1 0 0 0,-18-4 0 0 0,2 1 0 0 0,1 0 0 0 0,0 1 0 0 0,0-1 0 0 0,0 1 0 0 0,0 0 0 0 0,0 1 0 0 0,0-1 0 0 0,-1 1 0 0 0,1 0 0 0 0,6 2 0 0 0,-8-3 56 0 0,0 0 1 0 0,-1 0-1 0 0,1 0 1 0 0,0 0-1 0 0,0 0 1 0 0,3-1 0 0 0,17-1 403 0 0,26 10 20 0 0,-45-7-374 0 0,-1-1 1 0 0,1 0 0 0 0,0 0 0 0 0,0 0 0 0 0,7-2 0 0 0,-8 1-95 0 0,1 0-1 0 0,-1 1 1 0 0,0 0 0 0 0,0 0 0 0 0,1 0 0 0 0,-1 0 0 0 0,6 1-1 0 0,18-1-10 0 0,-24 0-1 0 0,1 1 0 0 0,0-1 0 0 0,0 0 0 0 0,0 0 0 0 0,0 0 0 0 0,0-1 0 0 0,0 1 0 0 0,5-3 0 0 0,16 0 0 0 0,-2 1 0 0 0,-8 2 0 0 0,-2-1 0 0 0,1 1 0 0 0,-1 1 0 0 0,26 5 0 0 0,17 1 0 0 0,-45-5 0 0 0,10 3 0 0 0,-17-5 1 0 0,0 1 1 0 0,-1 0 0 0 0,1-1 0 0 0,0 0-1 0 0,0 0 1 0 0,0 0 0 0 0,5-1 0 0 0,8-1 48 0 0,50-3 131 0 0,-57 2-348 0 0,-6 3 89 0 0,-3 0 11 0 0,4 0 52 0 0,-4 0 21 0 0,13-5-64 0 0,-7 3 76 0 0,0 0 0 0 0,0 1-1 0 0,0 0 1 0 0,1 1 0 0 0,13 0 0 0 0,-11 0 30 0 0,6-1 166 0 0,-12 0-172 0 0,1 1 1 0 0,-1 0-1 0 0,0 0 1 0 0,7 1-1 0 0,0 0-42 0 0,-1 0 0 0 0,18-1 0 0 0,-17-1 0 0 0,0 1 0 0 0,18 2 0 0 0,52 5 64 0 0,-45-2-64 0 0,-23-3 0 0 0,23 1 0 0 0,-18-1 0 0 0,-16-2 0 0 0,1 1 0 0 0,-1-1 0 0 0,1 0 0 0 0,-1 0 0 0 0,1 0 0 0 0,-1 0 0 0 0,1 0 0 0 0,-1-1 0 0 0,5 0 0 0 0,-4 0 0 0 0,1 0 0 0 0,-1 1 0 0 0,1-1 0 0 0,0 1 0 0 0,-1 0 0 0 0,1 0 0 0 0,6 2 1 0 0,-7-2-2 0 0,1 1 1 0 0,0-1 0 0 0,-1 0 0 0 0,1 0 0 0 0,0 0 0 0 0,-1-1 0 0 0,1 1 0 0 0,4-2 0 0 0,-5 1 0 0 0,0 1 0 0 0,1-1 0 0 0,-1 1 0 0 0,0 0 0 0 0,0 0 0 0 0,0 0 0 0 0,1 0 0 0 0,-1 0 0 0 0,0 1 0 0 0,0-1 0 0 0,4 2 0 0 0,23 3 0 0 0,-14-7 0 0 0,-13 2 0 0 0,0 0 0 0 0,-1-1 0 0 0,1 1 0 0 0,0 0 0 0 0,0 0 0 0 0,0 1 0 0 0,0-1 0 0 0,3 1 0 0 0,-3 0 0 0 0,-1-1 0 0 0,1 0 0 0 0,0 0 0 0 0,-1 0 0 0 0,1 0 0 0 0,0 0 0 0 0,-1-1 0 0 0,1 1 0 0 0,-1-1 0 0 0,4-1 0 0 0,-3 1 0 0 0,-1 1 0 0 0,0-1 0 0 0,1 0 0 0 0,-1 1 0 0 0,1 0 0 0 0,-1-1 0 0 0,1 1 0 0 0,-1 0 0 0 0,1 0 0 0 0,-1 1 0 0 0,5 0 0 0 0,-1 0 0 0 0,0 0 0 0 0,0-1 0 0 0,0 0 0 0 0,1 0 0 0 0,-1 0 0 0 0,11-2 0 0 0,-10 0 0 0 0,-6 1 0 0 0,0 1 0 0 0,1-1 0 0 0,-1 1 0 0 0,0 0 0 0 0,0 0 0 0 0,1-1 0 0 0,-1 1 0 0 0,0 0 0 0 0,0 0 0 0 0,1 0 0 0 0,-1 0 0 0 0,0 1 0 0 0,3-1 0 0 0,1 1 0 0 0,0-1 0 0 0,0 1 0 0 0,1-1 0 0 0,-1-1 0 0 0,8 0 0 0 0,11-1 0 0 0,76 10 0 0 0,-16-13 0 0 0,-73 5 0 0 0,-6-1 0 0 0,-1 1 0 0 0,0 0 0 0 0,0 0 0 0 0,0 1 0 0 0,0-1 0 0 0,0 1 0 0 0,0 0 0 0 0,6 2 0 0 0,-9-3 0 0 0,0 0 0 0 0,0 0 0 0 0,0 0 0 0 0,0 0 0 0 0,0 0 0 0 0,0 0 0 0 0,0 0 0 0 0,0 0 0 0 0,0 0 0 0 0,0 0 0 0 0,0-1 0 0 0,0 1 0 0 0,0 0 0 0 0,1-1 0 0 0,11-2 0 0 0,-2 4 0 0 0,-10-1 0 0 0,1 1 0 0 0,0-1 0 0 0,0 0 0 0 0,0 0 0 0 0,0 0 0 0 0,0 0 0 0 0,0 0 0 0 0,0 0 0 0 0,0 0 0 0 0,0-1 0 0 0,2 0 0 0 0,22-5 0 0 0,-16 4 0 0 0,0 1 0 0 0,0 0 0 0 0,0 1 0 0 0,0 0 0 0 0,0 1 0 0 0,14 3 0 0 0,-11-3 0 0 0,-8 0 0 0 0,0-1 0 0 0,0 0 0 0 0,0-1 0 0 0,0 1 0 0 0,5-2 0 0 0,-6 1 0 0 0,0 1 0 0 0,-1-1 0 0 0,1 1 0 0 0,0-1 0 0 0,-1 1 0 0 0,1 1 0 0 0,0-1 0 0 0,-1 0 0 0 0,7 2 0 0 0,-5 0 0 0 0,0-1 0 0 0,0-1 0 0 0,0 1 0 0 0,0-1 0 0 0,5 1 0 0 0,-5-1 0 0 0,0 0 0 0 0,0 0 0 0 0,0 1 0 0 0,0 0 0 0 0,6 1 0 0 0,12 2 0 0 0,1-2 0 0 0,17 0-3 0 0,-28-2 37 0 0,25 3-1 0 0,-13-1 0 0 0,-21-2-26 0 0,1 0 0 0 0,0 0 0 0 0,0 1 0 0 0,-1-1 0 0 0,6 3 0 0 0,-3-1 9 0 0,-1-1-1 0 0,0 0 1 0 0,1 0 0 0 0,-1 0-1 0 0,12-1 1 0 0,11 1 19 0 0,-7 3 50 0 0,8 0 8 0 0,-6-4-90 0 0,-1 2 1 0 0,28 4-1 0 0,-39-3-3 0 0,-8-2 0 0 0,1 0 0 0 0,-1 0 0 0 0,0 0 0 0 0,0-1 0 0 0,0 0 0 0 0,8 0 0 0 0,27 0 84 0 0,4 0 539 0 0,-18 2 636 0 0,-4 1-1694 0 0,5 2-488 0 0,-23-4 935 0 0,1 0-1 0 0,-1 0 1 0 0,0-1 0 0 0,0 1-1 0 0,0-1 1 0 0,0 1-1 0 0,1-1 1 0 0,3-1-1 0 0,2 0-35 0 0,0 0 0 0 0,0 1 0 0 0,11 0-1 0 0,-10 1 44 0 0,0-1 0 0 0,14-2 0 0 0,-15 1 190 0 0,0 0-1 0 0,1 1 1 0 0,-1 1-1 0 0,11 0 0 0 0,14 2-611 0 0,-18-1 282 0 0,-13-2 253 0 0,-1 1 0 0 0,0-1 1 0 0,1 0-1 0 0,-1 0 0 0 0,1 0 1 0 0,-1 0-1 0 0,0 0 0 0 0,3-1 0 0 0,2 1-99 0 0,0-1-1 0 0,0 1 0 0 0,0 0 0 0 0,0 1 0 0 0,11 2 0 0 0,21 1-485 0 0,29-1 620 0 0,49-3-810 0 0,-96 3-409 0 0,-18-2 1045 0 0,-1-1 0 0 0,1 1 0 0 0,0-1 0 0 0,0 0 0 0 0,-1 1 0 0 0,1-1 0 0 0,0-1 0 0 0,4 1-1 0 0,42-5 8 0 0,-48 5 0 0 0,1 0 0 0 0,0 0 0 0 0,-1 0 0 0 0,1 0 0 0 0,0 0 0 0 0,-1 1 0 0 0,1-1 0 0 0,0 1 0 0 0,1 0 0 0 0,-1 0 0 0 0,0-1 0 0 0,-1 1 0 0 0,1-1 0 0 0,0 0 0 0 0,0 1 0 0 0,-1-1 0 0 0,1 0 0 0 0,0 0 0 0 0,2 0 0 0 0,5-2 13 0 0,-5 1 52 0 0,0 0 0 0 0,0 1 0 0 0,0 0-1 0 0,0-1 1 0 0,6 2 0 0 0,-8-1 122 0 0,1 0 0 0 0,-1 0 1 0 0,1 0-1 0 0,-1-1 0 0 0,0 1 1 0 0,5-2-1 0 0,9 0 92 0 0,52-2-629 0 0,-62 4 27 0 0,0-1 0 0 0,0 0 0 0 0,10-2 0 0 0,-11 1 273 0 0,1 1 1 0 0,-1 0 0 0 0,10-1-1 0 0,-13 2 50 0 0,-1 0 0 0 0,0 0 0 0 0,1 0 0 0 0,-1-1 0 0 0,0 1 0 0 0,0 0 0 0 0,1-1 0 0 0,-1 1 0 0 0,0-1 0 0 0,0 0 0 0 0,0 1 0 0 0,0-1 0 0 0,2-1 0 0 0,-2 1 0 0 0,0 0 0 0 0,0 0 0 0 0,1 0 0 0 0,-1 1 0 0 0,0-1 0 0 0,0 1 0 0 0,0-1 0 0 0,1 1 0 0 0,-1-1 0 0 0,0 1 0 0 0,1-1 0 0 0,-1 1 0 0 0,0 0 0 0 0,2 0 0 0 0,47-6 54 0 0,-47 6-63 0 0,1 0-1 0 0,-1-1 1 0 0,0 0 0 0 0,1 0 0 0 0,4-1-1 0 0,9-3 12 0 0,-3 1 21 0 0,-12 3-19 0 0,0 0 0 0 0,0 1 0 0 0,1-1 0 0 0,-1 1 1 0 0,0 0-1 0 0,0-1 0 0 0,1 1 0 0 0,-1 0 0 0 0,3 0 0 0 0,-3 1-9 0 0,0-1 0 0 0,0 0-1 0 0,-1 0 1 0 0,1 0 0 0 0,0 0-1 0 0,0 0 1 0 0,0 0 0 0 0,-1 0-1 0 0,1-1 1 0 0,0 1 0 0 0,1-1-1 0 0,0 1 6 0 0,-1 0-1 0 0,1-1 1 0 0,0 1-1 0 0,-1 0 1 0 0,1-1-1 0 0,-1 1 1 0 0,0-1 0 0 0,5-1-1 0 0,-5 1 6 0 0,-1 0-1 0 0,1 1 1 0 0,0-1-1 0 0,-1 1 1 0 0,1-1-1 0 0,0 1 1 0 0,0 0 0 0 0,-1 0-1 0 0,1 0 1 0 0,0 0-1 0 0,0 0 1 0 0,0 0-1 0 0,-1 1 1 0 0,4 0-1 0 0,0-2-4 0 0,-3 0 0 0 0,-1 1 0 0 0,0 0 0 0 0,1 0 0 0 0,-1-1 0 0 0,1 1 0 0 0,-1 0 0 0 0,1 0 0 0 0,-1 0 0 0 0,1 0 0 0 0,-1 1 0 0 0,0-1 0 0 0,1 0 0 0 0,-1 1 0 0 0,3 0 0 0 0,-3 0-3 0 0,1-1-1 0 0,-1 1 1 0 0,0-1-1 0 0,1 1 1 0 0,-1-1-1 0 0,1 0 1 0 0,-1 0-1 0 0,1 0 1 0 0,-1 0-1 0 0,1 0 1 0 0,-1 0-1 0 0,1 0 1 0 0,-1 0-1 0 0,0 0 1 0 0,1-1-1 0 0,-1 1 1 0 0,1 0-1 0 0,1-2 1 0 0,17-3 5 0 0,-15 4 6 0 0,1 1 0 0 0,-1 0 0 0 0,1 0-1 0 0,0 0 1 0 0,5 1 0 0 0,-7 0-6 0 0,0-1-1 0 0,0 1 1 0 0,0-1 0 0 0,0 0 0 0 0,0 0-1 0 0,0-1 1 0 0,0 1 0 0 0,-1-1 0 0 0,8-2-1 0 0,-5 1-1 0 0,-1 1 0 0 0,1 0 0 0 0,0 0 0 0 0,-1 0 0 0 0,1 1 0 0 0,0 0 0 0 0,0 0 0 0 0,10 2 0 0 0,9-1 0 0 0,-14-1 0 0 0,-1 0 0 0 0,1 1 0 0 0,15 3 0 0 0,-24-3 0 0 0,-1-1 0 0 0,0 1 0 0 0,0-1 0 0 0,0 0 0 0 0,0 0 0 0 0,1 1 0 0 0,-1-1 0 0 0,0 0 0 0 0,0 0 0 0 0,0 0 0 0 0,0 0 0 0 0,0-1 0 0 0,1 1 0 0 0,-1 0 0 0 0,0 0 0 0 0,0-1 0 0 0,2 0 0 0 0,4 1 0 0 0,1-1 0 0 0,15 3 0 0 0,-17 0 0 0 0,-2-1 0 0 0,-1-1 0 0 0,7 1 0 0 0,3 3 0 0 0,-9-3-231 0 0,14 2 2181 0 0,-17-3-2293 0 0,20 2-993 0 0,-20-1 1326 0 0,9 4 4 0 0,-4-5 6 0 0,0-3 0 0 0,-1 0 0 0 0,1 3 0 0 0,1-1 0 0 0,-1 0 0 0 0,1 1 0 0 0,62 0 1888 0 0,-64-1-1888 0 0,-1-2 0 0 0,-3 3-30 0 0,0-1-1 0 0,0 1 1 0 0,-1-1 0 0 0,1 1-1 0 0,0-1 1 0 0,0 1-1 0 0,0 0 1 0 0,-1-1-1 0 0,1 1 1 0 0,0 0-1 0 0,0 0 1 0 0,0 0 0 0 0,0 0-1 0 0,0 0 1 0 0,0 0-1 0 0,0 0 1 0 0,-1 0-1 0 0,3 0 1 0 0,-3 0 1 0 0,0 0 0 0 0,0 0 0 0 0,0 0 1 0 0,0 0-1 0 0,0 0 0 0 0,1 0 0 0 0,-1 0 0 0 0,0 0 1 0 0,0 1-1 0 0,0-1 0 0 0,0 0 0 0 0,0 0 0 0 0,0 0 0 0 0,1 0 1 0 0,-1 0-1 0 0,0 0 0 0 0,0-1 0 0 0,0 1 0 0 0,0 0 1 0 0,0 0-1 0 0,0 0 0 0 0,0 0 0 0 0,1 0 0 0 0,-1 0 1 0 0,0 0-1 0 0,0 0 0 0 0,0 0 0 0 0,0 0 0 0 0,0 0 1 0 0,0 0-1 0 0,0 0 0 0 0,0 0 0 0 0,1 0 0 0 0,-1-1 1 0 0,0 1-1 0 0,0 0 0 0 0,0 0 0 0 0,0 0 0 0 0,0 0 0 0 0,0 0 1 0 0,1-16-159 0 0,-1-9 339 0 0,-1 25-96 0 0,-19-11-45 0 0,16 9-11 0 0,0 0 0 0 0,0 0 0 0 0,-1 0 0 0 0,1 0-1 0 0,-6-1 1 0 0,8 3 0 0 0,1 0 0 0 0,-1 0 0 0 0,1-1 0 0 0,-1 1 0 0 0,0-1 0 0 0,1 1 0 0 0,-1-1 0 0 0,1 0 0 0 0,-1 0 0 0 0,-2-1 0 0 0,1-1 0 0 0,0 1 0 0 0,-1 0 0 0 0,1 0 0 0 0,-1 0 0 0 0,1 1 0 0 0,-5-2 0 0 0,3 0 0 0 0,-1 0 0 0 0,33 26-80 0 0,-1-10 63 0 0,-22-11 17 0 0,0 0 0 0 0,0-1 1 0 0,0 1-1 0 0,0 1 0 0 0,-1-1 0 0 0,5 4 0 0 0,11 8 0 0 0,-14-11 0 0 0,-1-1 0 0 0,0 1 0 0 0,-1 0 0 0 0,1 1 0 0 0,0-1 0 0 0,-1 0 0 0 0,4 6 0 0 0,-6-8 0 0 0,5 2 0 0 0,-3-1 0 0 0,-2-1 0 0 0,-1 0 0 0 0,1-1 0 0 0,-1 1 0 0 0,1 0 0 0 0,-1-1 0 0 0,1 1 0 0 0,-1 0 0 0 0,0-1 0 0 0,1 1 0 0 0,-1 0 0 0 0,0 0 0 0 0,0 0 0 0 0,1-1 0 0 0,-1 1 0 0 0,0 0 0 0 0,0 1 0 0 0,0 1 0 0 0,1 0-14 0 0,5 21-60 0 0,-6-17 64 0 0,-1-5-33 0 0,-7 3 32 0 0,3-2 32 0 0,0-1 0 0 0,0 1-1 0 0,0-1 1 0 0,0 1-1 0 0,0-2 1 0 0,0 1 0 0 0,-1 0-1 0 0,1-1 1 0 0,-1 0 0 0 0,-8 0-1 0 0,10-1-9 0 0,-12 5 31 0 0,5-2-44 0 0,8-3 14 0 0,0 0 0 0 0,0 1 0 0 0,1-1 0 0 0,-1 1 0 0 0,1 0-1 0 0,-1-1 1 0 0,0 1 0 0 0,1 1 0 0 0,0-1 0 0 0,-4 2-1 0 0,3-2-7 0 0,0 0-1 0 0,0 0 0 0 0,0 0 1 0 0,-1 0-1 0 0,1 0 0 0 0,0-1 1 0 0,0 0-1 0 0,-1 1 0 0 0,1-1 1 0 0,-1 0-1 0 0,1-1 1 0 0,0 1-1 0 0,-5-2 0 0 0,-26 0 238 0 0,25 3-241 0 0,8-1 0 0 0,0 0 0 0 0,0 1 0 0 0,-1-1 0 0 0,1 0 0 0 0,0 0 0 0 0,0 0 0 0 0,0 0 0 0 0,0 0 0 0 0,0 0 0 0 0,0 0 0 0 0,0-1 0 0 0,0 1 0 0 0,0 0 0 0 0,-1-1 0 0 0,0 0 0 0 0,1 0 0 0 0,0 1 0 0 0,0 0 0 0 0,1-1 0 0 0,-1 1 0 0 0,0 0 0 0 0,0 0 0 0 0,0-1 0 0 0,0 1 0 0 0,1 0 0 0 0,-1 0 0 0 0,0 0 0 0 0,0 0 0 0 0,0 0 0 0 0,0 0 0 0 0,1 1 0 0 0,-1-1 0 0 0,0 0 0 0 0,-1 1 0 0 0,-7 2 140 0 0,7-1-2703 0 0,-1 0-3325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7:23.557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8 21 4464 0 0,'0'0'99'0'0,"0"0"11"0"0,0 0 10 0 0,-2-2-14 0 0,-2-6 54 0 0,3 6 554 0 0,1 2 230 0 0,0 0 44 0 0,0 0-116 0 0,0 0-531 0 0,0 0-226 0 0,0 1-36 0 0,0 5-51 0 0,0-5 32 0 0,0-1 12 0 0,0 0 0 0 0,0 0 17 0 0,0 0 72 0 0,0 0 30 0 0,0 0 8 0 0,0 0 27 0 0,0 0 113 0 0,0 0 49 0 0,2 2-219 0 0,-1-1-1 0 0,1 0 1 0 0,-1 1 0 0 0,1-1 0 0 0,-1 1-1 0 0,1-1 1 0 0,-1 1 0 0 0,2 3 0 0 0,-3-4-77 0 0,0-1-16 0 0,8 4 128 0 0,-4-2-204 0 0,-1 0 1 0 0,1 0 0 0 0,0 0-1 0 0,-1-1 1 0 0,1 0 0 0 0,0 1 0 0 0,0-1-1 0 0,0 0 1 0 0,0-1 0 0 0,7 1-1 0 0,25 3 106 0 0,-18-2 1563 0 0,42 8 33 0 0,-57-10-1682 0 0,1 0 1 0 0,-1 0 0 0 0,1 0 0 0 0,-1 0 0 0 0,6-2 0 0 0,8 1 141 0 0,-12 1-105 0 0,1 0 0 0 0,0 0-1 0 0,0 1 1 0 0,0 0 0 0 0,-1 0-1 0 0,1 1 1 0 0,6 2 0 0 0,-4-3-5 0 0,0 1 0 0 0,0-1 0 0 0,0-1 0 0 0,0 1 0 0 0,14-2 0 0 0,0 0 1334 0 0,-9 0-755 0 0,-10 1-617 0 0,-1-1 0 0 0,0 1 0 0 0,0 0 0 0 0,1 0-1 0 0,-1 0 1 0 0,0 1 0 0 0,1-1 0 0 0,-1 0 0 0 0,0 1 0 0 0,0 0 0 0 0,3 0 0 0 0,0 0 19 0 0,1-1 0 0 0,0 0 0 0 0,0 0 0 0 0,8-2 0 0 0,8 1 36 0 0,11-1-69 0 0,-23 1 0 0 0,0 1 0 0 0,0 0 0 0 0,-1 0 0 0 0,13 2 0 0 0,-14 0-193 0 0,0-1-1 0 0,0-1 1 0 0,0 1-1 0 0,-1-1 1 0 0,1-1 0 0 0,0 0-1 0 0,0 0 1 0 0,8-2-1 0 0,-1 4 246 0 0,-13 0-52 0 0,0-1 0 0 0,-1 0 0 0 0,1 1 1 0 0,0-1-1 0 0,0 0 0 0 0,0 0 0 0 0,3-1 0 0 0,6 0-1 0 0,-1 0 0 0 0,0 1 1 0 0,1 0-1 0 0,12 1 0 0 0,9 1 91 0 0,-29-2-74 0 0,1 1 1 0 0,0-1-1 0 0,-1 1 1 0 0,1 0 0 0 0,-1 0-1 0 0,7 2 1 0 0,-8-1-15 0 0,1-1 1 0 0,-1 0 0 0 0,1 0 0 0 0,0-1 0 0 0,-1 1-1 0 0,1-1 1 0 0,0 1 0 0 0,-1-1 0 0 0,1 0 0 0 0,0 0-1 0 0,5 0 1 0 0,16-1 92 0 0,-22 2-92 0 0,1-1-1 0 0,-1 0 0 0 0,1 0 0 0 0,0 0 0 0 0,-1 0 1 0 0,1 0-1 0 0,0-1 0 0 0,-1 1 0 0 0,4-2 0 0 0,-2 1-2 0 0,-1 0 0 0 0,1 0 0 0 0,-1 0 0 0 0,1 0 0 0 0,-1 1 0 0 0,6-1 0 0 0,21 1 108 0 0,-22-1-67 0 0,1 1 0 0 0,-1 0 0 0 0,1 1 0 0 0,15 2-1 0 0,-17-2-27 0 0,0 0-1 0 0,1 0 0 0 0,-1-1 0 0 0,0 0 1 0 0,8-1-1 0 0,8 0 42 0 0,-9 1-60 0 0,-11 1 16 0 0,0-1 0 0 0,0 1 1 0 0,0-1-1 0 0,0 0 0 0 0,0 0 1 0 0,0-1-1 0 0,0 1 0 0 0,0-1 1 0 0,0 1-1 0 0,0-1 0 0 0,4-2 1 0 0,-6 3-11 0 0,0-1 1 0 0,0 1 0 0 0,0 0 0 0 0,0-1-1 0 0,0 1 1 0 0,1 0 0 0 0,-1 0 0 0 0,0 0-1 0 0,0 0 1 0 0,0 0 0 0 0,0 0-1 0 0,0 0 1 0 0,0 0 0 0 0,1 0 0 0 0,0 1-1 0 0,-1-1 0 0 0,1 1 0 0 0,-1-1 0 0 0,0 0 0 0 0,1 0 0 0 0,-1 0 0 0 0,1 0 0 0 0,-1 0 0 0 0,1 0 0 0 0,-1 0 0 0 0,0-1 0 0 0,1 1 0 0 0,-1 0-1 0 0,3-2 1 0 0,-4 2 0 0 0,1 0 0 0 0,0 0 0 0 0,-1-1 0 0 0,1 1 0 0 0,0 0 0 0 0,-1 0 0 0 0,1 0 0 0 0,0 0 0 0 0,0 0 0 0 0,-1 0 0 0 0,1 0 0 0 0,0 0 0 0 0,-1 0 0 0 0,1 0 0 0 0,0 1 0 0 0,0-1 0 0 0,-1 0 0 0 0,1 0 0 0 0,0 1 0 0 0,0 0 0 0 0,0-1 0 0 0,0 0 0 0 0,0 1 0 0 0,0-1 0 0 0,0 0 0 0 0,-1 0 0 0 0,1 0 0 0 0,0 0 0 0 0,0 0 0 0 0,0 0 0 0 0,0 0 0 0 0,0 0 0 0 0,0 0 0 0 0,1 0 0 0 0,4-1 0 0 0,-1 0 0 0 0,1 0 0 0 0,0 1 0 0 0,10 0 0 0 0,-9 0 0 0 0,16 4 0 0 0,-21-3 0 0 0,0 0 0 0 0,-1-1 0 0 0,1 1 0 0 0,0-1 0 0 0,0 0 0 0 0,0 1 0 0 0,1-1 0 0 0,-1 0 0 0 0,0 0 0 0 0,0 0 0 0 0,0 0 0 0 0,0-1 0 0 0,0 1 0 0 0,2-1 0 0 0,0-1 0 0 0,-3 2 0 0 0,-1-1 0 0 0,1 1 0 0 0,-1 0 0 0 0,1 0 0 0 0,-1 0 0 0 0,1-1 0 0 0,0 1 0 0 0,-1 0 0 0 0,1 0 0 0 0,-1 0 0 0 0,1 0 0 0 0,0 0 0 0 0,-1 0 0 0 0,1 0 0 0 0,0 0 0 0 0,-1 0 0 0 0,1 0 0 0 0,-1 0 0 0 0,1 1 0 0 0,0-1 0 0 0,-1 0 0 0 0,1 0 0 0 0,-1 1 0 0 0,1-1 0 0 0,-1 0 0 0 0,1 1 0 0 0,-1-1 0 0 0,1 1 0 0 0,4 1 1 0 0,0-1 0 0 0,0 0-1 0 0,0 1 1 0 0,-1-2-1 0 0,1 1 1 0 0,0-1-1 0 0,0 1 1 0 0,0-1 0 0 0,0-1-1 0 0,9 0 1 0 0,-7 0-20 0 0,1 1 0 0 0,0-1 0 0 0,10 3 0 0 0,8-2-1181 0 0,-22 0 1115 0 0,0-1 0 0 0,-1 1 1 0 0,1 0-1 0 0,-1 1 0 0 0,1-1 1 0 0,0 1-1 0 0,-1-1 0 0 0,5 2 0 0 0,-5-1 213 0 0,0 0 0 0 0,0 0 0 0 0,0-1 0 0 0,0 1 0 0 0,5-1 0 0 0,11 3 931 0 0,50 7-1295 0 0,-68-9 170 0 0,0-1 0 0 0,-1 0 0 0 0,1 0 0 0 0,0 0 0 0 0,0 0 0 0 0,0 0 0 0 0,0 0 0 0 0,-1 0 0 0 0,1 0 0 0 0,0 0 0 0 0,0 0 0 0 0,0 0 0 0 0,0-1 0 0 0,-1 1 0 0 0,1 0 0 0 0,0-1 0 0 0,1 0 0 0 0,0 0 221 0 0,0 0 1 0 0,1 0 0 0 0,-1 1-1 0 0,0-1 1 0 0,1 0 0 0 0,-1 1-1 0 0,0 0 1 0 0,1-1 0 0 0,-1 1-1 0 0,3 0 1 0 0,-4 0-149 0 0,0 0-1 0 0,-1-1 1 0 0,1 1 0 0 0,0-1-1 0 0,-1 1 1 0 0,1-1 0 0 0,-1 1-1 0 0,1-1 1 0 0,-1 1 0 0 0,1-1 0 0 0,-1 1-1 0 0,1-1 1 0 0,-1 0 0 0 0,1 1-1 0 0,-1-1 1 0 0,0 0 0 0 0,1 1-1 0 0,-1-1 1 0 0,0 0 0 0 0,0 0-1 0 0,1 0 1 0 0,-1 0 6 0 0,0 0 40 0 0,3-8 11 0 0,-4 4-64 0 0,-3 0 11 0 0,3 5-7 0 0,1 0 1 0 0,0-1-1 0 0,0 1 0 0 0,-1 0 0 0 0,1 0 0 0 0,0-1 1 0 0,0 1-1 0 0,0 0 0 0 0,-1-1 0 0 0,1 1 1 0 0,0 0-1 0 0,0-1 0 0 0,0 1 0 0 0,0 0 1 0 0,0-1-1 0 0,0 1 0 0 0,0 0 0 0 0,0-1 1 0 0,0 1-1 0 0,0 0 0 0 0,0-1 0 0 0,0 1 1 0 0,0 0-1 0 0,0-1 0 0 0,-2-18 71 0 0,2 18-75 0 0,-1 0 0 0 0,1 0 0 0 0,0 0 0 0 0,0 0 0 0 0,-1 0 0 0 0,1 1 0 0 0,-1-1 0 0 0,1 0 0 0 0,0 0 0 0 0,-1 0 0 0 0,1 1 0 0 0,-1-1 0 0 0,0 0 0 0 0,0 0 0 0 0,0 0 0 0 0,1 1 0 0 0,-1-1 0 0 0,1 0 0 0 0,-1 1 0 0 0,1-1 0 0 0,-1 0 0 0 0,1 0 0 0 0,-1 0 0 0 0,1 0 0 0 0,0 1 0 0 0,-1-1 0 0 0,1 0 0 0 0,0 0 0 0 0,-1-1 0 0 0,-1-3 11 0 0,2 3 32 0 0,0 2-43 0 0,0-1 0 0 0,0 1 0 0 0,0 0 1 0 0,0 0-1 0 0,0-1 0 0 0,0 1 0 0 0,0 0 1 0 0,0-1-1 0 0,0 1 0 0 0,0 0 0 0 0,0 0 0 0 0,0-1 1 0 0,0 1-1 0 0,-1 0 0 0 0,1 0 0 0 0,0-1 1 0 0,0 1-1 0 0,0 0 0 0 0,0 0 0 0 0,0-1 0 0 0,0 1 1 0 0,-1 0-1 0 0,1 0 0 0 0,0 0 0 0 0,0-1 1 0 0,0 1-1 0 0,-1 0 0 0 0,1 0 0 0 0,0 0 0 0 0,0 0 1 0 0,-1 0-1 0 0,1-1 0 0 0,0 1 0 0 0,0 0 1 0 0,-1 0-1 0 0,1 0 0 0 0,0 0 0 0 0,0 0 0 0 0,-1 0 1 0 0,-4-2-16 0 0,4 2-65 0 0,0 0 0 0 0,-4 3 64 0 0,5-3 16 0 0,0 0 0 0 0,0 0 0 0 0,0 0 0 0 0,-1 0 0 0 0,1 1 0 0 0,0-1 0 0 0,0 0 0 0 0,0 0 0 0 0,0 1 0 0 0,0-1 0 0 0,0 0 0 0 0,0 0 0 0 0,0 0 0 0 0,0 1 0 0 0,0-1 0 0 0,0 0 0 0 0,0 0 0 0 0,0 1 0 0 0,0-1 0 0 0,0 0 0 0 0,0 0 0 0 0,0 0 0 0 0,0 1 0 0 0,0-1 0 0 0,0 0 0 0 0,0 0 0 0 0,0 0 0 0 0,1 1 0 0 0,-1-1 0 0 0,0 0 0 0 0,2 2 0 0 0,7 11 0 0 0,-8-12 0 0 0,-1 0-1 0 0,0-1 1 0 0,1 1-1 0 0,-1 0 1 0 0,1-1-1 0 0,-1 1 1 0 0,1-1-1 0 0,-1 1 1 0 0,1-1-1 0 0,-1 1 0 0 0,1-1 1 0 0,0 1-1 0 0,-1-1 1 0 0,1 1-1 0 0,0-1 1 0 0,-1 0-1 0 0,1 1 1 0 0,0-1-1 0 0,1 0 1 0 0,-1 1-9 0 0,0 0 0 0 0,1 0 1 0 0,-1 0-1 0 0,0 0 0 0 0,0 0 0 0 0,0 0 1 0 0,0 0-1 0 0,0 0 0 0 0,0 0 0 0 0,0 1 1 0 0,1 1-1 0 0,7 8-4 0 0,0-6 15 0 0,15 13 60 0 0,-10-9-86 0 0,-8 2-288 0 0,-6-10 396 0 0,0-1 23 0 0,1 1-26 0 0,1 4-65 0 0,1 0-16 0 0,-3-1 0 0 0,-3 4 12 0 0,2-6-26 0 0,-1 0 0 0 0,0 0 0 0 0,1 0 0 0 0,-1 0 0 0 0,0 0 0 0 0,0 0 0 0 0,0-1 0 0 0,0 1 0 0 0,0-1 0 0 0,0 1 0 0 0,0-1 0 0 0,-1 0 0 0 0,1 0-1 0 0,-5 2 1 0 0,7-3 5 0 0,-19 12 241 0 0,-2 1-56 0 0,20-13-159 0 0,1 1-1 0 0,0-1 1 0 0,0 0-1 0 0,-1 0 0 0 0,1 1 1 0 0,-1-1-1 0 0,1 0 1 0 0,0 0-1 0 0,-1 0 0 0 0,1 0 1 0 0,0 1-1 0 0,-1-1 1 0 0,1 0-1 0 0,-1 0 0 0 0,1 0 1 0 0,0 0-1 0 0,-1 0 1 0 0,1 0-1 0 0,-1 0 0 0 0,1 0 1 0 0,0 0-1 0 0,-1 0 1 0 0,-1 0-13 0 0,1 0 1 0 0,0 0-1 0 0,0 0 1 0 0,0 0-1 0 0,0 0 1 0 0,0 0 0 0 0,0 0-1 0 0,0 0 1 0 0,0 1-1 0 0,0-1 1 0 0,0 1-1 0 0,0-1 1 0 0,0 0 0 0 0,0 1-1 0 0,0 0 1 0 0,0-1-1 0 0,0 1 1 0 0,-1 0-1 0 0,-28 12 95 0 0,14-4 96 0 0,9-6-353 0 0,-5 3-717 0 0,3-4-6145 0 0,1-2 2604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6:41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38 8376 0 0,'0'0'190'0'0,"0"0"28"0"0,0 0 8 0 0,-9 11 277 0 0,-6 2-247 0 0,1 1-1 0 0,0 1 1 0 0,1 0-1 0 0,1 1 1 0 0,-18 30-1 0 0,27-39-138 0 0,0 0 0 0 0,1 0 0 0 0,-1 1 0 0 0,2-1 0 0 0,-1 1 0 0 0,1-1 0 0 0,0 1 0 0 0,0-1 0 0 0,1 1-1 0 0,0 0 1 0 0,1-1 0 0 0,-1 1 0 0 0,2 0 0 0 0,-1-1 0 0 0,4 12 0 0 0,-4-17 262 0 0,-1-1-312 0 0,1 0 1 0 0,-1 0 0 0 0,1 0-1 0 0,0 0 1 0 0,0 0 0 0 0,0 0 0 0 0,-1-1-1 0 0,1 1 1 0 0,0 0 0 0 0,0 0-1 0 0,0-1 1 0 0,0 1 0 0 0,2 1 0 0 0,-1-1 61 0 0,1 1-35 0 0,-1-1 0 0 0,1 1 1 0 0,-1-1-1 0 0,1 1 0 0 0,0-1 0 0 0,-1 0 0 0 0,1 0 1 0 0,0 0-1 0 0,0-1 0 0 0,0 1 0 0 0,0-1 0 0 0,0 1 1 0 0,0-1-1 0 0,0 0 0 0 0,3-1 0 0 0,-2 1-12 0 0,1-1 0 0 0,-1 0 1 0 0,0 0-1 0 0,0-1 0 0 0,0 1 0 0 0,0-1 0 0 0,0 0 0 0 0,0 0 0 0 0,0 0 0 0 0,3-3 0 0 0,1-1 29 0 0,-1 0-1 0 0,0-1 1 0 0,0 1-1 0 0,-1-1 1 0 0,0-1-1 0 0,0 1 1 0 0,0-1-1 0 0,-1 0 1 0 0,0 0-1 0 0,-1-1 1 0 0,0 1-1 0 0,5-16 0 0 0,-5 11 496 0 0,0 4-716 0 0,-1 1 0 0 0,0-1 0 0 0,-1 0 1 0 0,0 0-1 0 0,0-1 0 0 0,-1 1 1 0 0,0 0-1 0 0,-1 0 0 0 0,0-14 0 0 0,-1 20 156 0 0,0 0 0 0 0,0-1-1 0 0,0 1 1 0 0,-1 0-1 0 0,1 0 1 0 0,-1 0-1 0 0,1 0 1 0 0,-1 0 0 0 0,0 0-1 0 0,0 1 1 0 0,0-1-1 0 0,-1 0 1 0 0,1 1-1 0 0,-1 0 1 0 0,1 0 0 0 0,-1-1-1 0 0,0 1 1 0 0,-5-2-1 0 0,1 0-268 0 0,-1 0 0 0 0,0 1-1 0 0,-1 0 1 0 0,1 0 0 0 0,0 1-1 0 0,-10-2 1 0 0,8 1-80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7:25.425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50 162 6416 0 0,'0'0'141'0'0,"0"0"23"0"0,0 0 13 0 0,0 0 23 0 0,0 0 47 0 0,0 0 17 0 0,-10-3 292 0 0,7 2 2640 0 0,5 1-2776 0 0,8-11 1111 0 0,4 0 1099 0 0,-14 11-2516 0 0,0 0-36 0 0,16-9 246 0 0,-11 7-38 0 0,-1 0 1 0 0,1 0-1 0 0,0 1 0 0 0,7-2 1 0 0,-7 2 25 0 0,0-1 0 0 0,-1 1 1 0 0,1-1-1 0 0,4-2 0 0 0,2-1-21 0 0,-7 3-464 0 0,0 0 0 0 0,0 0 0 0 0,0 0 0 0 0,-1 0 0 0 0,7-6-1 0 0,4 0-448 0 0,-13 8 620 0 0,0 0-1 0 0,0-1 1 0 0,0 1 0 0 0,0-1 0 0 0,0 1 0 0 0,0-1 0 0 0,0 1 0 0 0,0-1-1 0 0,0 0 1 0 0,0 1 0 0 0,0-1 0 0 0,0 0 0 0 0,0 0 0 0 0,-1 0 0 0 0,1 0-1 0 0,0 0 1 0 0,0-2 0 0 0,1 1 17 0 0,-1 0-1 0 0,1 0 1 0 0,0 0-1 0 0,0 0 1 0 0,0 0-1 0 0,0 1 1 0 0,0-1-1 0 0,0 0 1 0 0,0 1 0 0 0,0 0-1 0 0,1-1 1 0 0,3 0-1 0 0,7-6-22 0 0,3 1 8 0 0,-13 6 0 0 0,-1 0 0 0 0,1 0 0 0 0,-1 0 0 0 0,0 0 0 0 0,0 0 0 0 0,4-3 0 0 0,7-2 0 0 0,-13 6 0 0 0,0 0 0 0 0,0-1 0 0 0,0 1 0 0 0,0 0 0 0 0,0 0 0 0 0,1-1 0 0 0,-1 1 0 0 0,0 0 0 0 0,0 0 0 0 0,0 0 0 0 0,1-1 0 0 0,-1 1 0 0 0,0 0 0 0 0,0 0 0 0 0,1 0 0 0 0,-1 0 0 0 0,0 0 0 0 0,0 0 0 0 0,1-1 0 0 0,-1 1 0 0 0,0 0 0 0 0,1 0 0 0 0,-1 0 0 0 0,0 0 0 0 0,0 0 0 0 0,1 0-1 0 0,-1 0 1 0 0,0 0 0 0 0,1 0 0 0 0,-1 0 0 0 0,0 0 0 0 0,1 1 0 0 0,-1-1 1 0 0,0 0-1 0 0,1 0 1 0 0,-1 0-1 0 0,0 0 1 0 0,1 0-1 0 0,-1 0 1 0 0,0 0-1 0 0,0 0 1 0 0,1 0-1 0 0,-1 0 1 0 0,0 0-1 0 0,1 0 1 0 0,-1 0-1 0 0,0 0 1 0 0,1 0-1 0 0,-1 0 1 0 0,0 0-1 0 0,0-1 1 0 0,1 1-1 0 0,-1 0 1 0 0,0 0-1 0 0,0 0 1 0 0,1 0-1 0 0,-1 0 1 0 0,1-1-1 0 0,-1 1 67 0 0,0 0 33 0 0,0 0-16 0 0,0 0-11 0 0,0 0 3 0 0,1-3-12 0 0,-12 8 380 0 0,6 0-444 0 0,4-4 0 0 0,-1 0 0 0 0,1 1 0 0 0,-1-1 0 0 0,1 0 0 0 0,-1 0 0 0 0,1 0 0 0 0,-1 0 0 0 0,0 0 0 0 0,-1 1 0 0 0,-7 2 0 0 0,9-4 0 0 0,-1 1 0 0 0,1-1 0 0 0,-1 1 0 0 0,1 0 0 0 0,0-1 0 0 0,-1 1 0 0 0,1 0 0 0 0,0 0 0 0 0,-1 0 0 0 0,1 0 0 0 0,-2 2 0 0 0,2-2 0 0 0,0 0 0 0 0,-1 1 0 0 0,1-1 0 0 0,0 0 0 0 0,-1 0 0 0 0,1 0 0 0 0,0-1 0 0 0,-1 1 0 0 0,1 0 0 0 0,-1 0 0 0 0,-2 0 0 0 0,-18 9 45 0 0,13-7-9 0 0,0 1-1 0 0,0 1 0 0 0,0 0 0 0 0,0 0 0 0 0,-11 9 0 0 0,1-3 31 0 0,16-10-4 0 0,1 0 1 0 0,-1 1-1 0 0,0-1 1 0 0,0 1-1 0 0,-3 3 0 0 0,1-1 8 0 0,0-1-1 0 0,0 0 1 0 0,0 0-1 0 0,0-1 0 0 0,-6 3 1 0 0,4-2-31 0 0,-18 9 79 0 0,21-9-108 0 0,-2 0 2 0 0,-1 0 48 0 0,4 0-53 0 0,-1 2 40 0 0,0-1-37 0 0,-1-2 1 0 0,-1 4 39 0 0,2 0 33 0 0,4-6-8 0 0,0 0-6 0 0,0 2-15 0 0,0 4-54 0 0,0-5-32 0 0,7 6 148 0 0,28 24 904 0 0,0 0-978 0 0,-15-17-42 0 0,-2-1 0 0 0,-4-9 0 0 0,1-2 0 0 0,3 2 0 0 0,-8 5 0 0 0,-3 0 0 0 0,0-3 0 0 0,1-2 0 0 0,-7 0 32 0 0,-1-3 128 0 0,0-1 31 0 0,0 0-6 0 0,3-2-1371 0 0,-3 1-388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8:05.891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7 1 3768 0 0,'0'0'83'0'0,"0"0"11"0"0,0 0 10 0 0,0 0 44 0 0,0 0 159 0 0,0 0 69 0 0,0 0 9 0 0,0 0-1 0 0,0 0-25 0 0,0 0-9 0 0,0 0-4 0 0,0 0-13 0 0,0 0-45 0 0,0 0-21 0 0,0 0-3 0 0,0 0-12 0 0,0 0-50 0 0,0 0-18 0 0,0 0-6 0 0,0 0-17 0 0,0 0-62 0 0,0 0-31 0 0,0 0-4 0 0,0 0 1 0 0,0 0 6 0 0,0 0 1 0 0,0 0 0 0 0,0 0 14 0 0,0 0 64 0 0,0 0 30 0 0,0 0 4 0 0,0 0-10 0 0,0 0-36 0 0,0 0-12 0 0,0 0-4 0 0,0 0-10 0 0,0 0-34 0 0,0 0-12 0 0,0 0-2 0 0,0 9 53 0 0,-2 16-108 0 0,1-17 114 0 0,1-7 4 0 0,0-1 1 0 0,0 0-10 0 0,0 1-38 0 0,0 3-9 0 0,0 3 100 0 0,0-5-151 0 0,0-1 0 0 0,0 0-1 0 0,1 0 1 0 0,-2 1 0 0 0,1-1-1 0 0,0 0 1 0 0,0 0-1 0 0,0 1 1 0 0,-1-1 0 0 0,1 0-1 0 0,0 0 1 0 0,-2 2 0 0 0,2-2 54 0 0,6 23 236 0 0,-3 1 122 0 0,-2-17-373 0 0,1 0 1 0 0,-1 0 0 0 0,-1 0 0 0 0,0 10-1 0 0,0-12-5 0 0,2 5-28 0 0,-3-9-7 0 0,0 2-5 0 0,4 13-9 0 0,-2-12 43 0 0,0 0 0 0 0,0-1 0 0 0,-1 1 0 0 0,1 0 1 0 0,-1-1-1 0 0,0 1 0 0 0,0 0 0 0 0,-1 0 0 0 0,0-1 1 0 0,1 1-1 0 0,-1 0 0 0 0,-3 5 0 0 0,3-8 23 0 0,1-2-73 0 0,1 19 144 0 0,-1 1-131 0 0,-3 44 141 0 0,2-62-152 0 0,-1 10 0 0 0,5 22 0 0 0,-3-27 0 0 0,0-1 0 0 0,-2 13 8 0 0,0 20 168 0 0,3-34-175 0 0,-1 0 1 0 0,1 0 0 0 0,0 0 0 0 0,1 0-1 0 0,3 7 1 0 0,-5-9 41 0 0,0 4-32 0 0,0 8-11 0 0,0-13 0 0 0,3 16 0 0 0,-3-5 0 0 0,0 2 0 0 0,0-14 0 0 0,3 13 0 0 0,-3-3 0 0 0,-1-3 0 0 0,0-7 6 0 0,1 0 1 0 0,0 1-1 0 0,0-1 1 0 0,1 0 0 0 0,-1 1-1 0 0,0-1 1 0 0,0 0-1 0 0,1 1 1 0 0,-1-1 0 0 0,1 2-1 0 0,0-2 16 0 0,-1-1 0 0 0,0 0 0 0 0,0 1 0 0 0,0-1 0 0 0,0 1 0 0 0,0-1 1 0 0,0 0-1 0 0,0 1 0 0 0,0-1 0 0 0,0 0 0 0 0,0 1 0 0 0,0-1 0 0 0,0 1 0 0 0,-1-1 0 0 0,1 0 0 0 0,0 1 0 0 0,0-1 0 0 0,0 0 0 0 0,0 1 0 0 0,-1-1 0 0 0,1 0 0 0 0,0 1 0 0 0,0-1 0 0 0,0 0 0 0 0,-1 1 0 0 0,1-1 0 0 0,0 0 0 0 0,-1 1 1 0 0,0 0 30 0 0,1 4-42 0 0,-2 1-11 0 0,0 4 0 0 0,3 3 0 0 0,-1 31 616 0 0,3-22-638 0 0,-3-20-79 0 0,2 15-131 0 0,-2-16 255 0 0,1-1-1 0 0,-1 1 1 0 0,1-1 0 0 0,-1 1 0 0 0,0 0-1 0 0,1-1 1 0 0,-1 1 0 0 0,0-1 0 0 0,1 1-1 0 0,-1 0 1 0 0,0-1 0 0 0,1 1 0 0 0,-1 0-1 0 0,0 0 1 0 0,0 0-125 0 0,0-1-5 0 0,0 0 38 0 0,1 7 183 0 0,1-3-39 0 0,-2-3 32 0 0,-2 3 35 0 0,2-4-138 0 0,0 0 0 0 0,0 1 0 0 0,0-1 1 0 0,-1 0-1 0 0,1 0 0 0 0,0 1 1 0 0,0-1-1 0 0,0 0 0 0 0,-1 0 0 0 0,1 1 1 0 0,0-1-1 0 0,0 0 0 0 0,0 1 1 0 0,0-1-1 0 0,0 0 0 0 0,0 1 0 0 0,0-1 1 0 0,0 0-1 0 0,0 1 0 0 0,0-1 1 0 0,0 0-1 0 0,0 1 0 0 0,0-1 0 0 0,0 0 1 0 0,0 1-1 0 0,0-1 0 0 0,0 0 1 0 0,0 1-1 0 0,0-1 0 0 0,1 0 0 0 0,-1 1 1 0 0,0-1-1 0 0,0 0 0 0 0,1 1 1 0 0,1 3-17 0 0,-2-3-48 0 0,0 1 12 0 0,-2 4 84 0 0,1 1-24 0 0,1 3-7 0 0,-1-3 56 0 0,-2 2-63 0 0,1-5 12 0 0,2-3-5 0 0,0-1-1 0 0,-1 0 0 0 0,1 0 0 0 0,0 1 1 0 0,0-1-1 0 0,0 0 0 0 0,0 0 1 0 0,0 0-1 0 0,0 1 0 0 0,0-1 1 0 0,-1 0-1 0 0,1 0 0 0 0,0 1 1 0 0,0-1-1 0 0,0 0 0 0 0,0 0 1 0 0,0 1-1 0 0,0-1 0 0 0,0 0 1 0 0,0 0-1 0 0,0 1 0 0 0,0-1 1 0 0,1 0-1 0 0,-1 0 0 0 0,0 1 1 0 0,0-1-1 0 0,1 6 9 0 0,-8 8-175 0 0,4 0 357 0 0,3-13-128 0 0,0-1-4 0 0,0 0-36 0 0,0 0-156 0 0,0 0-67 0 0,0 0-1051 0 0,0 0-4135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7:57.879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15 6 2128 0 0,'0'0'84'0'0,"0"0"-16"0"0,0 0-1 0 0,0 0 10 0 0,7-4 443 0 0,-7 3-367 0 0,0 1 7 0 0,0 0 7 0 0,0 0 1 0 0,0 0 24 0 0,0 0 100 0 0,0 0 41 0 0,0 0 10 0 0,0 0-19 0 0,0 0-83 0 0,0 0-32 0 0,0 0-7 0 0,0 0-14 0 0,0 2-77 0 0,1-1 0 0 0,-1 1 0 0 0,0 0 1 0 0,0 0-1 0 0,0-1 0 0 0,0 1 0 0 0,0 0 1 0 0,-1 2-1 0 0,1 0 756 0 0,-7 49 1597 0 0,7-52-2400 0 0,0-1 0 0 0,0 0 0 0 0,0 9 384 0 0,4 39 224 0 0,-4-47-576 0 0,0 0 0 0 0,-1 3 0 0 0,-4 22 192 0 0,4-24-201 0 0,0 9 162 0 0,2 17 87 0 0,3-5-287 0 0,-3-21-68 0 0,1-1-6 0 0,1 15 76 0 0,3 8 725 0 0,-6-24-712 0 0,1 19 368 0 0,0-16-395 0 0,-1 0 1 0 0,1 0 0 0 0,-1 1 0 0 0,0-1 0 0 0,0 0-1 0 0,0 7 1 0 0,-1-6-21 0 0,1 0 0 0 0,0 0 0 0 0,0 0 0 0 0,0 0 0 0 0,1 0 0 0 0,0 0 0 0 0,2 8 0 0 0,-3-6-17 0 0,3 37 576 0 0,-3-42-512 0 0,-3 5 133 0 0,2-4-173 0 0,0-1 0 0 0,1 0 0 0 0,-1 1 0 0 0,1-1 0 0 0,0 1 0 0 0,0-1 0 0 0,-1 1 0 0 0,1-1-1 0 0,0 1 1 0 0,0-1 0 0 0,1 2 0 0 0,-1 3 148 0 0,-4 15-192 0 0,4 6 78 0 0,0-23-65 0 0,3 14 82 0 0,-2-10 55 0 0,-1 1-1 0 0,0-1 0 0 0,-1 10 0 0 0,-1-6-11 0 0,2-10-116 0 0,-1 1-1 0 0,1 0 0 0 0,-1-1 0 0 0,0 1 1 0 0,1-1-1 0 0,-1 1 0 0 0,-2 3 1 0 0,1-3 8 0 0,1-1-1 0 0,0 1 0 0 0,0-1 0 0 0,1 0-1 0 0,-1 1 1 0 0,1-1 0 0 0,-1 1 0 0 0,1-1 0 0 0,0 1 0 0 0,0-1 0 0 0,0 0 0 0 0,0 4 0 0 0,4 14 55 0 0,-4-12-49 0 0,0-1 0 0 0,1 1 0 0 0,4 12 0 0 0,-5-17-7 0 0,1-1 0 0 0,-1 0 0 0 0,1 0 1 0 0,-1 0-1 0 0,0 1 0 0 0,0-1 0 0 0,0 0 0 0 0,0 3 1 0 0,-1-3 5 0 0,1 0 1 0 0,0 0 0 0 0,0-1 0 0 0,0 1 0 0 0,1 0 0 0 0,-1 0 0 0 0,0-1 0 0 0,1 1 0 0 0,0 3-1 0 0,0 1 43 0 0,-1 0 0 0 0,0 0-1 0 0,0 0 1 0 0,-1 7-1 0 0,0 9 429 0 0,2-17-351 0 0,1 3-105 0 0,-4-7-33 0 0,5 16 5 0 0,6 24 127 0 0,-8-39 363 0 0,-1 6 222 0 0,6 27-2029 0 0,-6-25 1313 0 0,0-7-8 0 0,0 0-1 0 0,0 1 1 0 0,0-1-1 0 0,0 1 1 0 0,-3 5-1 0 0,3-2 12 0 0,0 0 0 0 0,-1 4 57 0 0,1-10-59 0 0,0 0 0 0 0,0 0 0 0 0,0 0 0 0 0,0 1 0 0 0,0-1 0 0 0,0 0 0 0 0,0 0 0 0 0,1 0 0 0 0,-1 0 0 0 0,0 0 0 0 0,1 1 0 0 0,-1-1 0 0 0,1 0 0 0 0,0 1 0 0 0,3 11 18 0 0,-1 1 0 0 0,-1 0 0 0 0,1 17 0 0 0,-3-29-8 0 0,0 1 0 0 0,0-1 0 0 0,0 1 0 0 0,-1-1 0 0 0,1 0 0 0 0,-2 5 0 0 0,0 4-11 0 0,-1 28 142 0 0,2-36-127 0 0,1 0 0 0 0,0-1 0 0 0,0 1 0 0 0,-1 0 0 0 0,0-1 0 0 0,-1 6-1 0 0,0-4 13 0 0,2 0-23 0 0,-1-1 1 0 0,1 0-1 0 0,0 0 1 0 0,0 0-1 0 0,0 1 0 0 0,0-1 1 0 0,0 0-1 0 0,1 0 1 0 0,1 7-1 0 0,-1-7 11 0 0,-1 40 126 0 0,-3-11-20 0 0,6-7-118 0 0,-4-5 0 0 0,2-5 0 0 0,0-7 11 0 0,1 0 0 0 0,-1 0-1 0 0,-1 0 1 0 0,1 0 0 0 0,-2 10-1 0 0,1-17-8 0 0,0 0-1 0 0,-1-1 0 0 0,1 1 1 0 0,0 0-1 0 0,0 0 0 0 0,0 0 1 0 0,0 0-1 0 0,0-1 0 0 0,0 1 0 0 0,0 0 1 0 0,0 0-1 0 0,1 0 0 0 0,-1 0 1 0 0,0-1-1 0 0,0 1 0 0 0,1 0 1 0 0,-1 0-1 0 0,2 4 29 0 0,0 26 135 0 0,0-17-150 0 0,2 12-17 0 0,-4-25 2 0 0,0 0 0 0 0,0 1 0 0 0,-1-1 0 0 0,1 1 0 0 0,0-1 0 0 0,0 0 0 0 0,-1 1 0 0 0,1-1 0 0 0,0 0 0 0 0,-2 2 0 0 0,2-2 0 0 0,-1 0 1 0 0,1 0 0 0 0,0 0 0 0 0,0 0 0 0 0,-1 0-1 0 0,1 0 1 0 0,0 0 0 0 0,0 0 0 0 0,0 0 0 0 0,0 1 0 0 0,0-1-1 0 0,0 0 1 0 0,1 0 0 0 0,-1 0 0 0 0,0 0 0 0 0,0 0-1 0 0,1 0 1 0 0,0 1 0 0 0,-2 12 176 0 0,0-13-163 0 0,1 1-1 0 0,0 0 0 0 0,-1 0 1 0 0,1-1-1 0 0,0 1 0 0 0,0 0 1 0 0,0 0-1 0 0,1 2 0 0 0,0 8 23 0 0,0 21 0 0 0,-1-32-33 0 0,-2 16 52 0 0,1-11-43 0 0,0-1 1 0 0,0 0-1 0 0,1 1 1 0 0,0 5-1 0 0,0-6-12 0 0,1 0 0 0 0,0 0 0 0 0,-1-1 0 0 0,0 1 0 0 0,0-1 0 0 0,0 1 0 0 0,-1 0 0 0 0,-1 5 0 0 0,0 15-230 0 0,5 8 772 0 0,-3-32-382 0 0,2 13 0 0 0,1-7-160 0 0,-3-1 0 0 0,2 12 0 0 0,3 1 0 0 0,-1-1-4 0 0,-1 0 0 0 0,-1 0 0 0 0,-1 36 0 0 0,-1-49 4 0 0,4 22 0 0 0,-3-22 0 0 0,-1-1 0 0 0,1 1 0 0 0,-1 0 0 0 0,0 0 0 0 0,0-1 0 0 0,-2 8 0 0 0,1 6 0 0 0,1-7 0 0 0,1 1 0 0 0,1-6 0 0 0,-1 2 0 0 0,0 0 0 0 0,-1 0 0 0 0,0 0 0 0 0,0 0 0 0 0,-2 11 0 0 0,-1 15 0 0 0,2-18 0 0 0,-5 28 0 0 0,1-27-85 0 0,3-13 82 0 0,2-4 3 0 0,-1 6 0 0 0,0 0 0 0 0,0 0 0 0 0,1 0 0 0 0,-1-1 0 0 0,1 1 0 0 0,1 8 0 0 0,-1 17 0 0 0,-1-26 0 0 0,1 0 0 0 0,0 0 0 0 0,0 0 0 0 0,1 5 0 0 0,-1-6-1 0 0,1 0 0 0 0,-1 0-1 0 0,-1 0 1 0 0,0 7-1 0 0,-1 8 89 0 0,2-12-87 0 0,1 2 0 0 0,-2-1 0 0 0,-1 17 0 0 0,0-19 0 0 0,1-1 0 0 0,1 0 0 0 0,-1 1 0 0 0,1-1 0 0 0,0 8 0 0 0,1 1 0 0 0,-1 153 0 0 0,1-127 0 0 0,0-28 0 0 0,-1 0 0 0 0,0 1 0 0 0,-1-1 0 0 0,-3 15 0 0 0,1 7 0 0 0,2-26 0 0 0,0-1 0 0 0,0 0 0 0 0,1 0 0 0 0,0 0 0 0 0,1 9 0 0 0,0 3 0 0 0,0-5 29 0 0,0-12-12 0 0,-1 0 0 0 0,0 0 1 0 0,0 0-1 0 0,0 0 0 0 0,0 0 1 0 0,0 0-1 0 0,0 0 0 0 0,-1 3 0 0 0,0 38-77 0 0,0-39 78 0 0,0-1 0 0 0,1 1 0 0 0,-1 0 0 0 0,1-1 0 0 0,0 1 0 0 0,0-1 0 0 0,1 1 0 0 0,-1-1 0 0 0,2 6 0 0 0,-2 3-13 0 0,-3 11-63 0 0,3-4 40 0 0,1-6 58 0 0,-1-1 0 0 0,-1 1 0 0 0,0-1 0 0 0,-4 18-1 0 0,2 20-39 0 0,3-22 0 0 0,-1-27 0 0 0,-1 12 0 0 0,0 0 0 0 0,-1 19 0 0 0,2-1 0 0 0,0-21 0 0 0,0 0 0 0 0,1 0 0 0 0,1 1 0 0 0,1 9 0 0 0,-1-9 0 0 0,0 0 0 0 0,0 0 0 0 0,-2 19 0 0 0,-1 14 0 0 0,7-14 0 0 0,-4-22 0 0 0,1 1 0 0 0,-1-1 0 0 0,0 16 0 0 0,3 10 15 0 0,-9-13 108 0 0,3-13-104 0 0,0 0 0 0 0,0 1 0 0 0,1-1 1 0 0,-1 16-1 0 0,-1 6-5 0 0,3-25-14 0 0,-3 14 0 0 0,2-14 0 0 0,-5 18 0 0 0,4-13-20 0 0,0 0 0 0 0,1 0 0 0 0,0 12 0 0 0,-2 8 20 0 0,1-13 0 0 0,0 28 0 0 0,3-38 3 0 0,1 2 12 0 0,0-1 1 0 0,-1 1-1 0 0,0 11 0 0 0,-1-1-15 0 0,0-14 0 0 0,-1 0 0 0 0,1 0 0 0 0,-1 0 0 0 0,0 0 0 0 0,-2 7 0 0 0,2-10 0 0 0,1-1 0 0 0,-1 1 0 0 0,1 0 0 0 0,0-1 0 0 0,-1 1 0 0 0,1 0 0 0 0,0 0 0 0 0,0-1 0 0 0,0 1 0 0 0,1 3 0 0 0,0 3 0 0 0,6 29 0 0 0,-4 8 260 0 0,-4-44-252 0 0,3 11-4 0 0,-1-9-4 0 0,0 8-10 0 0,0-8-47 0 0,4 5 71 0 0,-4 3 45 0 0,-1-10-60 0 0,0 0-1 0 0,0 0 1 0 0,0 0-1 0 0,0 0 1 0 0,0 0-1 0 0,0 0 1 0 0,0 0 0 0 0,0 0-1 0 0,1 0 1 0 0,-1 0-1 0 0,0 0 1 0 0,0-1-1 0 0,2 3 1 0 0,-2-2-5 0 0,1 1 0 0 0,0-1 1 0 0,-1 1-1 0 0,0-1 0 0 0,1 1 1 0 0,-1-1-1 0 0,0 1 1 0 0,1-1-1 0 0,-1 1 0 0 0,0-1 1 0 0,0 1-1 0 0,-1 2 0 0 0,5 11 10 0 0,-4-15 1 0 0,0 1 1 0 0,1 0-1 0 0,-1 0 0 0 0,0 0 1 0 0,0-1-1 0 0,1 1 1 0 0,-1 0-1 0 0,0 0 1 0 0,0 0-1 0 0,0 0 0 0 0,0-1 1 0 0,0 1-1 0 0,0 0 1 0 0,-1 0-1 0 0,1 0 1 0 0,0 0-1 0 0,0-1 0 0 0,0 1 1 0 0,-1 0-1 0 0,0 1 1 0 0,0-1 6 0 0,-1 11 114 0 0,3-11-72 0 0,1 5-54 0 0,-1-4-32 0 0,-1-2 53 0 0,0 0-64 0 0,0 0 1 0 0,0 0 88 0 0,0 0-6 0 0,-1-9-426 0 0,0 8 141 0 0,1 1 0 0 0,0-1 0 0 0,0 0 0 0 0,0 0 0 0 0,0 0 0 0 0,0 1 0 0 0,0-1 1 0 0,0 0-1 0 0,0 0 0 0 0,0 0 0 0 0,0 1 0 0 0,0-1 0 0 0,1 0 0 0 0,-1 0 0 0 0,1-1 0 0 0,2-4-4068 0 0,-3 0-208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8:00.671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21 15 3968 0 0,'0'0'91'0'0,"0"0"11"0"0,0 0 9 0 0,0 0 9 0 0,0 0 32 0 0,-6-12 1379 0 0,4 10 4370 0 0,1 3-5873 0 0,0-1-44 0 0,-9 15 600 0 0,10-15-520 0 0,0 0 28 0 0,0 0 4 0 0,0 0 2 0 0,0 0 6 0 0,0 0-20 0 0,0 0-10 0 0,0 0-28 0 0,0 0-74 0 0,0 0 46 0 0,0 0-113 0 0,0 0-13 0 0,0 0-44 0 0,0 0-224 0 0,0 0-83 0 0,0 0-11 0 0,0 0-2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8:18.956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3 50 3624 0 0,'0'0'76'0'0,"0"0"16"0"0,0 0 7 0 0,0 0 21 0 0,0 0 48 0 0,0 0 21 0 0,0 0 3 0 0,0 0-4 0 0,0 0-16 0 0,0 0-4 0 0,0 0 0 0 0,0 0-3 0 0,0 0-12 0 0,0 0-7 0 0,0 0-2 0 0,0 0 13 0 0,0 0 55 0 0,0 0 20 0 0,0 0 7 0 0,0 0-13 0 0,0 0-56 0 0,0 0-30 0 0,0 0-4 0 0,0 0 4 0 0,0 0 16 0 0,0 0 4 0 0,0 0 0 0 0,0 0 1 0 0,0 0 7 0 0,0 0 7 0 0,0 0 1 0 0,0 0-12 0 0,0 0-50 0 0,0 0-18 0 0,0 0-6 0 0,0 0 10 0 0,0 0 52 0 0,0 0 28 0 0,0 0 4 0 0,0 0-11 0 0,0 0-45 0 0,0 0-21 0 0,0 0-3 0 0,0 0-3 0 0,0 0-12 0 0,0 0-7 0 0,0 0-2 0 0,0 0-3 0 0,0 0-10 0 0,0 0-3 0 0,0 0 0 0 0,0 0 0 0 0,0 0 0 0 0,0 0 4 0 0,0 0 16 0 0,0 0 4 0 0,0 0 0 0 0,0 0 1 0 0,0 0 6 0 0,0 0 1 0 0,0 0 0 0 0,0 0-3 0 0,0 0-10 0 0,0 0-3 0 0,0 0 0 0 0,0 0-3 0 0,0 0-10 0 0,0 0-3 0 0,0 0 0 0 0,0 0 0 0 0,0 0 0 0 0,0 0 81 0 0,-1 1 0 0 0,1-1 0 0 0,0 1 1 0 0,0-1-1 0 0,-1 1 0 0 0,1-1 0 0 0,0 1 1 0 0,0 0-1 0 0,0-1 0 0 0,0 1 0 0 0,0-1 1 0 0,0 1-1 0 0,0-1 0 0 0,0 1 0 0 0,0 1 1 0 0,4 1-124 0 0,-2-1 21 0 0,0 0-22 0 0,-1-2 38 0 0,-1 0 32 0 0,0 0 2 0 0,0 1-88 0 0,0-1 1 0 0,0 0-1 0 0,0 0 0 0 0,0 0 1 0 0,0 0-1 0 0,0 0 0 0 0,0 0 1 0 0,0 0-1 0 0,0 1 0 0 0,0-1 1 0 0,0 0-1 0 0,0 0 0 0 0,0 0 1 0 0,0 0-1 0 0,0 0 0 0 0,0 0 1 0 0,0 0-1 0 0,0 0 0 0 0,0 1 1 0 0,0-1-1 0 0,1 0 0 0 0,-1 0 1 0 0,0 0-1 0 0,0 0 0 0 0,0 0 1 0 0,0 0-1 0 0,0 0 0 0 0,0 0 1 0 0,0 0-1 0 0,1 0 0 0 0,-1 0 1 0 0,0 0-1 0 0,0 0 0 0 0,0 0 1 0 0,0 0-1 0 0,0 0 0 0 0,0 0 1 0 0,0 0-1 0 0,1 0 0 0 0,-1 0 1 0 0,0 0-1 0 0,13 1 254 0 0,-7-1-249 0 0,-5 0 44 0 0,-1 0 10 0 0,0 0 0 0 0,43 0 256 0 0,-31 0-321 0 0,-11 0 0 0 0,9-3 13 0 0,12 2 118 0 0,-1 0 16 0 0,-10 2-80 0 0,8-2 9 0 0,5-1 9 0 0,-7-1-17 0 0,-14 1-41 0 0,0 1 0 0 0,0 1 0 0 0,0-1 0 0 0,0 0 0 0 0,0 1 0 0 0,0 0 0 0 0,5-1 0 0 0,8 1 103 0 0,-10-1-100 0 0,-1 1 0 0 0,0 0 0 0 0,1 0 1 0 0,-1 1-1 0 0,0-1 0 0 0,9 3 0 0 0,3-3-29 0 0,-15 0-4 0 0,0 1 0 0 0,0-1 0 0 0,0 0 0 0 0,0 0 0 0 0,0 0 0 0 0,0 0-1 0 0,0 0 1 0 0,0 0 0 0 0,0-1 0 0 0,2 0 0 0 0,-2 1 116 0 0,0-1 1 0 0,1 1 0 0 0,-1-1-1 0 0,0 1 1 0 0,1 0 0 0 0,-1 0-1 0 0,0 0 1 0 0,4 1-1 0 0,-3 0 15 0 0,1 0 0 0 0,0 0 0 0 0,-1-1 0 0 0,1 1 0 0 0,-1-1 0 0 0,1 1 0 0 0,0-1 0 0 0,-1-1 0 0 0,8 0 0 0 0,-9 1-190 0 0,-1 0 0 0 0,1 0-1 0 0,0 0 1 0 0,0 0 0 0 0,-1 0 0 0 0,1 1 0 0 0,0-1 0 0 0,2 1 0 0 0,-2 0-83 0 0,0 0 1 0 0,0-1-1 0 0,0 0 0 0 0,0 1 1 0 0,0-1-1 0 0,0 0 0 0 0,0 0 1 0 0,3 0-1 0 0,-2-1 140 0 0,-1 1-6 0 0,19 1 69 0 0,149-3 257 0 0,-78-7-34 0 0,-30 3 8 0 0,-42 3-153 0 0,-17 3-136 0 0,0-1 0 0 0,-1 1 0 0 0,1 0 1 0 0,0 0-1 0 0,0 0 0 0 0,0 0 0 0 0,5 1 0 0 0,-2 0 23 0 0,0-1-1 0 0,-1 0 0 0 0,1 0 0 0 0,0 0 1 0 0,10-2-1 0 0,11 0 11 0 0,55-7 32 0 0,-20 9 0 0 0,13 0-1010 0 0,-58 1 2138 0 0,-13 0-1168 0 0,-1-1 1 0 0,1 1-1 0 0,0-1 0 0 0,0-1 1 0 0,0 1-1 0 0,5-1 0 0 0,1-1-7 0 0,-1 1-1 0 0,1 0 1 0 0,19 2-1 0 0,-8-1-18 0 0,-2 1 7 0 0,-12 0 3 0 0,-1-1-1 0 0,1 0 0 0 0,-1 0 1 0 0,1 0-1 0 0,-1-1 1 0 0,0 0-1 0 0,9-2 0 0 0,-10 1 23 0 0,1 1-1 0 0,0 1 0 0 0,0-1 1 0 0,0 1-1 0 0,0 0 0 0 0,0 0 1 0 0,0 0-1 0 0,-1 1 0 0 0,1 0 1 0 0,9 2-1 0 0,-10-2-176 0 0,-3 0 132 0 0,0-1 0 0 0,0 0-1 0 0,0 0 1 0 0,1 0 0 0 0,-1-1 0 0 0,0 1-1 0 0,0-1 1 0 0,4 0 0 0 0,-4 0 16 0 0,0 0 0 0 0,1 1 0 0 0,-1-1 0 0 0,1 1 0 0 0,-1 0 0 0 0,1 0 0 0 0,-1 0 0 0 0,5 0 0 0 0,3 1-2 0 0,0 0 0 0 0,0-1 0 0 0,19-1 0 0 0,3-1 72 0 0,-26 2-106 0 0,3 0 108 0 0,-1 0-1 0 0,0 1 1 0 0,0-1-1 0 0,0 2 1 0 0,12 2-1 0 0,-16-3-94 0 0,0-1 1 0 0,0 1-1 0 0,0-1 0 0 0,0 1 1 0 0,0-1-1 0 0,7-1 0 0 0,-7 0 8 0 0,-1 1 0 0 0,0 0 0 0 0,0 0 0 0 0,0 0 0 0 0,1 0 0 0 0,-1 1 0 0 0,0-1 0 0 0,0 1 0 0 0,0 0-1 0 0,3 1 1 0 0,-4-2 5 0 0,0 1 0 0 0,0-1 0 0 0,0 1 0 0 0,0-1 0 0 0,0 1 0 0 0,0-1 0 0 0,0 0 0 0 0,0 0 0 0 0,3 0 0 0 0,11 0 63 0 0,30 7 241 0 0,-39-6-267 0 0,15 6 25 0 0,0 1-57 0 0,8 0 282 0 0,-26-7-277 0 0,-1-1 1 0 0,0 1-1 0 0,1-1 0 0 0,-1 0 1 0 0,1 0-1 0 0,5-1 1 0 0,-6 1-2 0 0,16 4 0 0 0,-13-3 0 0 0,0 1 0 0 0,0-2 0 0 0,-1 1 0 0 0,11 0 0 0 0,0-1-6 0 0,0 1 0 0 0,0 0 0 0 0,26 7 0 0 0,-35-7 7 0 0,0 0-1 0 0,0-1 0 0 0,1 1 0 0 0,-1-1 0 0 0,0-1 0 0 0,10-1 0 0 0,17-1-11 0 0,-20 3-6 0 0,40-2 186 0 0,-53 2-174 0 0,1 0 0 0 0,0 0 1 0 0,-1 0-1 0 0,1 1 0 0 0,0-1 1 0 0,-1 0-1 0 0,1 1 0 0 0,2 0 1 0 0,-3-1-6 0 0,1 1 0 0 0,-1-1 1 0 0,1 1-1 0 0,-1-1 1 0 0,1 0-1 0 0,-1 0 0 0 0,1 1 1 0 0,-1-1-1 0 0,0 0 1 0 0,1-1-1 0 0,2 1 0 0 0,18-6 22 0 0,-11 3-27 0 0,1 0 0 0 0,0 0 0 0 0,0 1-1 0 0,20 0 1 0 0,-16 2 4 0 0,5 0 57 0 0,0 0 1 0 0,34-6-1 0 0,-31 6 8 0 0,-19-1-22 0 0,0 0 0 0 0,1 1 1 0 0,-1 0-1 0 0,0 0 1 0 0,10 1-1 0 0,-10 0-18 0 0,-1-1 0 0 0,1 0 0 0 0,-1 1 0 0 0,1-2 0 0 0,-1 1 0 0 0,1 0 0 0 0,7-3 0 0 0,-8 2 9 0 0,0 1 0 0 0,1-1 0 0 0,-1 1 0 0 0,0 0 0 0 0,1 0 0 0 0,-1 1 0 0 0,7 0 0 0 0,10 1-167 0 0,-14-1 163 0 0,-1-1-1 0 0,1 1 0 0 0,13 4 1 0 0,-11-3-13 0 0,4 3-6 0 0,-6-3 0 0 0,17-8 0 0 0,-21 5 0 0 0,19 1 0 0 0,-18 0 0 0 0,1 0 0 0 0,0 0 0 0 0,0 0 0 0 0,1-1 0 0 0,4-1 0 0 0,-2-1 0 0 0,4-1 0 0 0,-7 3 0 0 0,15 3 0 0 0,-18-2 3 0 0,0 0-1 0 0,0 0 0 0 0,0 0 1 0 0,0 1-1 0 0,0-1 0 0 0,0 0 0 0 0,0 1 1 0 0,0 0-1 0 0,-1-1 0 0 0,4 2 0 0 0,-5-2 2 0 0,1 1 0 0 0,-1-1-1 0 0,1 0 1 0 0,0 0-1 0 0,-1 1 1 0 0,1-1 0 0 0,-1 0-1 0 0,1 0 1 0 0,0 0-1 0 0,-1 0 1 0 0,1 0-1 0 0,-1 0 1 0 0,1 0 0 0 0,0 0-1 0 0,-1 0 1 0 0,1 0-1 0 0,-1 0 1 0 0,1 0 0 0 0,0-1-1 0 0,-1 1 1 0 0,1 0-1 0 0,-1 0 1 0 0,1-1-1 0 0,-1 1 1 0 0,1 0 0 0 0,-1-1-1 0 0,2 0 1 0 0,2 0-3 0 0,0 0 0 0 0,1 0 0 0 0,-1 0 0 0 0,1 0 0 0 0,-1 1 0 0 0,1-1 0 0 0,-1 1 0 0 0,1 0 0 0 0,8 2 0 0 0,12-1-1 0 0,1 0-88 0 0,9-4 88 0 0,-28 5 0 0 0,-7-2 0 0 0,0 0 0 0 0,0 0 0 0 0,0 0 0 0 0,1 0 0 0 0,-1 0 0 0 0,0 0 0 0 0,0 1 0 0 0,0-1 0 0 0,0 0 0 0 0,0 0 0 0 0,1 0 0 0 0,-1 0 0 0 0,0 0 0 0 0,0 0 0 0 0,0 0 0 0 0,0 0 0 0 0,0 0 0 0 0,1 0 0 0 0,-1 0 0 0 0,0 0 0 0 0,0 0 0 0 0,0 0 0 0 0,0 0 0 0 0,1 0 0 0 0,-1 0 0 0 0,0 0 0 0 0,0 0 0 0 0,0 0 0 0 0,0 0 0 0 0,0 0 0 0 0,1-1 0 0 0,-1 1 0 0 0,0 0 0 0 0,0 0 0 0 0,0 0 0 0 0,0 0 0 0 0,0 0 0 0 0,0 0 0 0 0,1 0 0 0 0,-1 0 0 0 0,0-1 0 0 0,0 1 0 0 0,0 0 0 0 0,0 0 0 0 0,2-2 0 0 0,7 3 0 0 0,-7 1 4 0 0,-1-2-1 0 0,0 0 0 0 0,-1 1-1 0 0,1-1 1 0 0,0 0-1 0 0,0 0 1 0 0,-1 0 0 0 0,1 0-1 0 0,0 0 1 0 0,-1 0 0 0 0,1 0-1 0 0,0 0 1 0 0,0 0-1 0 0,-1 0 1 0 0,1 0 0 0 0,0 0-1 0 0,-1 0 1 0 0,1-1-1 0 0,0 1 1 0 0,0 0 0 0 0,-1 0-1 0 0,1-1 1 0 0,0 0-1 0 0,3 0-2 0 0,-2-1 11 0 0,-1 2 45 0 0,-1-1 8 0 0,3-1-64 0 0,0 1-70 0 0,0 2 75 0 0,4-7 8 0 0,-7 6 62 0 0,0-1 3 0 0,-2 0-64 0 0,0-1 0 0 0,0 1 0 0 0,0-1 0 0 0,-1 1 0 0 0,1 0-1 0 0,0 0 1 0 0,-5-2 0 0 0,2 1 67 0 0,-20-9 7 0 0,23 9-88 0 0,-14-5 0 0 0,-13-3-178 0 0,22 6 204 0 0,6 3 54 0 0,5 2-63 0 0,0-1-1 0 0,0 1 1 0 0,0 0 0 0 0,0 0-1 0 0,6 4 1 0 0,8 0-21 0 0,-12-4-81 0 0,14 4 4 0 0,-14-2 75 0 0,0 1-1 0 0,0 0 1 0 0,9 7-1 0 0,-12-8-6 0 0,0 0-1 0 0,0 0 0 0 0,-1 0 0 0 0,1 1 0 0 0,-1 0 0 0 0,0-1 1 0 0,0 1-1 0 0,0 0 0 0 0,-1 0 0 0 0,3 6 0 0 0,-3 10 80 0 0,-1-19-66 0 0,0 1 0 0 0,0 0-1 0 0,0-1 1 0 0,0 1 0 0 0,0 0 0 0 0,0 0 0 0 0,-1-1 0 0 0,1 1 0 0 0,0 0 0 0 0,-1-1 0 0 0,1 1-1 0 0,-3 3 1 0 0,3-1 0 0 0,0-2 0 0 0,0-1 0 0 0,0 0 0 0 0,0 0 0 0 0,-1 1 0 0 0,1-1 0 0 0,0 0 0 0 0,0 0 0 0 0,-1 1 0 0 0,1-1 0 0 0,-1 0 0 0 0,1 0 0 0 0,-1 0 0 0 0,1 0 0 0 0,-2 2 0 0 0,-11 16 0 0 0,7-9 2 0 0,5-9 5 0 0,0 0-1 0 0,0 0 0 0 0,0 1 1 0 0,1-1-1 0 0,-1 0 0 0 0,0 0 0 0 0,-1-1 1 0 0,1 1-1 0 0,0 0 0 0 0,0 0 1 0 0,0 0-1 0 0,0-1 0 0 0,-1 1 0 0 0,1-1 1 0 0,-2 1-1 0 0,1 0-931 0 0,-6 2-2658 0 0,6-2-2667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8:20.602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137 1 6160 0 0,'0'0'133'0'0,"0"0"23"0"0,0 0 13 0 0,0 0 49 0 0,0 0 154 0 0,0 0 68 0 0,0 0 9 0 0,0 0-18 0 0,0 0-101 0 0,0 0-46 0 0,0 0-10 0 0,3 8 972 0 0,-3-1-822 0 0,-1 1-1 0 0,0-1 1 0 0,0 0-1 0 0,-1 0 1 0 0,0 1-1 0 0,0-1 0 0 0,-5 9 1 0 0,-1-1-20 0 0,0 0-1 0 0,-12 17 1 0 0,6 0-131 0 0,4-13-77 0 0,6-9-110 0 0,3-5-14 0 0,0 0-1 0 0,-1-1 1 0 0,0 1 0 0 0,0-1 0 0 0,-1 1 0 0 0,1-1 0 0 0,-6 6 0 0 0,-2 7 89 0 0,1-4-66 0 0,-8 5 33 0 0,17-17-115 0 0,-1 0 0 0 0,1-1 0 0 0,0 1 0 0 0,-1 0 0 0 0,1 0 0 0 0,0-1 0 0 0,0 1 0 0 0,0 0-1 0 0,-1 0 1 0 0,1 0 0 0 0,0-1 0 0 0,0 1 0 0 0,0 0 0 0 0,0 0 0 0 0,0 0 0 0 0,1 0 0 0 0,-1-1-1 0 0,0 1 1 0 0,0 0 0 0 0,0 0 0 0 0,1-1 0 0 0,-1 1 0 0 0,1 1 0 0 0,6 4 61 0 0,-6-6-63 0 0,-1 1 0 0 0,1-1-1 0 0,0 1 1 0 0,0-1 0 0 0,0 1-1 0 0,0-1 1 0 0,-1 0-1 0 0,1 1 1 0 0,0-1 0 0 0,0 0-1 0 0,0 0 1 0 0,0 0-1 0 0,0 0 1 0 0,0 0 0 0 0,0 0-1 0 0,0 0 1 0 0,1 0-1 0 0,-2 0-9 0 0,0 0-1 0 0,1 0 0 0 0,-1 0 0 0 0,0 0 0 0 0,1-1 0 0 0,-1 1 0 0 0,0 1 0 0 0,1-1 0 0 0,-1 0 0 0 0,0 0 0 0 0,1 0 0 0 0,-1 0 0 0 0,0 0 0 0 0,1 0 0 0 0,-1 0 0 0 0,0 0 0 0 0,1 0 0 0 0,-1 1 0 0 0,0-1 0 0 0,0 0 0 0 0,1 0 0 0 0,-1 1 0 0 0,4 1 0 0 0,28 13 435 0 0,-4-3-6 0 0,-23-10-429 0 0,-3-1 0 0 0,-1 0 0 0 0,0-1 0 0 0,1 1 0 0 0,-1 0 0 0 0,1-1 0 0 0,-1 0 0 0 0,1 1 0 0 0,0-1 0 0 0,1 1 0 0 0,-2-1 0 0 0,0 0 0 0 0,0 0 0 0 0,0 0 0 0 0,-1 0 0 0 0,1 0 0 0 0,0 0 0 0 0,0 0 0 0 0,0 1 0 0 0,-1-1 0 0 0,1 0 0 0 0,0 1 0 0 0,0-1 0 0 0,-1 1 0 0 0,1-1 0 0 0,1 1 0 0 0,10 7 0 0 0,39 8 332 0 0,-17-6-248 0 0,-6 0-108 0 0,-27-10 80 0 0,1 1-1 0 0,0 0 0 0 0,-1 0 0 0 0,1 0 0 0 0,-1 0 0 0 0,0 0 0 0 0,1 0 1 0 0,-1 0-1 0 0,0 1 0 0 0,1-1 0 0 0,-1 0 0 0 0,0 1 0 0 0,2 2 0 0 0,-3-3 7 0 0,0-1 26 0 0,0 0 36 0 0,0 0-3 0 0,0 0-8 0 0,-1 1-19 0 0,1-1-274 0 0,0 1 0 0 0,-1-1 0 0 0,1 0 1 0 0,0 1-1 0 0,-1-1 0 0 0,1 0 0 0 0,0 1 0 0 0,0-1 1 0 0,0 1-1 0 0,-1-1 0 0 0,1 0 0 0 0,0 1 1 0 0,0-1-1 0 0,0 1 0 0 0,0-1 0 0 0,0 1 0 0 0,0-1 1 0 0,0 0-1 0 0,0 1 0 0 0,0-1 0 0 0,0 2 1 0 0,0-1-1349 0 0,0 8-4698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8:42.295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0 1 4776 0 0,'0'0'96'0'0,"0"0"32"0"0,0 0 0 0 0,0 0 16 0 0,0 0-144 0 0,0 0 0 0 0,0 0 0 0 0,0 0-2096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8:43.051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 21 10968 0 0,'0'-6'240'0'0,"0"0"48"0"0,0 0 16 0 0,0 3 8 0 0,0 3-248 0 0,0 0-64 0 0,0 0 0 0 0,0 0 0 0 0,3 0-152 0 0,-3 0-40 0 0,0 0 0 0 0,0 0-8 0 0,7 0-400 0 0,-7 0-72 0 0,0 0-24 0 0,0 0 0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11.9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210 26 6736 0 0,'0'0'149'0'0,"0"0"23"0"0,0 0 12 0 0,0 0 36 0 0,0 0 124 0 0,0 0 52 0 0,0 0 11 0 0,0 0-26 0 0,0 0-112 0 0,-7-3 1233 0 0,5 2-1413 0 0,1 0 0 0 0,-1 0 0 0 0,1 0 1 0 0,-1 0-1 0 0,1 0 0 0 0,0 0 0 0 0,-1 0 0 0 0,1 0 1 0 0,0-1-1 0 0,0 1 0 0 0,-2-3 0 0 0,3 3-9 0 0,0 1-14 0 0,0 0-2 0 0,-5-1 51 0 0,3 0-113 0 0,1 0 0 0 0,-1 1 0 0 0,1-1 0 0 0,-1 1 0 0 0,0-1 0 0 0,0 1 0 0 0,1 0 1 0 0,-1 0-1 0 0,-2-1 0 0 0,-11 1 150 0 0,14 0-88 0 0,-6 2 0 0 0,5-2-63 0 0,0 1 1 0 0,0-1 0 0 0,0 0-1 0 0,0 1 1 0 0,0 0 0 0 0,0-1-1 0 0,0 1 1 0 0,0 0 0 0 0,0 0-1 0 0,-3 2 1 0 0,-1 0 44 0 0,5-2 18 0 0,-6 2 53 0 0,-25 19 326 0 0,13-6-175 0 0,17-15-241 0 0,1 0 0 0 0,0 0 0 0 0,0 1 0 0 0,0-1 0 0 0,0 0 0 0 0,0 0 0 0 0,0 1 0 0 0,0-1 0 0 0,0 1 0 0 0,0-1 0 0 0,-1 3 0 0 0,-4 4 67 0 0,3-6-92 0 0,-14 33 190 0 0,16-34-188 0 0,0 1 0 0 0,1-1 0 0 0,-1 0 0 0 0,1 0 1 0 0,-1 1-1 0 0,1-1 0 0 0,-1 1 0 0 0,1-1 0 0 0,0 0 1 0 0,-1 1-1 0 0,1-1 0 0 0,0 1 0 0 0,0 1 0 0 0,0 2 2 0 0,-1 1 4 0 0,1-1 0 0 0,-1 1 0 0 0,1 0 0 0 0,1 7 0 0 0,-1 0 4 0 0,0-10-15 0 0,1 0 0 0 0,-1 0 0 0 0,0 0 1 0 0,1 0-1 0 0,-1 0 0 0 0,1 0 0 0 0,2 4 0 0 0,-2-5 11 0 0,0 0-1 0 0,-1 0 0 0 0,1 0 0 0 0,-1 0 0 0 0,1 0 0 0 0,-1 0 0 0 0,0 4 0 0 0,1-4-8 0 0,-1 0 0 0 0,1-1 1 0 0,-1 1-1 0 0,1 0 0 0 0,0 0 0 0 0,-1 0 0 0 0,1 0 0 0 0,0-1 0 0 0,0 1 0 0 0,0 0 0 0 0,3 2 0 0 0,1 3 13 0 0,12 21 181 0 0,-16-26-172 0 0,1 0 1 0 0,-1-1 0 0 0,1 1 0 0 0,-1-1 0 0 0,1 1-1 0 0,0-1 1 0 0,-1 0 0 0 0,1 0 0 0 0,0 0 0 0 0,0 0-1 0 0,0 0 1 0 0,3 1 0 0 0,1 1 2 0 0,-1-1 0 0 0,1 0 0 0 0,-1 0 0 0 0,1-1 0 0 0,0 0 0 0 0,8 1 0 0 0,-4 0-21 0 0,13 0 1 0 0,-18-3 22 0 0,1-1 4 0 0,3 2-2 0 0,0-2 0 0 0,0 1-1 0 0,0-1 1 0 0,0 0 0 0 0,0-1 0 0 0,0 0-1 0 0,0-1 1 0 0,-1 0 0 0 0,0 0 0 0 0,0 0-1 0 0,0-1 1 0 0,12-10 0 0 0,31-28-1863 0 0,-47 38 1101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12.5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4 4232 0 0,'-1'6'193'0'0,"-1"2"-68"0"0,0 1-90 0 0,0-1 0 0 0,1 1-1 0 0,-1 14 1 0 0,5 17 1229 0 0,-2-37-1154 0 0,-1 1 0 0 0,1-1 0 0 0,0 0 0 0 0,1 0 0 0 0,-1 0 0 0 0,0 0 0 0 0,1-1 0 0 0,0 1 0 0 0,0 0 0 0 0,-1 0 0 0 0,2-1 0 0 0,-1 0 0 0 0,0 1 0 0 0,0-1 0 0 0,1 0 0 0 0,-1 0-1 0 0,1 0 1 0 0,4 3 0 0 0,7-2 8 0 0,-7-3-49 0 0,0-1-13 0 0,0-1 0 0 0,-1 1 0 0 0,1-1 0 0 0,8-4 0 0 0,-11 3-16 0 0,-1 1 1 0 0,1-1 0 0 0,-1 0 0 0 0,1 0-1 0 0,4-6 1 0 0,8-7 196 0 0,-15 15-99 0 0,5-13 295 0 0,-6 11-342 0 0,1 1 0 0 0,-1 0 0 0 0,0-1 0 0 0,0 1 0 0 0,-1-1 0 0 0,1 1 0 0 0,0 0 1 0 0,-1-1-1 0 0,0 1 0 0 0,1-1 0 0 0,-1 1 0 0 0,0 0 0 0 0,0 0 0 0 0,0 0 0 0 0,0 0 0 0 0,-1-1 0 0 0,1 2 0 0 0,-1-1 0 0 0,-2-3 0 0 0,0 1-3 0 0,1 0-1 0 0,-1 1 1 0 0,0-1-1 0 0,0 1 1 0 0,0 0 0 0 0,-1 1-1 0 0,1-1 1 0 0,-6-2-1 0 0,7 4-80 0 0,-2-1 45 0 0,0 0-1 0 0,1 0 1 0 0,-1 1 0 0 0,0 0-1 0 0,0 0 1 0 0,0 0-1 0 0,0 0 1 0 0,0 1-1 0 0,-6 0 1 0 0,10 0-143 0 0,1 0-7 0 0,0 0 2 0 0,0 0-51 0 0,0 0-212 0 0,0 0-90 0 0,0 0-440 0 0,0-1-1767 0 0,0-3-756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6:50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6 5640 0 0,'0'0'124'0'0,"0"0"17"0"0,0 0 12 0 0,0-1-15 0 0,0-3-76 0 0,0 3 113 0 0,0 1 40 0 0,0 0 1 0 0,0 0-22 0 0,0 0-88 0 0,0 0-33 0 0,0 0 15 0 0,0 0-7 0 0,0 0-7 0 0,0 0-2 0 0,0 0 28 0 0,0 0 117 0 0,0 0 51 0 0,0 0 11 0 0,0 0-3 0 0,0 0-16 0 0,0 0-4 0 0,0 0 0 0 0,0 0-11 0 0,0 0-46 0 0,0 0-27 0 0,0 0-4 0 0,0 0-6 0 0,0 0-22 0 0,0 0-10 0 0,0 0-2 0 0,0 0 12 0 0,0 0 50 0 0,0 0 24 0 0,0 0 2 0 0,0 0-26 0 0,0 0-100 0 0,0 0-26 0 0,-1 4 223 0 0,0 1 1 0 0,0-1 0 0 0,0 0 0 0 0,0 0 0 0 0,-1 0-1 0 0,-2 7 1 0 0,-2 1-62 0 0,5-7-135 0 0,-1-1 0 0 0,0 0 0 0 0,0 0 0 0 0,0 0 0 0 0,-1 0 0 0 0,-3 5 0 0 0,-4 13 168 0 0,7-16-212 0 0,0 0 0 0 0,1 0 1 0 0,0-1-1 0 0,-3 10 0 0 0,-7 19 413 0 0,0-4-317 0 0,4-6-134 0 0,-13 23 311 0 0,6-11 4 0 0,5-13-227 0 0,-15 27 105 0 0,11-30-197 0 0,12-16 5 0 0,-1 0 0 0 0,1 0 0 0 0,-1 0 0 0 0,1 0 0 0 0,-2 5-1 0 0,1-2-9 0 0,0-2 11 0 0,0 3-28 0 0,4-6 201 0 0,-1-2-219 0 0,0 0-1 0 0,0 0 1 0 0,0 0 0 0 0,1 1-1 0 0,-1-1 1 0 0,0 0 0 0 0,0 0 0 0 0,0 0-1 0 0,0 1 1 0 0,0-1 0 0 0,0 0-1 0 0,0 0 1 0 0,0 1 0 0 0,0-1 0 0 0,0 0-1 0 0,0 0 1 0 0,0 0 0 0 0,0 1 0 0 0,0-1-1 0 0,0 0 1 0 0,0 0 0 0 0,0 1-1 0 0,0-1 1 0 0,0 0 0 0 0,0 0 0 0 0,0 1-1 0 0,0-1 1 0 0,-1 0 0 0 0,1 0-1 0 0,0 0 1 0 0,0 0 0 0 0,0 1 0 0 0,0-1-1 0 0,0 0 1 0 0,-1 0 0 0 0,1 1 0 0 0,9-12-1492 0 0,4-5-192 0 0,-9 8 773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13.5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1 103 6416 0 0,'0'0'141'0'0,"0"0"23"0"0,0 0 13 0 0,0 1-19 0 0,0 1-155 0 0,0 1 0 0 0,0-1 0 0 0,1 1 0 0 0,-1-1 0 0 0,1 1 1 0 0,0-1-1 0 0,0 0 0 0 0,-1 1 0 0 0,2-1 0 0 0,1 4 0 0 0,-1-2-5 0 0,-1-3 12 0 0,0 0 0 0 0,-1 0 1 0 0,1-1-1 0 0,0 1 0 0 0,-1 0 1 0 0,1-1-1 0 0,0 1 0 0 0,0 0 0 0 0,0-1 1 0 0,0 1-1 0 0,-1-1 0 0 0,1 1 1 0 0,0-1-1 0 0,0 0 0 0 0,0 1 0 0 0,1-1 1 0 0,7 4 262 0 0,6 8 501 0 0,-1 1 1 0 0,15 17 0 0 0,-25-25-695 0 0,0 0-1 0 0,0 1 1 0 0,-1 0 0 0 0,0 0 0 0 0,0 0 0 0 0,-1 0 0 0 0,4 10-1 0 0,5 12 539 0 0,-6-11-300 0 0,-5-14-265 0 0,1 0 0 0 0,0-1 0 0 0,0 1 0 0 0,-1-1 0 0 0,2 1 0 0 0,-1-1 0 0 0,0 0 1 0 0,3 4-1 0 0,-2 2 520 0 0,-1-4-87 0 0,-1-9-520 0 0,0 2 72 0 0,0 1 1 0 0,-1-1-1 0 0,1 0 0 0 0,-1 1 0 0 0,0-1 1 0 0,-1-2-1 0 0,-3-15 141 0 0,4-4-47 0 0,0 18-133 0 0,1-1 0 0 0,0 1 0 0 0,0-1 0 0 0,2-10 1 0 0,-1 12-12 0 0,2-10 162 0 0,7-21 0 0 0,9 5-742 0 0,-18 28 579 0 0,1 0 0 0 0,0 0 0 0 0,0 1 0 0 0,0-1 0 0 0,0 0 0 0 0,0 1 0 0 0,0-1 0 0 0,1 1 0 0 0,-1 0 0 0 0,1 0 0 0 0,0 0 0 0 0,0 0 0 0 0,-1 0 0 0 0,1 1 0 0 0,0-1 0 0 0,0 1 0 0 0,1 0 0 0 0,-1 0 1 0 0,0 0-1 0 0,7-1 0 0 0,-9 1 12 0 0,0 1 1 0 0,0 0-1 0 0,0 0 1 0 0,0 0-1 0 0,0 0 1 0 0,0 0-1 0 0,0 0 1 0 0,0 0-1 0 0,0 0 1 0 0,0 1-1 0 0,0-1 1 0 0,0 0-1 0 0,0 1 1 0 0,0-1 0 0 0,0 1-1 0 0,0-1 1 0 0,0 1-1 0 0,0-1 1 0 0,0 1-1 0 0,0-1 1 0 0,0 1-1 0 0,0 0 1 0 0,-1 0-1 0 0,1-1 1 0 0,0 1-1 0 0,-1 0 1 0 0,1 0-1 0 0,0 0 1 0 0,-1 0-1 0 0,2 2 1 0 0,1 2-1 0 0,2 3 172 0 0,0 1 0 0 0,-1 0 1 0 0,0 0-1 0 0,-1 0 0 0 0,5 16 1 0 0,-4-10 33 0 0,-2-9-206 0 0,0 0 1 0 0,0 1 0 0 0,1 10 0 0 0,-2 9 30 0 0,-1-24 126 0 0,0-2 43 0 0,0 0 8 0 0,0 0-17 0 0,0 0-71 0 0,0 0-30 0 0,0 0-7 0 0,6-12-2 0 0,-6 11-78 0 0,1 0 1 0 0,0-1 0 0 0,-1 1 0 0 0,1 0 0 0 0,-1-1 0 0 0,1 1 0 0 0,-1 0-1 0 0,1-1 1 0 0,-1 1 0 0 0,0-1 0 0 0,0 1 0 0 0,0-1 0 0 0,0 1 0 0 0,0 0 0 0 0,0-1-1 0 0,0 1 1 0 0,-1-3 0 0 0,0-1 84 0 0,2-19-7 0 0,1 1-1 0 0,1-1 0 0 0,11-45 1 0 0,-9 48-182 0 0,6-22 76 0 0,-10 41 25 0 0,1-9-9 0 0,-1 10-43 0 0,-1 1 50 0 0,1 0 0 0 0,-1-1 1 0 0,0 1-1 0 0,1 0 0 0 0,-1 0 0 0 0,0 0 1 0 0,1 0-1 0 0,-1-1 0 0 0,0 1 1 0 0,1 0-1 0 0,-1 0 0 0 0,0 0 1 0 0,0-1-1 0 0,1 1 0 0 0,-1 0 1 0 0,0-1-1 0 0,0 1 0 0 0,0 0 1 0 0,1 0-1 0 0,-1-1 0 0 0,0 1 1 0 0,0 0-1 0 0,0-1 0 0 0,2-1 1 0 0,7 2-70 0 0,-7 0 65 0 0,0 1-1 0 0,0 0 1 0 0,0 0 0 0 0,0 0 0 0 0,0 0-1 0 0,0 0 1 0 0,-1 1 0 0 0,1-1 0 0 0,0 1-1 0 0,-1-1 1 0 0,1 1 0 0 0,-1-1 0 0 0,0 1-1 0 0,2 2 1 0 0,1 1-1 0 0,-1-1 19 0 0,0 1 1 0 0,0 0 0 0 0,0-1-1 0 0,0 1 1 0 0,-1 0 0 0 0,0 1-1 0 0,0-1 1 0 0,0 0 0 0 0,1 7-1 0 0,8 21 54 0 0,-9-28-30 0 0,-1-1-1 0 0,1 1 1 0 0,-1-1 0 0 0,0 1-1 0 0,0-1 1 0 0,1 6 0 0 0,7 12 263 0 0,-6 7-4 0 0,-6-2-294 0 0,3-23-123 0 0,0-2-168 0 0,0 1 0 0 0,0 0 0 0 0,0 0 0 0 0,0-1 0 0 0,0 1 0 0 0,1 0 0 0 0,-1-1 0 0 0,1 1 0 0 0,0 0 0 0 0,0-1 0 0 0,0 1 0 0 0,0-1 0 0 0,0 1 0 0 0,2 2 0 0 0,-1-2-509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14.6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67 5936 0 0,'0'0'169'0'0,"9"9"363"0"0,-5-6-270 0 0,-1-1 0 0 0,0 1 0 0 0,1 1-1 0 0,-2-1 1 0 0,1 0 0 0 0,0 1 0 0 0,-1 0 0 0 0,1-1 0 0 0,3 9-1 0 0,14 43 1777 0 0,-11-30-1373 0 0,-4-12-485 0 0,-1 1 0 0 0,4 17 0 0 0,-2 1 667 0 0,-6-32-592 0 0,0 0-23 0 0,0 0-100 0 0,0 0-42 0 0,0 0-8 0 0,-1 1-16 0 0,1-1-53 0 0,0 1-1 0 0,-1-1 1 0 0,1 0-1 0 0,0 0 0 0 0,-1 0 1 0 0,1 0-1 0 0,-1 0 1 0 0,1 0-1 0 0,0 0 1 0 0,-1 0-1 0 0,1 0 0 0 0,-1 0 1 0 0,1 0-1 0 0,0 0 1 0 0,-1-1-1 0 0,1 1 1 0 0,-1 0-1 0 0,1 0 0 0 0,0 0 1 0 0,-1 0-1 0 0,1-1 1 0 0,0 1-1 0 0,-1 0 1 0 0,1 0-1 0 0,0-1 0 0 0,-1 1 1 0 0,1 0-1 0 0,0 0 1 0 0,-1-1-1 0 0,-10-9 341 0 0,9 6-331 0 0,0 0 0 0 0,-1 1 0 0 0,1-2 0 0 0,0 1 0 0 0,1 0 0 0 0,-1 0 0 0 0,1 0 0 0 0,0-1 1 0 0,0 1-1 0 0,0-1 0 0 0,1 1 0 0 0,-1-1 0 0 0,1 1 0 0 0,0-1 0 0 0,0 1 0 0 0,2-8 1 0 0,0-9-23 0 0,-2 17 0 0 0,0 0 0 0 0,1 0 0 0 0,-1-1 0 0 0,1 1 0 0 0,2-7 0 0 0,1 1-48 0 0,-1 0 0 0 0,2 1 1 0 0,0-1-1 0 0,0 1 0 0 0,0 0 1 0 0,8-9-1 0 0,-7 13 38 0 0,0 3 10 0 0,12 1-11 0 0,-17 1-42 0 0,6 3-22 0 0,-3 2 65 0 0,1 0 0 0 0,-2 0 0 0 0,1 0 0 0 0,0 0 0 0 0,-1 1 0 0 0,0 0 0 0 0,-1 0 0 0 0,1 0 1 0 0,-1 0-1 0 0,0 0 0 0 0,1 8 0 0 0,0-4 79 0 0,0 0 1 0 0,1 0-1 0 0,8 15 1 0 0,-11-21-30 0 0,0-1 1 0 0,0 1-1 0 0,-1 0 1 0 0,1-1-1 0 0,-1 1 1 0 0,0 0-1 0 0,-1 6 1 0 0,4 9 219 0 0,12-141 297 0 0,-11 90-677 0 0,-2 24 109 0 0,0 0 0 0 0,1 0 0 0 0,-1 0 0 0 0,2 0 0 0 0,-1 1 0 0 0,7-11 0 0 0,3-6-4 0 0,-12 22-28 0 0,4 1 22 0 0,-4 0-32 0 0,0 2-1 0 0,1 0 49 0 0,1 0 1 0 0,-1 0-1 0 0,0 1 0 0 0,0-1 0 0 0,0 1 1 0 0,0-1-1 0 0,0 1 0 0 0,0 0 0 0 0,-1 0 1 0 0,1 0-1 0 0,-1 0 0 0 0,1 0 0 0 0,1 3 1 0 0,-1 1-12 0 0,1-1 1 0 0,-1 0-1 0 0,-1 1 1 0 0,2 5-1 0 0,6 19 22 0 0,1-1 78 0 0,-9-28-72 0 0,-1 1 1 0 0,1-1 0 0 0,-1 1-1 0 0,1-1 1 0 0,-1 1 0 0 0,0-1-1 0 0,1 1 1 0 0,-1-1 0 0 0,0 1-1 0 0,0 2 1 0 0,0-1-10 0 0,-1-2 3 0 0,1 0-1 0 0,0-1 1 0 0,0 1-1 0 0,0 0 1 0 0,0-1-1 0 0,1 1 1 0 0,-1 0-1 0 0,0 0 1 0 0,0-1-1 0 0,0 1 1 0 0,0 0-1 0 0,1-1 0 0 0,-1 1 1 0 0,0-1-1 0 0,1 1 1 0 0,-1 0-1 0 0,1-1 1 0 0,-1 1-1 0 0,0-1 1 0 0,1 1-1 0 0,-1-1 1 0 0,1 1-1 0 0,-1-1 1 0 0,2 1-1 0 0,0 2 40 0 0,3 8 73 0 0,-4-8-110 0 0,0 0 1 0 0,1 0-1 0 0,-1 0 0 0 0,1 0 0 0 0,-1-1 0 0 0,1 1 0 0 0,0-1 0 0 0,4 5 1 0 0,-2-4-9 0 0,11 4 59 0 0,-10-5-235 0 0,1-2-3207 0 0,-5 0 2584 0 0,10 0-766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15.2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0 6792 0 0,'0'0'149'0'0,"0"0"23"0"0,0 0 13 0 0,-3 7 13 0 0,2-4-130 0 0,0 0 1 0 0,0-1-1 0 0,1 1 0 0 0,-1 0 1 0 0,1 0-1 0 0,0-1 1 0 0,0 1-1 0 0,0 0 1 0 0,0 0-1 0 0,0 0 0 0 0,0-1 1 0 0,1 1-1 0 0,0 3 1 0 0,2 4 455 0 0,1 0 0 0 0,5 11 0 0 0,0 0-102 0 0,-7-15-282 0 0,1-1 1 0 0,-1 0 0 0 0,1 0 0 0 0,0-1 0 0 0,0 1-1 0 0,0-1 1 0 0,1 1 0 0 0,0-1 0 0 0,4 4 0 0 0,-6-4 117 0 0,-2-1-229 0 0,7 4 153 0 0,1 0-30 0 0,-7-6-84 0 0,-1-1 3 0 0,13-6 205 0 0,-11 4-279 0 0,0 0 1 0 0,-1 0 0 0 0,1 0 0 0 0,-1 0 0 0 0,1 0 0 0 0,-1 0 0 0 0,0-1 0 0 0,1 1 0 0 0,-1 0-1 0 0,1-5 1 0 0,6-26 216 0 0,6-42-692 0 0,-12 67 386 0 0,-2 0 77 0 0,0 7 9 0 0,-1-1 0 0 0,0 0 0 0 0,1 0 0 0 0,0 0 0 0 0,-1 0 0 0 0,1 0 0 0 0,0 0-1 0 0,1-4 1 0 0,-1 13 135 0 0,0 0-1 0 0,1 0 0 0 0,0-1 0 0 0,1 1 0 0 0,-1 0 1 0 0,1-1-1 0 0,1 1 0 0 0,-1-1 0 0 0,1 0 1 0 0,5 8-1 0 0,-1 0-115 0 0,9 27 1 0 0,-16-40-14 0 0,0-1 0 0 0,0 1 0 0 0,0-1 0 0 0,0 0 0 0 0,0 1 0 0 0,1-1 0 0 0,-1 1 0 0 0,0-1 0 0 0,0 1 1 0 0,0-1-1 0 0,0 0 0 0 0,1 1 0 0 0,-1-1 0 0 0,0 1 0 0 0,0-1 0 0 0,1 0 0 0 0,-1 1 0 0 0,0-1 0 0 0,1 0 0 0 0,-1 1 1 0 0,0-1-1 0 0,1 0 0 0 0,-1 0 0 0 0,0 1 0 0 0,1-1 0 0 0,0 0 0 0 0,-1 0-1 0 0,0 1 0 0 0,0-1 0 0 0,1 0 0 0 0,-1 0 1 0 0,0 0-1 0 0,0 1 0 0 0,1-1 0 0 0,-1 0 0 0 0,0 0 0 0 0,0 0 0 0 0,0 1 0 0 0,1-1 0 0 0,-1 0 0 0 0,0 1 0 0 0,0-1 1 0 0,0 0-1 0 0,0 0 0 0 0,0 1 0 0 0,0-1 0 0 0,0 0 0 0 0,0 1 0 0 0,0-1 0 0 0,0 0 0 0 0,0 0 0 0 0,0 1 0 0 0,0-1 1 0 0,0 0-1 0 0,0 1 0 0 0,0-1 0 0 0,0 0 0 0 0,0 1 0 0 0,0-1 0 0 0,0 0 0 0 0,0 1 0 0 0,0 0-156 0 0,0-1-75 0 0,0 0-21 0 0,0 0-50 0 0,0 0-196 0 0,0 0-86 0 0,0 0-20 0 0,0 0-3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15.8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68 7312 0 0,'0'16'548'0'0,"0"-5"-224"0"0,0 1 1 0 0,1-1-1 0 0,1 0 0 0 0,0 1 1 0 0,1-1-1 0 0,0 0 0 0 0,0 0 1 0 0,1-1-1 0 0,9 19 1 0 0,-7-12 547 0 0,-6-16-788 0 0,0 1 0 0 0,0-1 0 0 0,1 0 0 0 0,-1 1 0 0 0,1-1 0 0 0,-1 1 0 0 0,1-1 0 0 0,-1 0 1 0 0,1 1-1 0 0,0-1 0 0 0,1 2 0 0 0,-1-2 203 0 0,2 4 241 0 0,0 0-463 0 0,-3-4 16 0 0,0-1-5 0 0,0 0-10 0 0,0 0 2 0 0,0 0 16 0 0,1-2 37 0 0,1 0-101 0 0,-1-13 88 0 0,-1-18-93 0 0,4 9-15 0 0,-2 20 0 0 0,4-30 0 0 0,-6 26 0 0 0,1 0 0 0 0,1 0 0 0 0,-1 0 0 0 0,1 1 0 0 0,0-1 0 0 0,1 1 0 0 0,6-14 0 0 0,-8 19 0 0 0,1-1 0 0 0,-1 0 0 0 0,1 1 0 0 0,0 0 0 0 0,0-1 0 0 0,-1 1 0 0 0,2 0 0 0 0,2-3 0 0 0,0 1 0 0 0,-3 1 0 0 0,0 0 0 0 0,0 1 0 0 0,1-1 0 0 0,-1 1 0 0 0,1 0 0 0 0,-1 0 0 0 0,1 0 0 0 0,0 0 0 0 0,0 1 0 0 0,4-3 0 0 0,6-3 0 0 0,-10 6-16 0 0,0-1 1 0 0,-1 1-1 0 0,1 0 1 0 0,0 0-1 0 0,-1 0 1 0 0,1 1 0 0 0,0-1-1 0 0,0 1 1 0 0,0-1-1 0 0,-1 1 1 0 0,1 0-1 0 0,0 0 1 0 0,4 0 0 0 0,-5 1 15 0 0,0 0 0 0 0,0-1 0 0 0,0 1 0 0 0,0-1 0 0 0,0 1 0 0 0,0-1 0 0 0,4 0 0 0 0,-5 0 0 0 0,0 0 0 0 0,1 0 0 0 0,-1 0 0 0 0,0 0 0 0 0,1 0 0 0 0,-1 0 0 0 0,0 1 0 0 0,0-1 0 0 0,1 0 0 0 0,-1 1 0 0 0,0-1 0 0 0,0 1 0 0 0,0-1 0 0 0,1 1 0 0 0,-1 0 0 0 0,0-1 0 0 0,0 1 0 0 0,0 0 0 0 0,1 1 0 0 0,3 5 60 0 0,-1 0 0 0 0,0 0 0 0 0,0 1 0 0 0,0-1 0 0 0,-1 1 0 0 0,0 0 0 0 0,3 12 0 0 0,5 17 344 0 0,21 50 0 0 0,-30-83-400 0 0,2 6 69 0 0,-4-10-9 0 0,1 2-8 0 0,-1-2-67 0 0,0 1 1 0 0,0-1-1 0 0,0 0 0 0 0,1 1 1 0 0,-1-1-1 0 0,0 1 0 0 0,0-1 0 0 0,0 1 1 0 0,1-1-1 0 0,-1 0 0 0 0,0 1 1 0 0,1-1-1 0 0,-1 1 0 0 0,0-1 1 0 0,1 0-1 0 0,-1 1 0 0 0,1-1 1 0 0,-1 0-1 0 0,0 0 0 0 0,1 1 1 0 0,-1-1-1 0 0,1 0 0 0 0,-1 0 1 0 0,1 0-1 0 0,-1 0 0 0 0,1 1 1 0 0,-1-1-1 0 0,1 0 0 0 0,-1 0 1 0 0,1 0-1 0 0,-1 0 0 0 0,1 0 1 0 0,-1 0-1 0 0,1 0 0 0 0,-1 0 1 0 0,1-1-1 0 0,-1 1 0 0 0,1 0 1 0 0,-1 0-1 0 0,1 0 0 0 0,-1 0 1 0 0,0-1-1 0 0,1 1 0 0 0,-1 0 1 0 0,1-1-1 0 0,2-1-227 0 0,-1 0 0 0 0,0 0 0 0 0,0-1 0 0 0,0 1 0 0 0,3-5-1 0 0,-2 3-257 0 0,-1 2 202 0 0,0 0 1 0 0,-1-1-1 0 0,0 1 1 0 0,1-1-1 0 0,-1 1 0 0 0,1-5 1 0 0,1 1-25 0 0,4-7-514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16.2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 1 6792 0 0,'0'0'149'0'0,"0"0"23"0"0,0 0 13 0 0,-1 1-21 0 0,1 0-156 0 0,-1-1 0 0 0,1 1-1 0 0,0 0 1 0 0,0-1-1 0 0,-1 1 1 0 0,1 0 0 0 0,0-1-1 0 0,0 1 1 0 0,0 0-1 0 0,0 0 1 0 0,0-1-1 0 0,0 1 1 0 0,0 0 0 0 0,0 0-1 0 0,0-1 1 0 0,0 1-1 0 0,0 0 1 0 0,0-1-1 0 0,0 1 1 0 0,1 1 0 0 0,0 4 231 0 0,-1-2-38 0 0,-1 1 1 0 0,1 0-1 0 0,0-1 1 0 0,0 1-1 0 0,1 0 0 0 0,-1-1 1 0 0,1 1-1 0 0,0 0 1 0 0,0-1-1 0 0,4 8 0 0 0,1 4 813 0 0,14 23 0 0 0,-18-33-1004 0 0,0-1 33 0 0,2 1-22 0 0,0-3-1886 0 0,-4-3-1912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16.5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 10 8232 0 0,'0'0'176'0'0,"-7"-4"40"0"0,1 1 8 0 0,3 1 16 0 0,3 2-240 0 0,0 0 0 0 0,0 0 0 0 0,0 0-3616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16.9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 5904 0 0,'0'0'132'0'0,"0"0"17"0"0,0 0 11 0 0,0 1-21 0 0,-10 30 172 0 0,10-28-168 0 0,0-1 0 0 0,-1 1 1 0 0,1-1-1 0 0,0 1 0 0 0,0-1 0 0 0,0 0 1 0 0,1 1-1 0 0,-1-1 0 0 0,1 1 0 0 0,-1-1 1 0 0,1 0-1 0 0,1 4 0 0 0,17 41 1641 0 0,-12-31-1274 0 0,12 20 481 0 0,-11-25-763 0 0,3 4 101 0 0,-1 0 0 0 0,0 1 0 0 0,10 26 0 0 0,3 4-65 0 0,-13-25-246 0 0,8 19-20 0 0,-13-26 35 0 0,2 0-1 0 0,14 25 1 0 0,-18-34 1 0 0,-1-1 0 0 0,0 1 0 0 0,1 0 0 0 0,-2 0 0 0 0,3 7 0 0 0,-3-7-65 0 0,1 1 1 0 0,0-1 0 0 0,5 9-1 0 0,0 13 85 0 0,-7-25-54 0 0,1-1 0 0 0,-1 0 0 0 0,0 0 0 0 0,1 0 0 0 0,-1 0 0 0 0,1 1 0 0 0,-1-1 0 0 0,1 0 0 0 0,0 0 0 0 0,-1 0 0 0 0,1 0 0 0 0,0 0 0 0 0,0 0 0 0 0,0 0 0 0 0,0-1 0 0 0,1 2 0 0 0,2 1 67 0 0,2 6 6 0 0,-5-8-119 0 0,-1-1-32 0 0,3 3-1874 0 0,-3-3 1280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17.2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1 163 4232 0 0,'7'-9'307'0'0,"25"-17"1021"0"0,46-28 1 0 0,-13 10-996 0 0,-25 20-725 0 0,-30 19-2145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17.7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91 5936 0 0,'0'0'169'0'0,"10"0"960"0"0,-4 3-819 0 0,1 0 0 0 0,-1 0 0 0 0,0 0-1 0 0,0 1 1 0 0,0 0 0 0 0,-1 0-1 0 0,0 0 1 0 0,1 1 0 0 0,-1 0 0 0 0,8 9-1 0 0,1 1 274 0 0,11 7-82 0 0,-24-21-410 0 0,1-1-50 0 0,-1 0 0 0 0,1 0-1 0 0,0 0 0 0 0,-1 1 0 0 0,1-2 0 0 0,-1 1 0 0 0,1 0 1 0 0,0 0-1 0 0,-1 0 0 0 0,1-1 0 0 0,-1 1 0 0 0,1-1 0 0 0,-1 1 1 0 0,1-1-1 0 0,-1 0 0 0 0,1 1 0 0 0,-1-1 0 0 0,0 0 0 0 0,1 0 0 0 0,-1 0 1 0 0,0 0-1 0 0,2-2 0 0 0,-1 1-10 0 0,1 0 0 0 0,-1 0-1 0 0,0 0 1 0 0,0 0 0 0 0,-1-1 0 0 0,1 1-1 0 0,0-1 1 0 0,-1 1 0 0 0,1-1 0 0 0,-1 0-1 0 0,0 1 1 0 0,0-1 0 0 0,0 0 0 0 0,0 0 0 0 0,0 0-1 0 0,-1 0 1 0 0,1-4 0 0 0,-1 3-21 0 0,1 0 0 0 0,-1 0 0 0 0,0-1 0 0 0,-1 1 0 0 0,1 0 0 0 0,-1 0 0 0 0,0 0 0 0 0,0 0 0 0 0,-2-6 0 0 0,1 5 0 0 0,1-1 1 0 0,0 1 0 0 0,0-1 0 0 0,-1-8 0 0 0,1 5-8 0 0,-1-16-16 0 0,2 24-48 0 0,0 1-14 0 0,0 0 8 0 0,10 12-146 0 0,-8-6 315 0 0,1 1 1 0 0,-1-1-1 0 0,0 1 1 0 0,-1 0-1 0 0,0 0 1 0 0,1 11-1 0 0,5 21 355 0 0,-3-20-288 0 0,0 0 0 0 0,1 21-1 0 0,4 20 820 0 0,-2-27-843 0 0,1-1 0 0 0,23 56 0 0 0,-30-86-147 0 0,1 11-78 0 0,-3-9-180 0 0,2 1 794 0 0,6 14-5303 0 0,-4-13-160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20.0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73 11648 0 0,'-3'-4'107'0'0,"2"1"-27"0"0,-1 0 0 0 0,1 0-1 0 0,-1 0 1 0 0,1 0 0 0 0,0 0-1 0 0,0 0 1 0 0,1 0 0 0 0,-1-1-1 0 0,0 1 1 0 0,1-5 0 0 0,-1 6-69 0 0,1 0-10 0 0,11-14 56 0 0,-4 7-1342 0 0,-7 9-2827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6:51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6072 0 0,'0'0'133'0'0,"0"0"23"0"0,0 0 12 0 0,0 0 57 0 0,0 0 214 0 0,0 0 89 0 0,0 0 16 0 0,0 0 17 0 0,0 0 47 0 0,0 0 22 0 0,0 0 2 0 0,0 0-31 0 0,0 0-128 0 0,0 0-51 0 0,0 0-8 0 0,0 0-28 0 0,0 0-102 0 0,0 0-42 0 0,0 0-8 0 0,0 0-9 0 0,0 0-29 0 0,0 0-17 0 0,0 0-3 0 0,0 0-15 0 0,0 0-62 0 0,0 0-31 0 0,0 0-4 0 0,0 0 14 0 0,0 0 61 0 0,0 0 21 0 0,0 0 7 0 0,0 0-9 0 0,0 0-39 0 0,0 0-20 0 0,0 0-3 0 0,0 0 1 0 0,10 8 645 0 0,-10-8-738 0 0,0 0-1 0 0,0-1 1 0 0,0 1-1 0 0,1 0 0 0 0,-1 0 1 0 0,0 0-1 0 0,0 0 0 0 0,0 0 1 0 0,0 0-1 0 0,0 0 0 0 0,0 0 1 0 0,0 0-1 0 0,0 0 1 0 0,0 0-1 0 0,1 0 0 0 0,-1 0 1 0 0,0 0-1 0 0,0 0 0 0 0,0 0 1 0 0,0 0-1 0 0,0 0 0 0 0,0 0 1 0 0,0 0-1 0 0,0 0 0 0 0,1 0 1 0 0,-1 0-1 0 0,0 0 1 0 0,0 0-1 0 0,0 0 0 0 0,0 0 1 0 0,0 0-1 0 0,0 0 0 0 0,0 0 1 0 0,0 0-1 0 0,1 0 0 0 0,-1 0 1 0 0,0 0-1 0 0,0 0 1 0 0,0 0-1 0 0,0 0 0 0 0,0 0 1 0 0,0 0-1 0 0,0 0 0 0 0,0 1 1 0 0,0-1-1 0 0,0 0 0 0 0,0 0 1 0 0,1 0-1 0 0,-1 0 0 0 0,0 0 1 0 0,0 0-1 0 0,0 0 1 0 0,0 0-1 0 0,0 1 0 0 0,1 6 135 0 0,-1-6-45 0 0,0-1 3 0 0,3 8 96 0 0,-1-4-178 0 0,-2-1 41 0 0,1 0 1 0 0,0-1 0 0 0,0 1-1 0 0,1 0 1 0 0,-1-1-1 0 0,1 1 1 0 0,-1-1 0 0 0,1 1-1 0 0,0-1 1 0 0,0 1-1 0 0,0-1 1 0 0,3 3-1 0 0,-1-2-38 0 0,-1-1-1 0 0,0 1 0 0 0,0 0 0 0 0,-1-1 0 0 0,1 2 0 0 0,-1-1 0 0 0,1 0 0 0 0,-1 0 0 0 0,2 5 0 0 0,3 3-17 0 0,-3-6 1 0 0,1 4 0 0 0,1-1 0 0 0,0-1 0 0 0,0 1 0 0 0,12 9 0 0 0,-12-11 16 0 0,-1 0 0 0 0,0 1 0 0 0,0-1 0 0 0,6 11 0 0 0,-5-8 43 0 0,0 0-1 0 0,8 8 1 0 0,-3-4-82 0 0,-1 1-1 0 0,0 0 1 0 0,8 17-1 0 0,-4-8 30 0 0,4 10-6 0 0,-10-17 0 0 0,17 24 0 0 0,-23-37 12 0 0,0 1-1 0 0,0-1 0 0 0,0 1 1 0 0,-1 0-1 0 0,1 0 1 0 0,-1-1-1 0 0,0 1 0 0 0,0 0 1 0 0,0 7-1 0 0,3 5 14 0 0,-3-16-19 0 0,-1 1-4 0 0,0-1 0 0 0,1 0 0 0 0,-1 1 0 0 0,0-1 0 0 0,0 0 0 0 0,1 1 0 0 0,-1-1 0 0 0,0 1 0 0 0,0-1 1 0 0,0 0-1 0 0,1 1 0 0 0,-1-1 0 0 0,0 1 0 0 0,0-1 0 0 0,0 1 0 0 0,0-1 0 0 0,0 1 0 0 0,0-1 0 0 0,0 1 0 0 0,0-1 0 0 0,0 1 1 0 0,0-1-1 0 0,0 0 0 0 0,0 1 0 0 0,0-1 0 0 0,0 1 0 0 0,-1 0 0 0 0,-1 2 54 0 0,1-2 20 0 0,0 7 193 0 0,-3-8-230 0 0,3 0-3324 0 0,1 0 1320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22.8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 11 6304 0 0,'0'0'141'0'0,"0"0"23"0"0,0 0 11 0 0,-1-1-29 0 0,-4-3-20 0 0,4 3 368 0 0,1 1 157 0 0,0 0 21 0 0,-6-5 1667 0 0,5 27-2319 0 0,2-18-17 0 0,0 1 25 0 0,0 0 1 0 0,1 0 0 0 0,-1-1-1 0 0,1 1 1 0 0,0 0-1 0 0,0-1 1 0 0,4 6 0 0 0,17 24 205 0 0,9 13 76 0 0,-22-29-216 0 0,15 28 252 0 0,5 12 246 0 0,-10-17-362 0 0,-14-30-191 0 0,0 0 0 0 0,-1 1 0 0 0,5 15 0 0 0,-2-11 45 0 0,-7-14-66 0 0,0-1-1 0 0,0 1 1 0 0,-1 0-1 0 0,1-1 1 0 0,0 1-1 0 0,0 0 0 0 0,-1 0 1 0 0,1 0-1 0 0,-1 0 1 0 0,0 0-1 0 0,1 2 1 0 0,-2-3-18 0 0,1-1 0 0 0,0 1 0 0 0,0-1 0 0 0,0 0 0 0 0,0 1 0 0 0,0-1 0 0 0,0 1 0 0 0,0-1 0 0 0,0 0 0 0 0,0 1 0 0 0,0-1 0 0 0,0 0 0 0 0,0 1 0 0 0,0-1 0 0 0,0 1 0 0 0,0-1 0 0 0,0 0 0 0 0,0 1 0 0 0,1-1 0 0 0,-1 0 0 0 0,0 1 0 0 0,0-1 0 0 0,0 0 0 0 0,1 0 0 0 0,-1 1 0 0 0,0-1 0 0 0,0 0 0 0 0,1 1 0 0 0,-1-1 0 0 0,0 0 0 0 0,1 1 0 0 0,5 13-291 0 0,-5-7-5017 0 0,-1-2 1803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23.2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0 201 5728 0 0,'0'0'132'0'0,"0"0"17"0"0,0 0 10 0 0,4-6 1 0 0,4-2 84 0 0,0 0 0 0 0,0 1 0 0 0,1 0 1 0 0,0 0-1 0 0,18-9 0 0 0,8-7 405 0 0,-17 11 50 0 0,0 2 0 0 0,0 0 0 0 0,32-13 0 0 0,-11 3-6 0 0,-30 15-631 0 0,-1 1 0 0 0,1-1 1 0 0,0 2-1 0 0,18-6 0 0 0,16-1 56 0 0,-11 3-62 0 0,-24 11-1084 0 0,-6-3-2378 0 0,-2-1 1904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23.7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87 3224 0 0,'0'0'68'0'0,"0"0"16"0"0,6 6 84 0 0,-1-2-66 0 0,0 1 1 0 0,-1 0 0 0 0,0 1-1 0 0,7 10 1 0 0,-7-9 437 0 0,1 0 1 0 0,11 12-1 0 0,-4-5 436 0 0,14 19-1 0 0,-7-7-128 0 0,4 8 125 0 0,-22-33-764 0 0,-1-1-6 0 0,0 4 26 0 0,0-4 3683 0 0,-1-4-3820 0 0,0 1 1 0 0,1-1-1 0 0,-1 0 0 0 0,-1 1 1 0 0,-1-5-1 0 0,-3-12 268 0 0,2 5-128 0 0,2 11-191 0 0,1 0 0 0 0,0 0 0 0 0,0 0 0 0 0,0 0 0 0 0,1 0 0 0 0,0 0 0 0 0,-1 0 0 0 0,2-6 1 0 0,1-8 58 0 0,-1 11-58 0 0,-1 0 0 0 0,2 0 0 0 0,-1 0 1 0 0,3-8-1 0 0,9-20-242 0 0,-9 27 201 0 0,-3 6-6 0 0,0 0 1 0 0,0 1-1 0 0,0-1 1 0 0,0 0-1 0 0,1 0 1 0 0,-1 0-1 0 0,0 1 1 0 0,1-1-1 0 0,-1 1 1 0 0,1-1-1 0 0,0 1 1 0 0,-1 0-1 0 0,1-1 1 0 0,0 1-1 0 0,0 0 1 0 0,3-1-1 0 0,9-6-47 0 0,0-1 40 0 0,-13 6 12 0 0,-1 1 2 0 0,10-4-1 0 0,-4 3-551 0 0,0 1 1 0 0,0 0 0 0 0,12-2-1 0 0,-13 3-239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24.5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184 47 6992 0 0,'0'0'157'0'0,"0"0"23"0"0,0 0 12 0 0,-6-13 85 0 0,6 12-137 0 0,0-1 0 0 0,-1 1-1 0 0,1 0 1 0 0,0 0-1 0 0,-1 0 1 0 0,1-1-1 0 0,-1 1 1 0 0,0 0-1 0 0,1 0 1 0 0,-1 0 0 0 0,0 0-1 0 0,0 0 1 0 0,1 0-1 0 0,-1 0 1 0 0,-2-1-1 0 0,1 0 67 0 0,-1 1 0 0 0,1 0-1 0 0,0 1 1 0 0,0-1 0 0 0,-1 0 0 0 0,1 1-1 0 0,-4-1 1 0 0,1-1-105 0 0,2 1-81 0 0,1 0 0 0 0,-1 0 0 0 0,1 0 0 0 0,-1 1 0 0 0,1-1-1 0 0,-1 1 1 0 0,1 0 0 0 0,-5-1 0 0 0,-4 6 71 0 0,1 0 0 0 0,-12 8 0 0 0,19-11-67 0 0,-1 0-1 0 0,1 1 0 0 0,0-1 1 0 0,0 1-1 0 0,0 0 1 0 0,0 0-1 0 0,1 0 0 0 0,-1 0 1 0 0,1 1-1 0 0,-3 3 1 0 0,-5 13 0 0 0,6-13-2 0 0,1 0-1 0 0,-1 1 1 0 0,1 0 0 0 0,0 0-1 0 0,1 0 1 0 0,-3 12 0 0 0,4-14-22 0 0,1 1 0 0 0,0-1 0 0 0,0 0 0 0 0,0 1 0 0 0,1-1 0 0 0,1 9 0 0 0,-1-11 31 0 0,0 1 0 0 0,0-1 0 0 0,0 0 0 0 0,0 0 0 0 0,0 0 0 0 0,1 0 0 0 0,0 0 0 0 0,0 0 0 0 0,0 0 0 0 0,0 0 0 0 0,1-1 0 0 0,-1 1 0 0 0,1-1 0 0 0,0 0 0 0 0,0 1 0 0 0,0-2 0 0 0,1 1 0 0 0,-1 0 0 0 0,1 0 0 0 0,-1-1 0 0 0,1 0 0 0 0,5 2 0 0 0,-1 0 211 0 0,19 6-69 0 0,-26-9-186 0 0,1-1 0 0 0,-1 0 0 0 0,0 0 0 0 0,1 1 0 0 0,-1-1 1 0 0,0 0-1 0 0,1 0 0 0 0,-1 0 0 0 0,1-1 0 0 0,-1 1 0 0 0,0 0 0 0 0,1 0 0 0 0,-1-1 0 0 0,0 1 0 0 0,0-1 0 0 0,1 1 1 0 0,1-2-1 0 0,13-6 114 0 0,-14 7-77 0 0,0 0-1 0 0,1 0 0 0 0,-1 0 1 0 0,0 0-1 0 0,0 0 1 0 0,0-1-1 0 0,0 1 1 0 0,0-1-1 0 0,2-2 1 0 0,3-4 8 0 0,0 0 0 0 0,-1-1 0 0 0,10-18 0 0 0,-13 22-18 0 0,-1-1 0 0 0,0 1 0 0 0,0-1 0 0 0,-1 0 1 0 0,0 1-1 0 0,0-1 0 0 0,0 0 0 0 0,0-10 1 0 0,-1 11-11 0 0,0 1 1 0 0,-1-1 0 0 0,1 0 0 0 0,-1 1 0 0 0,0-1 0 0 0,0 0 0 0 0,0 1 0 0 0,-1-1 0 0 0,1 1 0 0 0,-1 0 0 0 0,0 0 0 0 0,-5-8 0 0 0,16 39 55 0 0,-3-13 48 0 0,1-1 0 0 0,15 24 0 0 0,-6-10-34 0 0,-15-25-31 0 0,1 4-22 0 0,8 6-25 0 0,-9-11-292 0 0,-1-1-97 0 0,0 0-566 0 0,1 0-2294 0 0,8 0-988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25.1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70 7616 0 0,'0'0'222'0'0,"0"1"-15"0"0,0 7-187 0 0,0-5-29 0 0,0-1 0 0 0,0 1 0 0 0,0-1 0 0 0,0 1 0 0 0,0-1 0 0 0,1 1 0 0 0,0-1 0 0 0,-1 1-1 0 0,1-1 1 0 0,0 0 0 0 0,0 1 0 0 0,0-1 0 0 0,0 0 0 0 0,0 0 0 0 0,4 4 0 0 0,0 1 15 0 0,0 0 1 0 0,0 0 0 0 0,1-1-1 0 0,0 0 1 0 0,1 0 0 0 0,-1-1-1 0 0,10 7 1 0 0,30 20 2084 0 0,-39-26-1790 0 0,0 0 0 0 0,0 1 1 0 0,0 0-1 0 0,-1 0 0 0 0,6 9 1 0 0,-12-16-290 0 0,0 0 1 0 0,0 0 0 0 0,0 0 0 0 0,0 0 0 0 0,0 0-1 0 0,0 0 1 0 0,0 0 0 0 0,0 1 0 0 0,0-1 0 0 0,0 0-1 0 0,0 0 1 0 0,0 0 0 0 0,0 0 0 0 0,1 0 0 0 0,-1 0 0 0 0,0 0-1 0 0,0 0 1 0 0,0 0 0 0 0,0 0 0 0 0,0 1 0 0 0,0-1-1 0 0,0 0 1 0 0,1 0 0 0 0,-1 0 0 0 0,0 0 0 0 0,0 0-1 0 0,0 0 1 0 0,0 0 0 0 0,0 0 0 0 0,0 0 0 0 0,0 0-1 0 0,1 0 1 0 0,-1 0 0 0 0,0 0 0 0 0,0 0 0 0 0,0 0-1 0 0,0 0 1 0 0,0 0 0 0 0,0 0 0 0 0,1 0 0 0 0,-1 0-1 0 0,0-1 1 0 0,2-5 204 0 0,-2-11-71 0 0,0 16-67 0 0,1-11-47 0 0,0 1 1 0 0,1 0 0 0 0,3-12 0 0 0,2-13-36 0 0,-6 31-4 0 0,1-1 0 0 0,-1 1 0 0 0,1 0 0 0 0,0-1 0 0 0,0 1 0 0 0,1 0 0 0 0,0 0 0 0 0,0 0 1 0 0,6-7-1 0 0,-1 2 24 0 0,2-1 1 0 0,19-16 0 0 0,-17 18-48 0 0,1 0 0 0 0,16-8 0 0 0,-27 18 57 0 0,0-1 0 0 0,0 1 1 0 0,-1-1-1 0 0,1 1 0 0 0,0 0 0 0 0,-1-1 0 0 0,1 1 0 0 0,-1 0 0 0 0,1 0 0 0 0,-1 0 0 0 0,1 1 1 0 0,-1-1-1 0 0,1 0 0 0 0,0 2 0 0 0,2 3 55 0 0,0 1 0 0 0,0 0 0 0 0,0 0 0 0 0,-1 0-1 0 0,0 1 1 0 0,-1-1 0 0 0,0 1 0 0 0,2 12 0 0 0,-2-11-37 0 0,0 1 0 0 0,1-1-1 0 0,0 0 1 0 0,0 0 0 0 0,6 10-1 0 0,-3-3 84 0 0,-5-15-101 0 0,-1-1-107 0 0,0 0-69 0 0,0 0-13 0 0,0 0-91 0 0,0 0-366 0 0,0 0-155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25.7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145 6 7632 0 0,'0'0'166'0'0,"0"0"29"0"0,-4-2 198 0 0,-2-1-355 0 0,5 3-32 0 0,1 0 0 0 0,-1 0 0 0 0,0 0 1 0 0,0 0-1 0 0,1 0 0 0 0,-1 0 0 0 0,0 0 0 0 0,1 0 0 0 0,-1 0 1 0 0,0 0-1 0 0,1 0 0 0 0,-1 0 0 0 0,0 0 0 0 0,1 0 1 0 0,-1 1-1 0 0,0-1 0 0 0,1 0 0 0 0,-1 1 0 0 0,0-1 1 0 0,1 0-1 0 0,-1 1 0 0 0,1-1 0 0 0,-1 1 0 0 0,1-1 1 0 0,-1 1-1 0 0,0 0 0 0 0,-1 1 33 0 0,-5 2 22 0 0,1 0 1 0 0,-1 0-1 0 0,1 1 0 0 0,0 0 0 0 0,1 0 0 0 0,-6 6 0 0 0,-29 38 257 0 0,36-42-152 0 0,0 0 0 0 0,1-1 0 0 0,-4 10 0 0 0,-1 0 274 0 0,8-15-270 0 0,6 15-20 0 0,-3-14-121 0 0,0 0 0 0 0,0 0 0 0 0,0-1 0 0 0,0 1 0 0 0,1 0 1 0 0,-1-1-1 0 0,0 0 0 0 0,1 0 0 0 0,-1 0 0 0 0,1 0 0 0 0,4 0 1 0 0,5 0 243 0 0,23-2 0 0 0,-11 0-161 0 0,13-2-211 0 0,-31 1 70 0 0,0 1 1 0 0,1 1-1 0 0,-1 0 0 0 0,1 0 1 0 0,-1 0-1 0 0,1 0 0 0 0,7 3 1 0 0,3 0 28 0 0,-10-1 0 0 0,0 0 0 0 0,0 0 0 0 0,0 0 0 0 0,14 7 0 0 0,-21-8 18 0 0,0 0 1 0 0,0-1-1 0 0,0 1 0 0 0,0 0 1 0 0,0 0-1 0 0,-1 0 1 0 0,1-1-1 0 0,0 1 1 0 0,0 0-1 0 0,-1 0 1 0 0,1 0-1 0 0,0 0 0 0 0,-1 0 1 0 0,1 0-1 0 0,-1 0 1 0 0,1 1-1 0 0,-1-1 1 0 0,0 0-1 0 0,0 0 1 0 0,1 0-1 0 0,-1 0 0 0 0,0 0 1 0 0,0 1-1 0 0,0-1 1 0 0,0 0-1 0 0,0 0 1 0 0,0 0-1 0 0,-1 1 1 0 0,1-1-1 0 0,0 0 0 0 0,0 0 1 0 0,-1 0-1 0 0,1 0 1 0 0,-1 0-1 0 0,0 2 1 0 0,-1 1 92 0 0,0 1 0 0 0,0-1 0 0 0,-1 0 0 0 0,1 0 0 0 0,-1 0 0 0 0,0 0 0 0 0,0 0 0 0 0,-6 5 1 0 0,-1 0 46 0 0,0-1 1 0 0,-1 0 0 0 0,0 0 0 0 0,0-2 0 0 0,-1 1 0 0 0,-22 8 0 0 0,13-6-160 0 0,17-6 0 0 0,0-1 0 0 0,0 0 0 0 0,0-1 0 0 0,0 1 0 0 0,0-1-1 0 0,0 0 1 0 0,-1 0 0 0 0,-5 1 0 0 0,8-2-100 0 0,-6-4-391 0 0,0 1-3770 0 0,6 1 208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26.8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51 4144 0 0,'0'0'119'0'0,"14"9"73"0"0,-12-7-17 0 0,1 1 0 0 0,-1-1 0 0 0,1 1 0 0 0,-1 0 1 0 0,0 0-1 0 0,0-1 0 0 0,-1 1 0 0 0,1 0 0 0 0,0 1 1 0 0,-1-1-1 0 0,2 4 0 0 0,8 16 376 0 0,-4-11 6 0 0,-1 0-1 0 0,-1 0 1 0 0,0 0 0 0 0,5 16 0 0 0,7 11 1149 0 0,-12-31-1519 0 0,-1 0-1 0 0,0 1 0 0 0,3 14 1 0 0,-6-21-102 0 0,-1 0 0 0 0,1 0 0 0 0,-1 0 0 0 0,1-1 0 0 0,0 1 0 0 0,-1 0 0 0 0,1 0 0 0 0,0 0 0 0 0,0-1 1 0 0,2 4-1 0 0,-2-5 105 0 0,-1 0-39 0 0,1 2 159 0 0,1-5-48 0 0,1-4-175 0 0,1-14-87 0 0,-4 21 0 0 0,1-1 0 0 0,-1 1 0 0 0,0-1 0 0 0,0 1 0 0 0,1-1 0 0 0,-1 0 0 0 0,0 1 1 0 0,0-1-1 0 0,0 1 0 0 0,0-1 0 0 0,1 0 0 0 0,-1 1 0 0 0,0-1 0 0 0,0 0 0 0 0,0 1 1 0 0,0-1-1 0 0,-1 1 0 0 0,1-1 0 0 0,0 0 0 0 0,0 1 0 0 0,0-1 0 0 0,0 1 0 0 0,-1-2 1 0 0,0-1 22 0 0,2-17 108 0 0,1 1 0 0 0,0 0-1 0 0,2 0 1 0 0,7-22 0 0 0,-10 36-139 0 0,0 0 0 0 0,0 0 0 0 0,1 0 0 0 0,0 1 0 0 0,0-1 0 0 0,0 1 0 0 0,1-1 0 0 0,-1 1 0 0 0,1 0 0 0 0,0 0 0 0 0,0 0 0 0 0,1 0 0 0 0,-1 1 0 0 0,1-1 0 0 0,0 1 0 0 0,-1 0 0 0 0,9-5 0 0 0,-8 8-7 0 0,0-1 0 0 0,0 1 1 0 0,1-1-1 0 0,-1 2 0 0 0,0-1 1 0 0,0 0-1 0 0,6 2 0 0 0,-7 0 10 0 0,1 0 0 0 0,-1 0 0 0 0,0 0-1 0 0,0 1 1 0 0,0-1 0 0 0,0 1 0 0 0,-1 0-1 0 0,1 0 1 0 0,-1 0 0 0 0,0 0 0 0 0,3 6 0 0 0,6 15 43 0 0,-8-18-27 0 0,0 0 1 0 0,0 0 0 0 0,-1 1 0 0 0,0-1-1 0 0,0 0 1 0 0,-1 1 0 0 0,2 12 0 0 0,1 13 329 0 0,-2-23-227 0 0,0-1-1 0 0,-1 0 1 0 0,0 13 0 0 0,-1-20-56 0 0,8 15 338 0 0,-4-24-372 0 0,0 1-1 0 0,-1-1 0 0 0,0 0 1 0 0,0 0-1 0 0,-1-1 1 0 0,0 1-1 0 0,0 0 0 0 0,0-13 1 0 0,3-9-116 0 0,-1 14 84 0 0,-2 2-125 0 0,1-1 0 0 0,0 1-1 0 0,1 0 1 0 0,1 0 0 0 0,0 0 0 0 0,1 1 0 0 0,9-15 0 0 0,-14 26 132 0 0,-1 1 0 0 0,1-1 0 0 0,0 1 0 0 0,0-1 0 0 0,0 1 0 0 0,0 0 0 0 0,0 0 0 0 0,0-1 0 0 0,0 1 0 0 0,0 0 0 0 0,0 0 0 0 0,1 0 0 0 0,-1 0 0 0 0,0 1 0 0 0,1-1 0 0 0,2-1 1 0 0,9-2 0 0 0,-3 4 0 0 0,10 5 0 0 0,-17-3 0 0 0,-1 1 0 0 0,3-1 0 0 0,17 13 0 0 0,-18-14 0 0 0,12 15 0 0 0,39 52 680 0 0,-47-57-542 0 0,8 6-68 0 0,-3-2-50 0 0,-9-10 29 0 0,-1-1-1 0 0,1 1 1 0 0,-1-1 0 0 0,6 4 0 0 0,-9-8-52 0 0,1 1 1 0 0,-1-1 0 0 0,1 1 0 0 0,0-1 0 0 0,-1 1 0 0 0,1-1 0 0 0,0 1 0 0 0,-1-1-1 0 0,1 1 1 0 0,0-1 0 0 0,-1 0 0 0 0,1 0 0 0 0,0 1 0 0 0,-1-1 0 0 0,1 0 0 0 0,0 0 0 0 0,0 0-1 0 0,-1 0 1 0 0,1 0 0 0 0,0 0 0 0 0,0 0 0 0 0,0 0 0 0 0,-1 0 0 0 0,1 0 0 0 0,0 0 0 0 0,0 0-1 0 0,-1 0 1 0 0,1-1 0 0 0,0 1 0 0 0,-1 0 0 0 0,1-1 0 0 0,0 1 0 0 0,-1 0 0 0 0,1-1-1 0 0,0 1 1 0 0,-1-1 0 0 0,1 1 0 0 0,0-2 0 0 0,2 0-3 0 0,4-2-4447 0 0,-4 1-560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27.1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 7744 0 0,'-2'9'772'0'0,"0"-4"-620"0"0,1 1 1 0 0,0 0 0 0 0,0 0 0 0 0,0-1 0 0 0,1 1-1 0 0,0 0 1 0 0,0 0 0 0 0,1 0 0 0 0,0 0-1 0 0,0 0 1 0 0,0-1 0 0 0,0 1 0 0 0,4 8-1 0 0,1 4 74 0 0,-4-14-115 0 0,0 0-1 0 0,1-1 1 0 0,-1 1 0 0 0,1-1 0 0 0,0 1 0 0 0,0-1 0 0 0,5 4 0 0 0,-3-2-57 0 0,-4-4 27 0 0,-1-1-34 0 0,0 0-114 0 0,7 3-2183 0 0,-7-3 1578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27.5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 61 10880 0 0,'0'0'240'0'0,"-3"-2"48"0"0,-4-7 16 0 0,4 3 0 0 0,3 0-240 0 0,0 6-64 0 0,-3-5 0 0 0,-1-1 0 0 0,4-1-288 0 0,0 2-72 0 0,0-1-16 0 0,0 0-2624 0 0,0 4-520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27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98 1 8496 0 0,'0'0'190'0'0,"0"0"28"0"0,-1 1 10 0 0,-5 4-26 0 0,3-4-155 0 0,0 1 0 0 0,0-1 0 0 0,1 1 0 0 0,-1 0 0 0 0,1 0 0 0 0,-1 0 0 0 0,1 1 0 0 0,-1-1 0 0 0,-2 4 0 0 0,-7 7 671 0 0,9-10-672 0 0,-2 1-5 0 0,0 1 0 0 0,1-1-1 0 0,-1 1 1 0 0,1 0 0 0 0,1 1-1 0 0,-7 10 1 0 0,0 4 658 0 0,13-1-147 0 0,-2-16-547 0 0,0 0 0 0 0,1 1 0 0 0,-1-1 0 0 0,1 0 0 0 0,0 0 0 0 0,0 0 0 0 0,0-1 0 0 0,0 1 0 0 0,0 0 0 0 0,0-1 0 0 0,1 1 0 0 0,-1-1-1 0 0,1 0 1 0 0,0 0 0 0 0,-1 0 0 0 0,5 2 0 0 0,6 3 33 0 0,1 0-1 0 0,18 7 1 0 0,-25-11-33 0 0,44 16 123 0 0,-42-18-85 0 0,-6 0-42 0 0,-1-1 1 0 0,1 1 0 0 0,-1 0-1 0 0,1 0 1 0 0,-1 0-1 0 0,3 2 1 0 0,-4-3 13 0 0,1 1 1 0 0,-1-1-1 0 0,0 1 1 0 0,-1 0-1 0 0,1-1 1 0 0,0 1-1 0 0,0 0 1 0 0,0 0 0 0 0,0-1-1 0 0,0 1 1 0 0,-1 0-1 0 0,1 0 1 0 0,0 0-1 0 0,-1 0 1 0 0,1 0-1 0 0,-1 0 1 0 0,1 0 0 0 0,-1 0-1 0 0,0 0 1 0 0,1 1-1 0 0,-1-1 1 0 0,0 0-1 0 0,0 0 1 0 0,1 0-1 0 0,-1 0 1 0 0,0 0 0 0 0,0 1-1 0 0,-1-1 1 0 0,1 0-1 0 0,0 0 1 0 0,0 0-1 0 0,0 0 1 0 0,-1 0-1 0 0,1 1 1 0 0,-1-1-1 0 0,1 0 1 0 0,-1 0 0 0 0,0 1-1 0 0,-2 3 101 0 0,-1-1-1 0 0,0 0 0 0 0,1 0 1 0 0,-2 0-1 0 0,1 0 1 0 0,-5 3-1 0 0,3-2-60 0 0,-3 3 33 0 0,3-3-52 0 0,0 0 1 0 0,-1 0-1 0 0,1 0 0 0 0,-12 5 0 0 0,-16 11 130 0 0,23-16-102 0 0,-6 3-404 0 0,17-8-2083 0 0,0 0-1862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6:56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0 7568 0 0,'0'0'166'0'0,"0"0"29"0"0,0 0 14 0 0,0 0 29 0 0,0 0 71 0 0,0 0 38 0 0,0 0 5 0 0,0 0-38 0 0,0 0-154 0 0,0 0-61 0 0,0 0-16 0 0,0 0 1 0 0,0 0 17 0 0,0 0 10 0 0,0 0 1 0 0,0 0-3 0 0,0 0-10 0 0,0 0-3 0 0,0 0 0 0 0,0 0 10 0 0,0 0 44 0 0,-7 15 698 0 0,5-11-707 0 0,1 0 1 0 0,0-1 0 0 0,0 1-1 0 0,0 0 1 0 0,0 0-1 0 0,1 0 1 0 0,0 0 0 0 0,-1 0-1 0 0,1 0 1 0 0,1 0 0 0 0,0 5-1 0 0,-1-2-22 0 0,1 0 0 0 0,-1-1 1 0 0,-1 11-1 0 0,-1-8-59 0 0,1 0 0 0 0,1 0 0 0 0,0 11 0 0 0,1 0-60 0 0,0-1 0 0 0,1 16 0 0 0,-6 46 210 0 0,3-70-23 0 0,1 1 0 0 0,0-1-1 0 0,2 13 1 0 0,-1-13-150 0 0,-1 0 1 0 0,0 0-1 0 0,-2 17 0 0 0,2 8 77 0 0,-1-21-82 0 0,1-6 4 0 0,-1 0 0 0 0,-3 14 0 0 0,3-9 14 0 0,1-13-146 0 0,0-1-130 0 0,0 0-30 0 0,0 0 0 0 0,0 0-34 0 0,0 0-139 0 0,0 0-62 0 0,0 0-11 0 0,0 0-41 0 0,0 0-161 0 0,0 0-68 0 0,0 0-595 0 0,0 0-2311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28.5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0 7224 0 0,'0'0'165'0'0,"-1"2"22"0"0,-12 17 224 0 0,1 1 0 0 0,1 1-1 0 0,-10 28 1 0 0,21-48-406 0 0,-1 0 40 0 0,0 1 0 0 0,0 0 1 0 0,1 0-1 0 0,-1 0 1 0 0,1 0-1 0 0,0 0 0 0 0,0 0 1 0 0,0 0-1 0 0,0 0 1 0 0,0 0-1 0 0,0 0 0 0 0,0 0 1 0 0,0 1-1 0 0,1-1 0 0 0,-1-1 1 0 0,1 1-1 0 0,0 0 1 0 0,0 0-1 0 0,-1 0 0 0 0,1 0 1 0 0,0 0-1 0 0,0-1 1 0 0,1 1-1 0 0,-1 0 0 0 0,0-1 1 0 0,1 1-1 0 0,-1-1 0 0 0,0 1 1 0 0,1-1-1 0 0,0 0 1 0 0,-1 0-1 0 0,1 0 0 0 0,0 0 1 0 0,0 0-1 0 0,-1 0 1 0 0,1 0-1 0 0,0 0 0 0 0,0-1 1 0 0,0 1-1 0 0,0-1 0 0 0,0 1 1 0 0,0-1-1 0 0,0 0 1 0 0,0 0-1 0 0,0 0 0 0 0,0 0 1 0 0,0 0-1 0 0,0 0 1 0 0,0-1-1 0 0,0 1 0 0 0,3-1 1 0 0,3-1-15 0 0,0 1 0 0 0,1 0 0 0 0,-1 0 0 0 0,13 1 0 0 0,12 0-34 0 0,-29-1 1 0 0,0 1 0 0 0,0 0 1 0 0,0 0-1 0 0,0 1 1 0 0,0-1-1 0 0,-1 1 0 0 0,1 0 1 0 0,0 0-1 0 0,0 0 1 0 0,-1 0-1 0 0,1 1 0 0 0,-1-1 1 0 0,1 1-1 0 0,-1 0 1 0 0,1 0-1 0 0,-1 0 0 0 0,0 1 1 0 0,0-1-1 0 0,4 5 1 0 0,-5-5 19 0 0,-1 0 1 0 0,1 0 0 0 0,-1 0-1 0 0,0 1 1 0 0,0-1 0 0 0,0 0-1 0 0,0 1 1 0 0,0-1 0 0 0,0 0-1 0 0,0 1 1 0 0,-1-1 0 0 0,1 1-1 0 0,-1-1 1 0 0,0 1 0 0 0,0 0-1 0 0,0-1 1 0 0,0 1 0 0 0,0-1-1 0 0,-1 1 1 0 0,1-1 0 0 0,-1 1-1 0 0,1-1 1 0 0,-1 1 0 0 0,0-1-1 0 0,0 0 1 0 0,0 1 0 0 0,0-1-1 0 0,0 0 1 0 0,-4 4 0 0 0,-3 8 258 0 0,6-11-203 0 0,0 0 1 0 0,0 0 0 0 0,0 0-1 0 0,0 0 1 0 0,-1 0 0 0 0,-4 5 0 0 0,-23 17 93 0 0,28-23-161 0 0,1 0 1 0 0,-1-1 0 0 0,0 1 0 0 0,0-1-1 0 0,0 1 1 0 0,0-1 0 0 0,0 0 0 0 0,0 0-1 0 0,-2 1 1 0 0,-3 2 107 0 0,0 1-18 0 0,0-1 0 0 0,0 1 0 0 0,0-2 0 0 0,-1 1 0 0 0,0-1 0 0 0,-15 5 1 0 0,23-8-124 0 0,-1 0 0 0 0,1 0 0 0 0,0 1 1 0 0,-1-1-1 0 0,1 0 0 0 0,-1 0 1 0 0,1 0-1 0 0,0 0 0 0 0,-1 0 0 0 0,1 0 1 0 0,0 0-1 0 0,-1 1 0 0 0,1-1 1 0 0,-1 0-1 0 0,1 0 0 0 0,0-1 0 0 0,-1 1 1 0 0,1 0-1 0 0,0 0 0 0 0,-1 0 1 0 0,1 0-1 0 0,-1 0 0 0 0,1 0 0 0 0,0 0 1 0 0,-1-1-1 0 0,1 1 0 0 0,0 0 1 0 0,-1 0-1 0 0,1 0 0 0 0,0-1 0 0 0,0 1 1 0 0,-1 0-1 0 0,1 0 0 0 0,0-1 1 0 0,-1 1-1 0 0,1 0 0 0 0,0-1 0 0 0,0 1 1 0 0,0 0-1 0 0,0-1 0 0 0,-1 1 1 0 0,1 0-1 0 0,0-1 0 0 0,0 1 0 0 0,0-1 1 0 0,0 1-1 0 0,0 0 0 0 0,0-1 1 0 0,0 0-1 0 0,2-18-1509 0 0,-1 18 1516 0 0,2-11-677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28.8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1 7632 0 0,'-6'14'570'0'0,"5"-11"-497"0"0,0 0 0 0 0,1 0 0 0 0,0 1-1 0 0,0-1 1 0 0,0 0 0 0 0,0 0 0 0 0,0 0-1 0 0,1 1 1 0 0,-1-1 0 0 0,1 0-1 0 0,0 0 1 0 0,0 0 0 0 0,0 0 0 0 0,0 0-1 0 0,1 0 1 0 0,-1 0 0 0 0,1-1 0 0 0,3 6-1 0 0,-1-1 217 0 0,-3-7-180 0 0,9 12 289 0 0,18 19 1139 0 0,-23-22-1269 0 0,-5-9-302 0 0,0 0 1 0 0,0 1-1 0 0,0-1 0 0 0,0 0 0 0 0,0 1 1 0 0,0-1-1 0 0,0 0 0 0 0,0 0 0 0 0,0 1 1 0 0,0-1-1 0 0,1 0 0 0 0,-1 1 0 0 0,0-1 1 0 0,0 0-1 0 0,0 0 0 0 0,1 1 0 0 0,-1-1 1 0 0,0 0-1 0 0,0 0 0 0 0,1 0 0 0 0,-1 1 1 0 0,0-1-1 0 0,0 0 0 0 0,1 0 0 0 0,-1 0 1 0 0,0 0-1 0 0,1 0 0 0 0,-1 1 0 0 0,0-1-4004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29.2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 15 11056 0 0,'0'0'240'0'0,"-10"-3"48"0"0,3 1 16 0 0,7 2 16 0 0,0 0-256 0 0,0 0-64 0 0,0 0 0 0 0,0 0 0 0 0,0 0-352 0 0,-6-4-88 0 0,2-1-8 0 0,4 5-8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29.9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31 122 5696 0 0,'0'0'132'0'0,"-7"15"309"0"0,4-11-280 0 0,0 1 1 0 0,1-1-1 0 0,-1 1 0 0 0,1 0 0 0 0,0 0 0 0 0,0-1 0 0 0,1 1 1 0 0,-2 10-1 0 0,1-2 513 0 0,2-12-570 0 0,0 1-1 0 0,0 0 1 0 0,-1-1 0 0 0,1 1 0 0 0,0 0 0 0 0,1 0-1 0 0,-1-1 1 0 0,0 1 0 0 0,0 0 0 0 0,2 2 0 0 0,4 15 451 0 0,-6-15-449 0 0,1 0-1 0 0,1 0 1 0 0,-1-1-1 0 0,0 1 1 0 0,1 0 0 0 0,0 0-1 0 0,0-1 1 0 0,0 1-1 0 0,1-1 1 0 0,-1 0-1 0 0,1 1 1 0 0,4 3 0 0 0,0-1 122 0 0,-5-5-201 0 0,0 1-1 0 0,0-1 1 0 0,0 1-1 0 0,0-1 1 0 0,0 0-1 0 0,0 0 1 0 0,0 0-1 0 0,1 0 1 0 0,-1 0-1 0 0,0 0 1 0 0,4 0-1 0 0,23 6 356 0 0,-27-7-318 0 0,-2 0 0 0 0,0 0 27 0 0,1 1-61 0 0,-1-1 0 0 0,1 0 0 0 0,-1 0 0 0 0,1 1 1 0 0,-1-1-1 0 0,1 0 0 0 0,-1 0 0 0 0,1 0 0 0 0,-1 0 1 0 0,1 0-1 0 0,-1 0 0 0 0,1 0 0 0 0,-1 0 1 0 0,1 0-1 0 0,0 0 0 0 0,-1 0 0 0 0,1 0 0 0 0,-1 0 1 0 0,1 0-1 0 0,-1 0 0 0 0,1 0 0 0 0,-1-1 0 0 0,1 1 1 0 0,0-2-17 0 0,-1 0 1 0 0,1 0 0 0 0,-1 0 0 0 0,0 0 0 0 0,0 0 0 0 0,0 0-1 0 0,0 0 1 0 0,0 0 0 0 0,-1 0 0 0 0,1 1 0 0 0,-1-1 0 0 0,1 0-1 0 0,-1 0 1 0 0,0 0 0 0 0,-1-3 0 0 0,-43-73 500 0 0,44 76-507 0 0,0 0 0 0 0,0 0 0 0 0,0-1 1 0 0,1 1-1 0 0,-1 0 0 0 0,1 0 0 0 0,-1-3 1 0 0,-4-12-11 0 0,5 15-10 0 0,-1 0 0 0 0,1-1 0 0 0,-1 1 0 0 0,1 0 0 0 0,-1-1 0 0 0,1 1 0 0 0,0 0 0 0 0,0-1 0 0 0,1 1 0 0 0,-1-1 0 0 0,0 1 0 0 0,1 0 0 0 0,0-4 0 0 0,13-28-156 0 0,-13 31 159 0 0,1 0 1 0 0,0 0-1 0 0,1 1 1 0 0,-1-1-1 0 0,0 1 1 0 0,1-1-1 0 0,-1 1 1 0 0,1 0 0 0 0,0 0-1 0 0,0 0 1 0 0,0 1-1 0 0,0-1 1 0 0,0 0-1 0 0,0 1 1 0 0,0 0-1 0 0,0 0 1 0 0,6-1 0 0 0,8-1 10 0 0,-14 4-4 0 0,-2 1-9 0 0,3-1 14 0 0,0 0-1 0 0,-1 0 1 0 0,1 1 0 0 0,-1-1 0 0 0,0 1-1 0 0,1 0 1 0 0,-1 0 0 0 0,0 0 0 0 0,0 1 0 0 0,0-1-1 0 0,-1 1 1 0 0,1-1 0 0 0,2 4 0 0 0,37 39 89 0 0,7 10 350 0 0,-29-41-149 0 0,-11-9-84 0 0,-9-4-145 0 0,0-1 0 0 0,4-12 200 0 0,2-54 160 0 0,-5 51-450 0 0,0 1 0 0 0,1-1 0 0 0,1 1 0 0 0,0-1 0 0 0,7-17 0 0 0,-9 30 12 0 0,0 0 0 0 0,0 0 1 0 0,0 0-1 0 0,1 0 1 0 0,-1 0-1 0 0,1 0 1 0 0,-1 0-1 0 0,1 1 0 0 0,0-1 1 0 0,3-2-1 0 0,4-4-19 0 0,-9 8 27 0 0,1 0 0 0 0,-1 0 1 0 0,0-1-1 0 0,1 1 0 0 0,-1 0 0 0 0,0 0 1 0 0,1 0-1 0 0,-1 0 0 0 0,0 0 0 0 0,0 0 1 0 0,1 0-1 0 0,-1 1 0 0 0,0-1 0 0 0,1 0 0 0 0,-1 0 1 0 0,0 0-1 0 0,1 0 0 0 0,-1 0 0 0 0,0 0 1 0 0,0 0-1 0 0,1 1 0 0 0,-1-1 0 0 0,0 0 1 0 0,0 0-1 0 0,1 0 0 0 0,-1 1 0 0 0,0-1 1 0 0,0 1-1 0 0,8 7-9 0 0,-7-7 5 0 0,5 5 26 0 0,-1 1 0 0 0,0 1 0 0 0,0-1 0 0 0,-1 1 0 0 0,0 0 0 0 0,4 10 1 0 0,2 6 297 0 0,26 59 566 0 0,-33-76-880 0 0,2-5-70 0 0,12 1-1294 0 0,-14-2 846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19:37.7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78 3 4776 0 0,'0'0'101'0'0,"0"0"22"0"0,0 0 8 0 0,0 0 15 0 0,0 0 26 0 0,0 0 11 0 0,0 0 1 0 0,0 0-15 0 0,0 0-62 0 0,0 0-31 0 0,0 0-4 0 0,0 0 25 0 0,0 0 106 0 0,0 0 42 0 0,0 0 10 0 0,0 0 6 0 0,0 0 22 0 0,0 0 6 0 0,0 0 6 0 0,0 0-11 0 0,0 0-50 0 0,0 0-18 0 0,0 0-6 0 0,0 0-16 0 0,0 0-54 0 0,0 0-20 0 0,0 0-6 0 0,0 0-8 0 0,0 0-22 0 0,0 0-10 0 0,0 0-2 0 0,0 0 6 0 0,0 0 29 0 0,0 0 12 0 0,0 0 1 0 0,1 0-68 0 0,-1-1 0 0 0,0 1 1 0 0,0 0-1 0 0,0 0 0 0 0,0 0 1 0 0,0 0-1 0 0,0 0 0 0 0,0-1 1 0 0,0 1-1 0 0,0 0 0 0 0,0 0 0 0 0,0 0 1 0 0,0 0-1 0 0,1 0 0 0 0,-1 0 1 0 0,0 0-1 0 0,0 0 0 0 0,0 0 1 0 0,0 0-1 0 0,0-1 0 0 0,0 1 1 0 0,1 0-1 0 0,-1 0 0 0 0,0 0 1 0 0,0 0-1 0 0,0 0 0 0 0,0 0 0 0 0,0 0 1 0 0,1 0-1 0 0,-1 0 0 0 0,0 0 1 0 0,0 0-1 0 0,0 0 0 0 0,0 0 1 0 0,0 0-1 0 0,1 0 0 0 0,-1 0 1 0 0,16 18 199 0 0,-4 12 578 0 0,-11-27-780 0 0,-1 0-1 0 0,1 0 0 0 0,-1 0 0 0 0,1 0 1 0 0,-1 1-1 0 0,0 3 0 0 0,0 2-24 0 0,2 4 116 0 0,0-1 20 0 0,0 1 0 0 0,-1 20 0 0 0,3 6-161 0 0,-1 8 53 0 0,-3-45-47 0 0,0 1 0 0 0,0-1-1 0 0,1 0 1 0 0,-1 1 0 0 0,0-1 0 0 0,1 0 0 0 0,1 4-1 0 0,7 29 24 0 0,-7-19-29 0 0,0-11-2 0 0,-1 0 0 0 0,0 0 1 0 0,-1 0-1 0 0,1 0 1 0 0,-1 7-1 0 0,-1 18 57 0 0,1 26 1082 0 0,-6-19-759 0 0,6-26-330 0 0,-1-1 1 0 0,-4 15 0 0 0,4-19-8 0 0,0 0-15 0 0,0 0 0 0 0,-1-1 0 0 0,0 1 0 0 0,-5 10 0 0 0,5-10-14 0 0,-2 4 64 0 0,4 17 92 0 0,-3 1-40 0 0,2-26-120 0 0,1 3 1 0 0,3 6 38 0 0,-2-3-26 0 0,-1-2 22 0 0,-2 9-31 0 0,3-6-14 0 0,-1-8 6 0 0,0 0-1 0 0,0 0 0 0 0,0 0 0 0 0,0 1 0 0 0,0-1 0 0 0,0 0 0 0 0,0 0 0 0 0,-1 0 0 0 0,1 0 0 0 0,0 0 0 0 0,-1 2 0 0 0,-3 14 24 0 0,-2 26 495 0 0,9-33-525 0 0,0-5 598 0 0,4 21-805 0 0,-4-18 210 0 0,0-2 0 0 0,-3 0 0 0 0,0 0 0 0 0,0 2 0 0 0,0-1 0 0 0,0-1 59 0 0,0-4 248 0 0,0-2 114 0 0,0 0 26 0 0,0 0-54 0 0,0 0-324 0 0,0 0-394 0 0,0 0-135 0 0,0 0-20 0 0,0 0 61 0 0,-17-12 389 0 0,7 4 56 0 0,6 6-13 0 0,1 0-1 0 0,0 0 1 0 0,0-1-1 0 0,0 1 1 0 0,0-1-1 0 0,1 0 0 0 0,-1 0 1 0 0,-2-4-1 0 0,5 6-12 0 0,-1 0 0 0 0,0 0 0 0 0,1 1 0 0 0,-1-1 0 0 0,1 0 0 0 0,-1 0 0 0 0,1 0 0 0 0,-1 0 0 0 0,1 0 0 0 0,0 0 0 0 0,-1 0 0 0 0,1-1 0 0 0,0 1 0 0 0,0 0 0 0 0,0-2 0 0 0,-1-2 0 0 0,-9-23 376 0 0,10 27-355 0 0,-1 0 0 0 0,1 0-1 0 0,0 0 1 0 0,-1 0-1 0 0,0 0 1 0 0,1 0 0 0 0,-1 0-1 0 0,0 0 1 0 0,1 1 0 0 0,-1-1-1 0 0,-1-1 1 0 0,-6-10 123 0 0,-8-23-168 0 0,16 33 24 0 0,-1 0 0 0 0,1 0 0 0 0,-1 0 0 0 0,0 1 0 0 0,0-1 0 0 0,0 0 0 0 0,0 0 0 0 0,-1-2 0 0 0,1 3 0 0 0,-2-1 11 0 0,3 1 42 0 0,-1 0 1 0 0,-2-8-66 0 0,6 9-46 0 0,7 7 21 0 0,-10-7 50 0 0,5 6-15 0 0,0 0-1 0 0,0-1 0 0 0,-1 2 0 0 0,4 5 1 0 0,-3-4-45 0 0,21 39 35 0 0,-22-40 25 0 0,0 0-1 0 0,-1 0 0 0 0,0 0 0 0 0,-1 1 0 0 0,3 9 1 0 0,5 14-15 0 0,-1-6-86 0 0,-6-16 99 0 0,1 0 0 0 0,0-1-1 0 0,0 0 1 0 0,0 1 0 0 0,6 6-1 0 0,-7-9-10 0 0,1 0 0 0 0,2-3 0 0 0,-5-3 5 0 0,0 0 0 0 0,0 1 0 0 0,0-1 0 0 0,-1 0 0 0 0,1 0-1 0 0,0 0 1 0 0,0 0 0 0 0,0 0 0 0 0,0 0 0 0 0,0 0 0 0 0,0 0-1 0 0,0 0 1 0 0,-1 0 0 0 0,1 0 0 0 0,0 0 0 0 0,0-1 0 0 0,0 1-1 0 0,0 0 1 0 0,-1-1 0 0 0,1 1 0 0 0,0-1 0 0 0,0 1 0 0 0,-1-1-1 0 0,1 1 1 0 0,0-1 0 0 0,0 1 0 0 0,-1-1 0 0 0,1 0-1 0 0,0 0 1 0 0,1-1-22 0 0,6-6 25 0 0,0-1 0 0 0,0 0 0 0 0,0 0 0 0 0,-1 0 0 0 0,-1-1 0 0 0,1 0 0 0 0,7-18 0 0 0,2 3 22 0 0,-14 21-25 0 0,1 1 0 0 0,0-1 0 0 0,-1 0 0 0 0,0 0 0 0 0,0 0 0 0 0,3-7-1 0 0,-5 9-4 0 0,1 0 0 0 0,-1 1 0 0 0,1-1 0 0 0,0 0 0 0 0,0 0 0 0 0,-1 0 0 0 0,1 1 0 0 0,3-4 0 0 0,13-22 0 0 0,-13 21 0 0 0,23-16 138 0 0,-25 20-213 0 0,-2 2-20 0 0,-2 0 15 0 0,-9 0 64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1:15.2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103 105 14912 0 0,'-7'-3'269'0'0,"1"1"0"0"0,0 0 1 0 0,-1 0-1 0 0,0 1 1 0 0,-8-1-1 0 0,9 1 233 0 0,-1 0 1 0 0,1 0-1 0 0,0-1 0 0 0,0 0 1 0 0,-8-3-1 0 0,13 4-578 0 0,1 0 0 0 0,-1 1 0 0 0,0-1 0 0 0,1 0 0 0 0,-1 0-1 0 0,1 0 1 0 0,-1 0 0 0 0,1 0 0 0 0,-1-1 0 0 0,1 1 0 0 0,-1 0 0 0 0,1 0 0 0 0,0 0 0 0 0,0-2 0 0 0,-3-17-91 0 0,3-4-54 0 0,3 17 207 0 0,11-6 14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1:57.411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40 90 2816 0 0,'0'0'64'0'0,"-6"-3"8"0"0,2-3 8 0 0,4-2 0 0 0,-3 2-80 0 0,0 1 0 0 0,0-2 0 0 0,3 1 0 0 0,-4 3 0 0 0,4 3 0 0 0,0 0 0 0 0,-3-5 64 0 0,3-4-64 0 0,-3 3-72 0 0,-1 1 72 0 0,4-2-104 0 0,-3-1-72 0 0,0 2-16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2:07.818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43 3086 4056 0 0,'0'0'91'0'0,"-14"11"526"0"0,12-5-318 0 0,-8 20 1991 0 0,10-25-2359 0 0,0-1 1 0 0,0 0-2 0 0,0 0-20 0 0,0 0-6 0 0,0 0 0 0 0,0 0 26 0 0,0 0 112 0 0,-1 2 60 0 0,1-2-18 0 0,0 0 0 0 0,0 1-1 0 0,-1-1 1 0 0,1 0 0 0 0,0 0 0 0 0,0 1 0 0 0,-1-1 0 0 0,1 0 0 0 0,0 1 0 0 0,0-1-1 0 0,0 0 1 0 0,0 1 0 0 0,-1-1 0 0 0,1 0 0 0 0,0 1 0 0 0,0-1 0 0 0,0 0 0 0 0,0 1-1 0 0,0-1 1 0 0,0 1 0 0 0,0-1 0 0 0,0 0 0 0 0,0 1 0 0 0,0-1 0 0 0,0 0 0 0 0,0 1-1 0 0,-3-29 1907 0 0,3 28-1862 0 0,0-15 232 0 0,0-10-124 0 0,0 24-178 0 0,6-11 136 0 0,-5 7-131 0 0,0-1 1 0 0,0 0-1 0 0,0 1 0 0 0,-1-10 1 0 0,0 15 19 0 0,0 0-1 0 0,3-16 92 0 0,0-20-105 0 0,-3 29-48 0 0,-2 3 38 0 0,1 1-26 0 0,1 1 0 0 0,-1-1 1 0 0,1 1-1 0 0,0-1 0 0 0,0 1 0 0 0,-1-1 1 0 0,2 1-1 0 0,-1-1 0 0 0,1-2 0 0 0,-1-3 38 0 0,0-20 401 0 0,0 27-392 0 0,0 0 0 0 0,0-30 117 0 0,0 28-186 0 0,-2-3-11 0 0,1 1 1 0 0,0 0 1 0 0,1 0 0 0 0,0 0 0 0 0,0 0 0 0 0,1-7 0 0 0,-1 4 40 0 0,3-60 97 0 0,-3 66-129 0 0,0-1 0 0 0,0 0 0 0 0,0 1 0 0 0,1-1 0 0 0,-1 1 1 0 0,1-1-1 0 0,-1 1 0 0 0,2-4 0 0 0,0 0 16 0 0,-1 4 1 0 0,0-1-1 0 0,0 0 1 0 0,-1 1 0 0 0,1-1-1 0 0,-1 0 1 0 0,0 0 0 0 0,0 0-1 0 0,0 1 1 0 0,0-1 0 0 0,0 0-1 0 0,-1 0 1 0 0,-1-4 0 0 0,2 7-23 0 0,0-1 0 0 0,0 1 0 0 0,0-1 0 0 0,0 1 0 0 0,0-1 0 0 0,0 1 0 0 0,0-1 0 0 0,0 1 0 0 0,0-1 0 0 0,0 1 0 0 0,0-1 0 0 0,0 1 0 0 0,0 0 0 0 0,0-1 0 0 0,0 1 0 0 0,0-1 0 0 0,0 1 0 0 0,1-1 0 0 0,-1 1 0 0 0,1-1 0 0 0,-1 0-2 0 0,0 0 1 0 0,1 1-1 0 0,-1-1 1 0 0,0 0-1 0 0,0 1 1 0 0,0-1-1 0 0,1 0 0 0 0,-1 0 1 0 0,0 1-1 0 0,0-1 1 0 0,0 0-1 0 0,0 0 1 0 0,0 1-1 0 0,0-1 1 0 0,0 0-1 0 0,-1 1 0 0 0,1-1 1 0 0,0 0-1 0 0,0 0 1 0 0,0 1-1 0 0,-1-1 1 0 0,1 0-1 0 0,0 1 0 0 0,-2-2 1 0 0,2 0 31 0 0,-1-1 0 0 0,1 0 0 0 0,-1 1 0 0 0,1-1 0 0 0,0 1 1 0 0,0-1-1 0 0,0-2 0 0 0,-1-7-151 0 0,1-2-11 0 0,0 12 189 0 0,0 0-1 0 0,0 1 0 0 0,0-1 0 0 0,0 0 0 0 0,-1 0 1 0 0,1 1-1 0 0,0-1 0 0 0,-1 0 0 0 0,0-2 1 0 0,0 1-30 0 0,1 1 0 0 0,-1 0 1 0 0,1-1-1 0 0,-1 1 0 0 0,1 0 1 0 0,0-1-1 0 0,0-1 1 0 0,0-4-27 0 0,-8-36-5 0 0,5 31 0 0 0,1 7 0 0 0,1 0 0 0 0,-1-1 0 0 0,1-9 0 0 0,4-85 0 0 0,3 55 285 0 0,-6 33-343 0 0,0-7-75 0 0,10-40 335 0 0,0 7-202 0 0,-9 47 0 0 0,-1-1 0 0 0,0 1 0 0 0,1-1 0 0 0,-2 1 0 0 0,-1-12 0 0 0,0-9 0 0 0,-1 0 2 0 0,2 23-13 0 0,1-1 0 0 0,-1 1 0 0 0,1-1 1 0 0,0 1-1 0 0,0-1 0 0 0,1-8 0 0 0,2-17-121 0 0,-1-2 69 0 0,0 3 52 0 0,-2 23 9 0 0,0 0 0 0 0,0 0 0 0 0,-1-12 1 0 0,-1-3 92 0 0,-1-72-101 0 0,3 73 147 0 0,2-75-284 0 0,-1 87 147 0 0,0-2 0 0 0,-2-12 0 0 0,4-64 216 0 0,-6 15-304 0 0,-4-32 152 0 0,7 86-45 0 0,-6-28 1 0 0,3 27 40 0 0,-1-29 1 0 0,4-39-61 0 0,3 28-74 0 0,-3-29 60 0 0,-6 17 78 0 0,6-4-64 0 0,-3 30 0 0 0,1 16 0 0 0,1 20 0 0 0,1-1 0 0 0,0 1 0 0 0,0 0 0 0 0,2-10 0 0 0,0 4 0 0 0,-1-1 0 0 0,-1 0 0 0 0,-1-16 0 0 0,0-4 0 0 0,4-49 0 0 0,-3 78 0 0 0,1 0 0 0 0,0 1 0 0 0,3-10 0 0 0,-3 11 0 0 0,0 0 0 0 0,0 1 0 0 0,0-1 0 0 0,-1 0 0 0 0,1 1 0 0 0,-1-1 0 0 0,0 0 0 0 0,-1-6 0 0 0,2 4 0 0 0,-1 1 0 0 0,1 0 0 0 0,0 0 0 0 0,0 0 0 0 0,1 0 0 0 0,2-7 0 0 0,-1 1 0 0 0,11-59 0 0 0,-12 64 0 0 0,-2-10 0 0 0,0 0-1 0 0,4-35 2 0 0,-1-24-1 0 0,12 17 0 0 0,-15 42 77 0 0,4-35 29 0 0,-6 39-100 0 0,1 10 0 0 0,0 0 0 0 0,0 0 0 0 0,1-1 0 0 0,-1 1-1 0 0,1 0 1 0 0,0-1 0 0 0,0 1 0 0 0,0 0 0 0 0,0-4 0 0 0,0 0-7 0 0,-3 1 1 0 0,3 2-13 0 0,0 2-54 0 0,0 1-13 0 0,0 0-713 0 0,0 0-2996 0 0,0 0-1284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2:16.616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 1 2272 0 0,'0'0'92'0'0,"0"0"-17"0"0,0 0-10 0 0,0 0-1 0 0,0 0 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2:18.750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33 6 2960 0 0,'0'0'65'0'0,"0"0"7"0"0,0 0 10 0 0,-1-1-5 0 0,-1-3-10 0 0,1 3 194 0 0,1 1 83 0 0,0 0 9 0 0,0 0-6 0 0,0 0-48 0 0,0 0-19 0 0,0 0-7 0 0,0 0-11 0 0,0 0-39 0 0,0 0-20 0 0,0 0-3 0 0,0 0-12 0 0,0 0-50 0 0,0 0-18 0 0,0 0-6 0 0,0 0-5 0 0,0 0-12 0 0,0 0-7 0 0,0 0-2 0 0,0 0-3 0 0,0 0-10 0 0,0 0-3 0 0,0 0 0 0 0,0 0 9 0 0,0 0 38 0 0,0 0 10 0 0,0 0 6 0 0,0 0 9 0 0,0 0 33 0 0,0 0 14 0 0,0 0 1 0 0,0 0 0 0 0,0 0 0 0 0,0 0 0 0 0,0 0 0 0 0,0 0-11 0 0,0 0-45 0 0,0 0-21 0 0,0 0-3 0 0,0 21 808 0 0,0 4-638 0 0,0-25-207 0 0,0 3 18 0 0,0-1 0 0 0,0 0 0 0 0,0 0 1 0 0,1 0-1 0 0,-1 1 0 0 0,1-1 0 0 0,0 2 0 0 0,-1-3-71 0 0,0 9 476 0 0,-3 10-108 0 0,3-19-310 0 0,0 0-23 0 0,0 29 232 0 0,4-5-63 0 0,-1 2-173 0 0,-3-23-64 0 0,0 6 180 0 0,0-1-1 0 0,3 16 1 0 0,-3-20-111 0 0,4 62 82 0 0,-8-28-86 0 0,0 0-54 0 0,-1-10 0 0 0,4-7 53 0 0,1 49-41 0 0,0-47-13 0 0,0 28 1 0 0,-1-27 17 0 0,0-22-10 0 0,1 1 0 0 0,0 0 1 0 0,0 0-1 0 0,0-1 0 0 0,0 1 0 0 0,1 0 0 0 0,1 6 0 0 0,0-5 49 0 0,0-2-3 0 0,-2-2-52 0 0,1-1 0 0 0,-1 1 0 0 0,0 0 0 0 0,0-1 1 0 0,1 1-1 0 0,-1-1 0 0 0,0 1 0 0 0,0 0 0 0 0,0-1 0 0 0,0 1 0 0 0,0 0 0 0 0,0-1 0 0 0,0 1 0 0 0,0 0 0 0 0,0-1 0 0 0,0 1 0 0 0,0 0 0 0 0,0 8 5 0 0,-1 12 41 0 0,0-13 88 0 0,1-1-1 0 0,0 1 1 0 0,1 0 0 0 0,-1-1 0 0 0,4 13 0 0 0,-4-19-132 0 0,0-1 0 0 0,1 1 0 0 0,-1-1 0 0 0,0 1 0 0 0,0-1 0 0 0,0 1 1 0 0,1-1-1 0 0,-1 1 0 0 0,0 0 0 0 0,0-1 0 0 0,0 1 0 0 0,0-1 0 0 0,0 1 1 0 0,0 0-1 0 0,0-1 0 0 0,0 1 0 0 0,0-1 0 0 0,0 1 0 0 0,-1 0 0 0 0,1-1 1 0 0,0 1-1 0 0,0-1 0 0 0,0 1 0 0 0,-1 0 0 0 0,0-1 3 0 0,1 1 0 0 0,0-1 0 0 0,-1 1-1 0 0,1-1 1 0 0,0 1 0 0 0,0-1 0 0 0,-1 1 0 0 0,1 0-1 0 0,0-1 1 0 0,0 1 0 0 0,0-1 0 0 0,0 1 0 0 0,0-1-1 0 0,0 1 1 0 0,0-1 0 0 0,0 1 0 0 0,0 0 0 0 0,0-1-1 0 0,0 1 1 0 0,0 36-134 0 0,3-7 96 0 0,-3-22 39 0 0,1 0 16 0 0,-1 0 1 0 0,-1 0 0 0 0,1 0 0 0 0,-2-1 0 0 0,-2 14 0 0 0,4-20 73 0 0,0 12 110 0 0,0 35-125 0 0,-6-16-28 0 0,4-22-54 0 0,1-8 0 0 0,0 0 0 0 0,0 1 0 0 0,1-1 0 0 0,-1 0 0 0 0,1 1 0 0 0,0-1 0 0 0,-1 1-1 0 0,1-1 1 0 0,1 3 0 0 0,-1 84 65 0 0,3-60-65 0 0,-6-14 0 0 0,5 2 0 0 0,-3 0 32 0 0,2-3 95 0 0,0-13-63 0 0,-1 6-151 0 0,3 21 228 0 0,-3-22-131 0 0,3 5-11 0 0,-4 7-21 0 0,2-9 50 0 0,0-6 13 0 0,-1 0 0 0 0,0 0 0 0 0,1-1 0 0 0,-1 1 0 0 0,-1 0 0 0 0,1 0 0 0 0,0-1 0 0 0,-2 6 0 0 0,0-2-20 0 0,-1 12 86 0 0,3-17-107 0 0,0-1 1 0 0,0 0-1 0 0,-1 1 1 0 0,1-1-1 0 0,0 1 1 0 0,0-1-1 0 0,0 1 1 0 0,0-1-1 0 0,0 0 1 0 0,0 1-1 0 0,-1-1 1 0 0,1 1-1 0 0,0-1 1 0 0,0 1-1 0 0,0-1 1 0 0,0 1-1 0 0,1-1 0 0 0,-1 0 1 0 0,0 1-1 0 0,0-1 1 0 0,0 1-1 0 0,0-1 1 0 0,1 1-1 0 0,-1-1 0 0 0,0 1 0 0 0,0-1 0 0 0,0 1 0 0 0,0-1 0 0 0,1 1 0 0 0,-1-1 0 0 0,0 0 0 0 0,0 1 0 0 0,0-1 0 0 0,0 1 0 0 0,0-1 0 0 0,0 1 0 0 0,0-1 0 0 0,0 1 0 0 0,0-1 0 0 0,0 0 0 0 0,0 1 0 0 0,-1-1 0 0 0,1 1 0 0 0,0-1 0 0 0,0 0 0 0 0,-1 2-1 0 0,-2 14-13 0 0,0-9-34 0 0,-2 4 83 0 0,3-5-32 0 0,-1 6-3 0 0,2-11 0 0 0,-1 12 0 0 0,3-11 0 0 0,-5 9-10 0 0,4-10-22 0 0,0 0 64 0 0,3 4-22 0 0,-3 0-112 0 0,0-4-430 0 0,4-4-1809 0 0,2 0-2843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5T19:01:39.893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10 1 1664,'-9'8'608,"9"-8"-480,3 4-32,-3-4 320,0 0-256,0 0 288,0 0-256,0 0 160,0 0-192,0 0 288,0 0-256,0 0 384,0 0-320,0 0 576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6:56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7112 0 0,'0'0'157'0'0,"0"0"23"0"0,0 0 13 0 0,0 0 21 0 0,0 0 34 0 0,-4 3 129 0 0,4-2 2971 0 0,42 12-2342 0 0,-30-10-619 0 0,-1 0 0 0 0,0 1-1 0 0,14 6 1 0 0,17 9 368 0 0,-27-13-490 0 0,0 1 1 0 0,26 16-1 0 0,-15-5-254 0 0,-23-15 9 0 0,0-1 0 0 0,0 1 0 0 0,0 0 0 0 0,0 0 0 0 0,0 0 0 0 0,-1 0 1 0 0,0 0-1 0 0,0 1 0 0 0,1-1 0 0 0,-2 1 0 0 0,1-1 0 0 0,0 1 1 0 0,-1 0-1 0 0,0 0 0 0 0,0-1 0 0 0,0 1 0 0 0,0 0 0 0 0,-1 0 1 0 0,1 0-1 0 0,-1 0 0 0 0,0 0 0 0 0,0 0 0 0 0,0 0 0 0 0,-2 6 1 0 0,1 12 206 0 0,-2 7 51 0 0,-4 3-28 0 0,4-19-194 0 0,0 0 0 0 0,-1 0 0 0 0,0 0-1 0 0,-7 13 1 0 0,5-13 107 0 0,1-4-71 0 0,0 1 1 0 0,-10 12-1 0 0,2-4-40 0 0,9-12-52 0 0,-1 0 0 0 0,0 0 1 0 0,0 0-1 0 0,0 0 0 0 0,-9 6 0 0 0,-1 0 18 0 0,13-9-36 0 0,-1 0 1 0 0,0-1-1 0 0,0 0 0 0 0,0 1 0 0 0,0-1 0 0 0,0 0 0 0 0,0-1 0 0 0,0 1 1 0 0,-1-1-1 0 0,1 1 0 0 0,-1-1 0 0 0,1 0 0 0 0,-6 1 0 0 0,-4 4 18 0 0,6-5 0 0 0,-17-1-1359 0 0,23 0 972 0 0,1 0-212 0 0,-3-7-2503 0 0,3 7 2070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2:19.922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20 6 5640 0 0,'0'0'124'0'0,"0"0"17"0"0,0 0 12 0 0,0-1-15 0 0,0-3-54 0 0,0 3 201 0 0,0 1 79 0 0,0 0 11 0 0,0 0-29 0 0,-6 26 1212 0 0,5-25-1481 0 0,1 1-1 0 0,0-1 1 0 0,-1 1 0 0 0,1-1 0 0 0,-1 1 0 0 0,1-1 0 0 0,-1 1-1 0 0,0-1 1 0 0,1 0 0 0 0,-2 2 0 0 0,-4 9 251 0 0,6-9-285 0 0,-1 0 0 0 0,1 0-1 0 0,0-1 1 0 0,0 1 0 0 0,0 0 0 0 0,0 0-1 0 0,1-1 1 0 0,-1 1 0 0 0,1 0 0 0 0,0-1-1 0 0,0 1 1 0 0,0-1 0 0 0,0 1-1 0 0,0-1 1 0 0,2 4 0 0 0,-1 14 477 0 0,-1-7-377 0 0,0-9-52 0 0,-1 1 0 0 0,1-1 0 0 0,-1 0 0 0 0,-1 8 0 0 0,1 3-50 0 0,6 24 247 0 0,-5-37-228 0 0,4 2-35 0 0,-4-3 42 0 0,-1-1-22 0 0,0 0-146 0 0,0 0-69 0 0,3 0-12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3:07.9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0 4264 0 0,'0'0'125'0'0,"0"0"73"0"0,0 0 218 0 0,0 0 95 0 0,0 0 23 0 0,0 0-18 0 0,0 0-86 0 0,0 0-40 0 0,0 0-6 0 0,0 0-23 0 0,0 0-96 0 0,0 0-45 0 0,0 0-10 0 0,0 0 7 0 0,0 0 40 0 0,0 0 21 0 0,0 0 2 0 0,0 0 0 0 0,0 0 0 0 0,0 0 0 0 0,0 0 0 0 0,0 0-4 0 0,0 0-16 0 0,0 0-4 0 0,0 0 0 0 0,0 0-11 0 0,0 0-44 0 0,0 0-17 0 0,0 0-6 0 0,0 0-10 0 0,0 0-32 0 0,0 0-10 0 0,0 0-4 0 0,0 0-6 0 0,0 0-16 0 0,0 0-4 0 0,0 0 0 0 0,0 0 0 0 0,0 0-2 0 0,0 0-4 0 0,0 2-2 0 0,0 0-71 0 0,0 4 67 0 0,0-1 1 0 0,0 0 0 0 0,-1 0-1 0 0,0 0 1 0 0,-2 7 0 0 0,3-12-84 0 0,0 7 17 0 0,1-4-5 0 0,0-1-1 0 0,1 0 1 0 0,-1 1 0 0 0,0-1 0 0 0,0 0 0 0 0,-1 1 0 0 0,1-1-1 0 0,-1 1 1 0 0,1-1 0 0 0,-1 4 0 0 0,1 7-2 0 0,0 15-16 0 0,2-21 4 0 0,-1 3 32 0 0,-2 4 85 0 0,1-1-1 0 0,0 0 1 0 0,1 0 0 0 0,0 0 0 0 0,8 21 0 0 0,6 27 124 0 0,22 53-272 0 0,-37-108 44 0 0,1 1 0 0 0,-1 0 0 0 0,0 0 0 0 0,0-1 0 0 0,0 1 0 0 0,-1 0 0 0 0,0 0 0 0 0,-1 0 1 0 0,0-1-1 0 0,0 1 0 0 0,-3 10 0 0 0,4-17-15 0 0,0 1-1 0 0,0 0 1 0 0,0-1-1 0 0,0 1 1 0 0,0 0 0 0 0,0-1-1 0 0,0 1 1 0 0,0 0 0 0 0,0 0-1 0 0,0-1 1 0 0,0 1 0 0 0,0 0-1 0 0,0-1 1 0 0,0 1 0 0 0,1 1-1 0 0,0 0 2 0 0,0 1 0 0 0,0 0 0 0 0,-1 0 0 0 0,1 0-1 0 0,-1-1 1 0 0,0 1 0 0 0,0 0 0 0 0,0 3 0 0 0,1 9 2 0 0,0-14 0 0 0,-1 1 0 0 0,0-1 0 0 0,0 1 0 0 0,0 0 0 0 0,0-1 0 0 0,0 1 0 0 0,0 0 0 0 0,0-1 0 0 0,0 1 0 0 0,-1 1 0 0 0,-2 10 0 0 0,5-10 0 0 0,-1 1 0 0 0,-3 9 0 0 0,-3 6 64 0 0,1-11-2167 0 0,9-16 718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3:08.8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103 5 6416 0 0,'0'0'141'0'0,"0"0"23"0"0,0 0 13 0 0,0 0 45 0 0,0 0 138 0 0,1-3-76 0 0,-2 2 936 0 0,0 2 2668 0 0,-13 19-3427 0 0,9-15-318 0 0,1 0 0 0 0,0 1 0 0 0,0-1 0 0 0,-3 8 0 0 0,-23 70 57 0 0,20-59-200 0 0,9-23 0 0 0,1 0 0 0 0,-1 0 0 0 0,0 0 0 0 0,1 0 0 0 0,-1 0 0 0 0,1 0 0 0 0,0 0 0 0 0,-1 0 0 0 0,1 1 0 0 0,0-1 0 0 0,0 0 0 0 0,-1 0 0 0 0,1 0 0 0 0,0 2 0 0 0,1 5 0 0 0,-2 9 223 0 0,0-1 0 0 0,-5 18 0 0 0,3-18 18 0 0,1 0 0 0 0,-1 18 0 0 0,2-8-64 0 0,0-17-157 0 0,1 0-1 0 0,0 0 1 0 0,1 9 0 0 0,2 15-20 0 0,-3-26 0 0 0,0 0 0 0 0,0 1 0 0 0,1-1 0 0 0,0 0 0 0 0,1 0 0 0 0,-1 0 0 0 0,1 0 0 0 0,1-1 0 0 0,-1 1 0 0 0,6 10 0 0 0,7 8 19 0 0,-13-20-38 0 0,0-1 0 0 0,0 0 0 0 0,1 0 0 0 0,-1 0 0 0 0,1 0 1 0 0,0 0-1 0 0,0 0 0 0 0,0-1 0 0 0,1 1 0 0 0,-1-1 0 0 0,1 0 0 0 0,0 0 0 0 0,0 0 0 0 0,8 4 1 0 0,-3-3 22 0 0,-4-2 1 0 0,0 0 0 0 0,0-1 0 0 0,0 1 0 0 0,-1-1 0 0 0,2 0-1 0 0,-1 0 1 0 0,0-1 0 0 0,0 0 0 0 0,10 0 0 0 0,-12 1 4 0 0,20-7 57 0 0,-22 5-59 0 0,1 1 0 0 0,0-1 1 0 0,0 0-1 0 0,0 0 0 0 0,0 0 1 0 0,0 0-1 0 0,-1 0 0 0 0,1 0 1 0 0,0 0-1 0 0,-1 0 0 0 0,1-1 1 0 0,0-1-1 0 0,3-2 17 0 0,0 1 0 0 0,0 0 0 0 0,9-7 1 0 0,2-1 13 0 0,-13 7 4 0 0,-1 1 6 0 0,-1 2-37 0 0,0 1 1 0 0,1-1 0 0 0,-1 0-1 0 0,0 1 1 0 0,-1-1 0 0 0,1 0 0 0 0,0 0-1 0 0,0 1 1 0 0,0-4 0 0 0,0 3-17 0 0,0-1-70 0 0,-1 3 6 0 0,0 0 27 0 0,0-15 156 0 0,0 14-114 0 0,0-1 0 0 0,0 1 0 0 0,-1-1 0 0 0,1 1 0 0 0,0-1 0 0 0,0 1 0 0 0,-1-1 0 0 0,1 1 0 0 0,-1-1 0 0 0,0 1 0 0 0,1 0 0 0 0,-1-1 0 0 0,0 1 0 0 0,0 0 0 0 0,1-1 0 0 0,-1 1 0 0 0,0 0 0 0 0,0 0 0 0 0,-2-1 0 0 0,0-2 0 0 0,-8-4 0 0 0,6 6 0 0 0,4 1 0 0 0,0 0 0 0 0,0 0 0 0 0,0 1 0 0 0,0-1 0 0 0,-1 0 0 0 0,1 1 0 0 0,0-1 0 0 0,-1 1 0 0 0,1-1 0 0 0,0 1 0 0 0,-1 0 0 0 0,1-1 0 0 0,-2 1 0 0 0,-4-1 0 0 0,2-1 35 0 0,0 1 0 0 0,0 0 0 0 0,0 0 1 0 0,-1 0-1 0 0,1 1 0 0 0,0 0 0 0 0,0 0 1 0 0,-1 0-1 0 0,1 1 0 0 0,0 0 0 0 0,0 0 1 0 0,-6 2-1 0 0,-7 0 130 0 0,7-1-74 0 0,0 7-22 0 0,-8 8-17 0 0,17-16-137 0 0,2-1-114 0 0,0 0-23 0 0,0 0 5 0 0,0 0-59 0 0,0 1 229 0 0,0-1 0 0 0,0 0 0 0 0,0 1 0 0 0,1-1 0 0 0,-1 0 1 0 0,0 0-1 0 0,0 1 0 0 0,1-1 0 0 0,-1 0 0 0 0,0 0 0 0 0,0 1 1 0 0,1-1-1 0 0,-1 0 0 0 0,0 0 0 0 0,1 0 0 0 0,-1 1 0 0 0,0-1 1 0 0,0 0-1 0 0,1 0 0 0 0,-1 0 0 0 0,0 0 0 0 0,1 0 0 0 0,-1 0 1 0 0,0 0-1 0 0,1 0 0 0 0,-1 0 0 0 0,1 0 0 0 0,-1 0 0 0 0,12 1-889 0 0,-12-1 547 0 0,12 0-4483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3:10.2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1 128 6536 0 0,'0'0'141'0'0,"0"0"23"0"0,0 0 13 0 0,0 0 54 0 0,0 0 174 0 0,0 0 71 0 0,0 0 18 0 0,0 0-13 0 0,0 0-62 0 0,0 0-31 0 0,0 0-4 0 0,1 0-23 0 0,3-1-241 0 0,0 0 0 0 0,0 0-1 0 0,0 0 1 0 0,0 0 0 0 0,0-1 0 0 0,6-3 0 0 0,7-3 93 0 0,-9 5-120 0 0,-1 0 0 0 0,0 0-1 0 0,0-1 1 0 0,0 0 0 0 0,7-6 0 0 0,17-10 219 0 0,-22 15-209 0 0,33-16 327 0 0,-37 19-351 0 0,0 0 0 0 0,0 0 0 0 0,-1 1 0 0 0,1-1 0 0 0,0 1 0 0 0,9 0 0 0 0,-14 1-75 0 0,1 0 1 0 0,-1 0 0 0 0,0 0 0 0 0,0 0-1 0 0,1 0 1 0 0,-1 0 0 0 0,0 0 0 0 0,0 0-1 0 0,1 0 1 0 0,-1 0 0 0 0,0 0 0 0 0,0 0-1 0 0,1 0 1 0 0,-1 0 0 0 0,0 0 0 0 0,0 0 0 0 0,0 0-1 0 0,1 0 1 0 0,-1-1 0 0 0,0 1 0 0 0,0 0-1 0 0,1 0 1 0 0,-1 0 0 0 0,0 0 0 0 0,0 0-1 0 0,0-1 1 0 0,0 1 0 0 0,1 0 0 0 0,-1 0-1 0 0,1-2 8 0 0,0 1 0 0 0,0 0 0 0 0,0 0-1 0 0,0 0 1 0 0,0 0 0 0 0,1 0 0 0 0,-1 0 0 0 0,0 0-1 0 0,1 1 1 0 0,-1-1 0 0 0,3-1 0 0 0,15-6 74 0 0,-17 7-32 0 0,-2 1 10 0 0,0 0 0 0 0,0 0 5 0 0,0 0 16 0 0,0 0-5 0 0,0 0 38 0 0,0 0 11 0 0,0 0 6 0 0,0 0-9 0 0,0 0-39 0 0,0 0-20 0 0,0 0-3 0 0,0 2 0 0 0,0 4 5 0 0,0 1 57 0 0,-4 14-91 0 0,4-19-31 0 0,-17 37 143 0 0,12-23-94 0 0,3-2 30 0 0,1 0 0 0 0,1 16 0 0 0,1-16 4 0 0,-2 0 0 0 0,-1 16 0 0 0,-4 22 73 0 0,1 24 69 0 0,4-69-214 0 0,0 1-1 0 0,1 0 1 0 0,1 8 0 0 0,-1-6 0 0 0,0 1 0 0 0,0-1 0 0 0,-1 0 0 0 0,0 0 0 0 0,-3 12 0 0 0,-1-12 25 0 0,4-8-38 0 0,0 0 0 0 0,0 0 1 0 0,-1 0-1 0 0,2 0 0 0 0,-1 0 0 0 0,0 0 0 0 0,0 0 1 0 0,1 0-1 0 0,-1 0 0 0 0,0 3 0 0 0,-4 17 51 0 0,0 1-53 0 0,5-12-26 0 0,0-11-40 0 0,0 1 1 0 0,0-1-1 0 0,0 1 0 0 0,0-1 1 0 0,1 1-1 0 0,-1-1 0 0 0,0 0 1 0 0,0 1-1 0 0,1-1 1 0 0,-1 1-1 0 0,0-1 0 0 0,0 0 1 0 0,1 1-1 0 0,-1-1 1 0 0,1 0-1 0 0,-1 1 0 0 0,0-1 1 0 0,1 0-1 0 0,-1 1 0 0 0,1-1 1 0 0,-1 0-1 0 0,0 0 1 0 0,1 0-1 0 0,-1 1 0 0 0,1-1 1 0 0,-1 0-1 0 0,1 0 0 0 0,-1 0 1 0 0,1 0-1 0 0,-1 0 1 0 0,1 0-1 0 0,-1 0 0 0 0,2 0 1 0 0,-2 0 37 0 0,2 0-3572 0 0,-2 0-1122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3:10.6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1 130 9760 0 0,'0'0'222'0'0,"0"0"30"0"0,0 0 18 0 0,0 0 24 0 0,0 0 96 0 0,0 0 39 0 0,0 0 10 0 0,2 0-27 0 0,6-1-247 0 0,-1-1 1 0 0,1 0-1 0 0,0 0 1 0 0,-1 0-1 0 0,1-1 1 0 0,-1 0-1 0 0,11-6 1 0 0,-4 2 23 0 0,1 1 1 0 0,15-5 0 0 0,-23 9-122 0 0,12-7-57 0 0,-4-5-11 0 0,3-2 0 0 0,5 6-107 0 0,-20 9-221 0 0,0 0 1 0 0,1 0 0 0 0,-1 0-1 0 0,0-1 1 0 0,0 1-1 0 0,6-5 1 0 0,7-8-1021 0 0,-12 11-17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3:10.9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 0 8928 0 0,'0'0'200'0'0,"0"0"33"0"0,0 0 14 0 0,0 0 43 0 0,0 0 180 0 0,0 0 76 0 0,0 0 20 0 0,0 0-29 0 0,0 0-129 0 0,0 0-59 0 0,0 0-11 0 0,0 0-22 0 0,-1 3-84 0 0,-2 4-98 0 0,0 0-34 0 0,1-1-1 0 0,0 1 1 0 0,-2 10 0 0 0,0 11 348 0 0,1 45 0 0 0,3-49-216 0 0,10 198 379 0 0,-8-206-658 0 0,0 0 0 0 0,2 0 1 0 0,5 20-1 0 0,-3-17 6 0 0,4 31 1 0 0,-10-49-15 0 0,0 1 0 0 0,0-1 0 0 0,0 0 1 0 0,0 1-1 0 0,0-1 0 0 0,1 1 0 0 0,-1-1 1 0 0,1 1-1 0 0,-1-1 0 0 0,1 0 0 0 0,0 1 1 0 0,-1-1-1 0 0,1 0 0 0 0,0 1 0 0 0,0-1 1 0 0,0 0-1 0 0,0 0 0 0 0,1 1 1 0 0,9 12-5146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3:15.2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209 19 4232 0 0,'0'0'91'0'0,"0"0"11"0"0,0 0 12 0 0,0 0 68 0 0,0 0 244 0 0,0 0 100 0 0,0 0 18 0 0,0 0-21 0 0,0 0-118 0 0,0 0-56 0 0,0 0-11 0 0,0 0-29 0 0,0 0-112 0 0,0 0-49 0 0,0 0-10 0 0,-2-2 26 0 0,-12-13 449 0 0,14 14-270 0 0,0 1-14 0 0,0 0-62 0 0,0 0-31 0 0,0 0-4 0 0,-3 0 1 0 0,-8 0 6 0 0,8 0 1 0 0,3 0 0 0 0,0 0-14 0 0,0 0-56 0 0,0 0-30 0 0,-1 0-4 0 0,-5 3 58 0 0,0-1 1 0 0,-1 0 0 0 0,1-1-1 0 0,0 1 1 0 0,-1-1 0 0 0,1-1-1 0 0,-9 1 1 0 0,-9 5 569 0 0,2-1-425 0 0,15-2-247 0 0,4-3 34 0 0,3 0-39 0 0,0 0-20 0 0,-2 2-3 0 0,-10 10 2 0 0,8-12-67 0 0,2 0 12 0 0,0 1 47 0 0,1 1 8 0 0,-21 16 98 0 0,21-17-158 0 0,1-1 0 0 0,-1 1 0 0 0,1-1 0 0 0,-1 1 0 0 0,0-1 0 0 0,1 1 0 0 0,0-1 0 0 0,-1 1 0 0 0,1-1 0 0 0,-1 1 0 0 0,1 0 0 0 0,0-1 0 0 0,-1 1 0 0 0,1 0 0 0 0,0-1 0 0 0,-1 1 0 0 0,1 0 0 0 0,-1 2 90 0 0,1-3-91 0 0,-1 0 0 0 0,1 1 0 0 0,0-1 1 0 0,-1 0-1 0 0,1 1 0 0 0,0-1 1 0 0,-1 1-1 0 0,1-1 0 0 0,0 0 0 0 0,0 1 1 0 0,-1-1-1 0 0,1 1 0 0 0,0-1 1 0 0,0 1-1 0 0,0-1 0 0 0,0 1 0 0 0,0-1 1 0 0,-1 1-1 0 0,1-1 0 0 0,0 1 1 0 0,0-1-1 0 0,0 2 0 0 0,0 9 28 0 0,0-11-31 0 0,0 1-2 0 0,-1 0 0 0 0,1-1 1 0 0,0 1-1 0 0,0 0 0 0 0,0-1 1 0 0,0 1-1 0 0,0 0 0 0 0,0 0 1 0 0,0-1-1 0 0,0 1 0 0 0,1 0 1 0 0,-1-1-1 0 0,0 1 0 0 0,0 0 1 0 0,1-1-1 0 0,-1 1 1 0 0,0 0-1 0 0,1-1 0 0 0,-1 1 1 0 0,0-1-1 0 0,1 1 0 0 0,-1 0 1 0 0,1-1-1 0 0,-1 1 0 0 0,1-1 1 0 0,-1 0-1 0 0,1 1 0 0 0,-1-1 1 0 0,1 1-1 0 0,1 0 1 0 0,0 0 0 0 0,1 1-1 0 0,0 0 0 0 0,1-1 0 0 0,-1 1 0 0 0,1-1 0 0 0,6 3 0 0 0,18 6-1 0 0,-19-6 2 0 0,0 0-1 0 0,0-1 0 0 0,10 2 0 0 0,-12-3 0 0 0,0 0 0 0 0,-1 0 0 0 0,1 1 0 0 0,11 6 0 0 0,16 10 0 0 0,-27-14 0 0 0,2 4 0 0 0,-2 0 0 0 0,2-3 0 0 0,-3 3 0 0 0,-4-6-21 0 0,1 1 56 0 0,-1 0 0 0 0,1 0 0 0 0,-1 0 1 0 0,0 0-1 0 0,0 1 0 0 0,-1-1 0 0 0,1 0 0 0 0,-1 1 0 0 0,1 4 0 0 0,-2-7 18 0 0,-1 0 14 0 0,-14 37 318 0 0,15-37 50 0 0,0-2 128 0 0,-1 2 21 0 0,-2 5-643 0 0,0-1 0 0 0,0 1 0 0 0,-1-1 1 0 0,1 0-1 0 0,-1 0 0 0 0,-1 0 0 0 0,1-1 0 0 0,-1 1 1 0 0,-10 8-1 0 0,14-13 46 0 0,0-1 26 0 0,0 1 0 0 0,0 0 0 0 0,0 0 0 0 0,0 0 0 0 0,0 0 0 0 0,0 0 0 0 0,1 0 1 0 0,-1 1-1 0 0,0-1 0 0 0,0 0 0 0 0,1 0 0 0 0,-1 1 0 0 0,0 1 0 0 0,-2-2 75 0 0,-1 1-74 0 0,-36 14 568 0 0,28-12-429 0 0,9-4-123 0 0,0 1 46 0 0,3-1-11 0 0,-1-1-11 0 0,-13-2-46 0 0,10 6-2 0 0,3-3-8 0 0,1 0-1 0 0,0 0 1 0 0,0 0-1 0 0,-1 0 1 0 0,1 1-1 0 0,0-1 1 0 0,0 0-1 0 0,-1 0 1 0 0,1 0-1 0 0,0 0 1 0 0,-1 0-1 0 0,1 0 1 0 0,0 0-1 0 0,0 0 1 0 0,-1 0-1 0 0,1 0 1 0 0,0 1-1 0 0,-1-2 1 0 0,1 1-1 0 0,0 0 1 0 0,0 0-1 0 0,-1 0 1 0 0,1 0-1 0 0,0 0 1 0 0,-1 0-1 0 0,1 0 1 0 0,0 0 0 0 0,0 0-1 0 0,-1 0 1 0 0,1-1-1 0 0,-22-8 42 0 0,13 4-29 0 0,0-2 1 0 0,6 4 32 0 0,-9-8-32 0 0,10 7-17 0 0,2 2 1 0 0,0 1 2 0 0,0 1 1 0 0,0-1 0 0 0,0 1-1 0 0,0-1 1 0 0,0 1-1 0 0,-1-1 1 0 0,1 1 0 0 0,0-1-1 0 0,1 1 1 0 0,-1-1 0 0 0,0 0-1 0 0,0 1 1 0 0,0-1-1 0 0,0 1 1 0 0,0-1 0 0 0,0 1-1 0 0,1-1 1 0 0,-1 1 0 0 0,0-1-1 0 0,0 1 1 0 0,1-1-1 0 0,0 0 1 0 0,0 0-7 0 0,-1-5-23 0 0,-3-2 64 0 0,7 2-22 0 0,-2 5-12 0 0,-2 0 7 0 0,4-10-61 0 0,-3 8 48 0 0,1 1-1 0 0,-1 0 1 0 0,0 0 0 0 0,1 0-1 0 0,0 0 1 0 0,0 0 0 0 0,-1 0-1 0 0,5-2 1 0 0,7-11 8 0 0,15-19-98 0 0,-21 26 71 0 0,-1 0-1 0 0,0-1 1 0 0,6-10-1 0 0,-5 11 21 0 0,-5 6 1 0 0,-1 1-1 0 0,1-1 1 0 0,0 0 0 0 0,-1 0 0 0 0,1 0-1 0 0,-1-1 1 0 0,1 1 0 0 0,0-3-1 0 0,13-22-3 0 0,-14 25 3 0 0,0 1 1 0 0,0-1 0 0 0,-1 0-1 0 0,1 0 1 0 0,-1 0 0 0 0,0 0-1 0 0,1-4 1 0 0,0 1 3 0 0,10-30-56 0 0,-3 13 1 0 0,-7 17 34 0 0,-1 4-40 0 0,2-4-5 0 0,6-7 55 0 0,-7 11-60 0 0,-1 1 4 0 0,0 0 6 0 0,0 0 59 0 0,0 0 248 0 0,0 0 114 0 0,0 0-602 0 0,0 0-2630 0 0,0 0-1151 0 0,0 0-222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3:16.1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6048 0 0,'0'0'133'0'0,"0"0"23"0"0,0 0 11 0 0,2 1 33 0 0,6 1 500 0 0,0 0 0 0 0,0-1 0 0 0,0 0 0 0 0,0 0 0 0 0,9 0 0 0 0,13 4 1012 0 0,-28-2-1575 0 0,-1-2-116 0 0,1 1-1 0 0,-1-1 1 0 0,0 1 0 0 0,1-1-1 0 0,-1 0 1 0 0,1 1 0 0 0,-1-1-1 0 0,1 0 1 0 0,3 2 0 0 0,-4-3-13 0 0,-1 0 1 0 0,0 0 0 0 0,1 0-1 0 0,-1 1 1 0 0,1-1 0 0 0,-1 0-1 0 0,0 1 1 0 0,1-1 0 0 0,-1 0-1 0 0,0 1 1 0 0,1-1 0 0 0,-1 1-1 0 0,0-1 1 0 0,1 0 0 0 0,-1 1-1 0 0,0-1 1 0 0,0 1 0 0 0,1 0-1 0 0,0 2 30 0 0,7 8 112 0 0,-6-9 11 0 0,-2-2 6 0 0,0 4-15 0 0,0 8-63 0 0,0 0 0 0 0,-1 0 1 0 0,0 0-1 0 0,-1 0 0 0 0,-5 16 1 0 0,-20 47 94 0 0,22-63-78 0 0,-1 0 1 0 0,-12 19 0 0 0,-5 8 98 0 0,23-38-201 0 0,-1 0 0 0 0,1 0 0 0 0,-1 0 0 0 0,0 0 0 0 0,1 0-1 0 0,-1 0 1 0 0,0 0 0 0 0,0 0 0 0 0,0 0 0 0 0,0-1 0 0 0,-1 2 0 0 0,1-2 6 0 0,0 1 0 0 0,0 0 0 0 0,0 0 0 0 0,0 0 0 0 0,0 0 0 0 0,0 0 0 0 0,1-1 0 0 0,-1 1 0 0 0,0 1 0 0 0,0-1 0 0 0,1 0 0 0 0,-1 0 0 0 0,0 2 0 0 0,0-2-6 0 0,1 0-12 0 0,0 1 1 0 0,-1-1-1 0 0,1 0 1 0 0,0 0 0 0 0,-1 0-1 0 0,0 0 1 0 0,1 0-1 0 0,-1-1 1 0 0,0 1 0 0 0,1 0-1 0 0,-1 0 1 0 0,-1 1 0 0 0,1-2-84 0 0,1 3 39 0 0,0-2 99 0 0,0 0 0 0 0,1 0 0 0 0,-1 0 0 0 0,0 0-1 0 0,1 0 1 0 0,-1 0 0 0 0,0 0 0 0 0,1 0 0 0 0,-1 0 0 0 0,1-1 0 0 0,0 1 0 0 0,-1 0 0 0 0,1 0 0 0 0,0 0 0 0 0,-1-1-1 0 0,1 1 1 0 0,0 0 0 0 0,0-1 0 0 0,0 1 0 0 0,-1 0 0 0 0,1-1 0 0 0,0 1 0 0 0,0-1 0 0 0,2 1 0 0 0,6 4-73 0 0,-8-4 122 0 0,0-1-81 0 0,-1-1 0 0 0,1 1 1 0 0,0-1-1 0 0,-1 1 1 0 0,1 0-1 0 0,0 0 0 0 0,-1-1 1 0 0,1 1-1 0 0,0 0 1 0 0,0 0-1 0 0,-1 0 0 0 0,1 0 1 0 0,0-1-1 0 0,0 1 1 0 0,-1 0-1 0 0,2 1 1 0 0,16-2 77 0 0,-18 1-81 0 0,6 0 58 0 0,-1-1 0 0 0,1-1 0 0 0,-1 1-1 0 0,0-1 1 0 0,1 0 0 0 0,7-4-1 0 0,-1 1-22 0 0,-8 3-19 0 0,0 0 1 0 0,1 1-1 0 0,-1 0 0 0 0,1-1 0 0 0,4 1 0 0 0,-5 0 54 0 0,-2-2-81 0 0,10-4 76 0 0,8 3 22 0 0,-17 3-46 0 0,5-5 13 0 0,-7 5 8 0 0,-1 1 22 0 0,4-1-94 0 0,0 0-1 0 0,0 0 1 0 0,0 0-1 0 0,0-1 1 0 0,0 1-1 0 0,-1-1 1 0 0,5-2-1 0 0,-5 2-255 0 0,-3 2 4 0 0,0 0-58 0 0,0 0-253 0 0,0 0-116 0 0,0 0-926 0 0,0 0-3607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3:16.7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118 0 9992 0 0,'0'0'222'0'0,"0"0"30"0"0,0 0 20 0 0,0 0-24 0 0,-1 2-82 0 0,1-1-107 0 0,-1 0 0 0 0,1 0 0 0 0,-1 0 0 0 0,0 0 0 0 0,1-1 0 0 0,-1 1 1 0 0,0 0-1 0 0,0 0 0 0 0,1 0 0 0 0,-1-1 0 0 0,-2 2 0 0 0,-1 1 112 0 0,-1 1 1 0 0,1-1-1 0 0,0 1 0 0 0,0 0 0 0 0,1 0 0 0 0,-1 1 0 0 0,-3 5 0 0 0,-4 5 1092 0 0,-13 26-1 0 0,9-16-613 0 0,12-19-568 0 0,1 1 1 0 0,-1-1 0 0 0,1 0 0 0 0,0 1 0 0 0,1-1 0 0 0,-1 1-1 0 0,0 12 1 0 0,-2 9 19 0 0,4-23-95 0 0,0-1-1 0 0,0 1 0 0 0,0 0 0 0 0,1-1 1 0 0,-1 1-1 0 0,1-1 0 0 0,3 8 0 0 0,1 10 17 0 0,-3-13-22 0 0,1 1 0 0 0,0 0 0 0 0,1 0 0 0 0,0-1 0 0 0,7 11 0 0 0,-1 1 0 0 0,-4-12 0 0 0,-1 0 0 0 0,1 0 0 0 0,1-1 0 0 0,-1 1 0 0 0,2-1 0 0 0,-1-1 0 0 0,1 1 0 0 0,0-1 0 0 0,0-1 0 0 0,13 8 0 0 0,-12-9 18 0 0,0-1-1 0 0,0 0 1 0 0,0-1-1 0 0,14 3 0 0 0,-19-5-7 0 0,1 0 0 0 0,-1 0-1 0 0,0-1 1 0 0,1 0 0 0 0,-1 0-1 0 0,1 0 1 0 0,-1 0 0 0 0,0-1-1 0 0,1 1 1 0 0,-1-1-1 0 0,6-2 1 0 0,7 0 68 0 0,-16 3-70 0 0,1 0 1 0 0,-1 0 0 0 0,0 0-1 0 0,1 0 1 0 0,-1-1 0 0 0,0 1 0 0 0,1 0-1 0 0,-1-1 1 0 0,0 1 0 0 0,0-1-1 0 0,1 1 1 0 0,-1-1 0 0 0,0 1-1 0 0,2-3 1 0 0,41-34 543 0 0,-39 31-516 0 0,0 0 0 0 0,0 0 0 0 0,-1-1 1 0 0,0 0-1 0 0,0 1 0 0 0,-1-1 0 0 0,0 0 0 0 0,0-1 0 0 0,3-10 0 0 0,-3 1 17 0 0,0 0 0 0 0,-1 0 0 0 0,-1-30 0 0 0,-3 38-53 0 0,-5 2 11 0 0,7 6-7 0 0,-1 1-1 0 0,0-1 1 0 0,1 1 0 0 0,-1-1 0 0 0,0 1-1 0 0,1-1 1 0 0,-1 1 0 0 0,0 0-1 0 0,1-1 1 0 0,-1 1 0 0 0,0 0-1 0 0,0 0 1 0 0,1-1 0 0 0,-2 1-1 0 0,-1 0 6 0 0,3 0-6 0 0,-1-1 0 0 0,0 1-1 0 0,0 0 1 0 0,1 0 0 0 0,-1 0-1 0 0,0 0 1 0 0,0 0 0 0 0,1 0 0 0 0,-1 0-1 0 0,0 0 1 0 0,0 0 0 0 0,1 1-1 0 0,-1-1 1 0 0,0 0 0 0 0,0 0 0 0 0,1 1-1 0 0,-1-1 1 0 0,0 1 0 0 0,-3 0-2 0 0,-22 2 7 0 0,20-3-1 0 0,0 1 0 0 0,1-1 0 0 0,-1 1 0 0 0,0 0 0 0 0,1 1 0 0 0,-1-1 0 0 0,-8 5 0 0 0,-1 1-2 0 0,8-3-67 0 0,0-1-1 0 0,-11 9 1 0 0,16-11 34 0 0,0 0 1 0 0,0 0-1 0 0,1 0 1 0 0,-1 0-1 0 0,0 0 1 0 0,0 0-1 0 0,0 0 1 0 0,-3 0-1 0 0,-2 1-215 0 0,5-1-125 0 0,2-1-739 0 0,-2 2-3042 0 0,-5 5-1305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2:47.6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49 0 4520 0 0,'0'0'99'0'0,"0"0"11"0"0,0 0 12 0 0,0 0 54 0 0,0 0 182 0 0,0 0 81 0 0,0 0 10 0 0,0 0-10 0 0,0 0-66 0 0,0 0-28 0 0,0 0-7 0 0,0 0-8 0 0,0 0-22 0 0,0 0-10 0 0,0 0-2 0 0,0 0-3 0 0,0 0-12 0 0,-3 1-7 0 0,-7 3-2 0 0,7-3-2 0 0,3-1-4 0 0,0 0-2 0 0,0 0 0 0 0,0 0-3 0 0,0 0-12 0 0,-2 0-7 0 0,-21 16 1398 0 0,21-15-1526 0 0,2 1-22 0 0,-4 21 214 0 0,3-15-237 0 0,1-6 22 0 0,0-1-1 0 0,0 3-51 0 0,1 11-9 0 0,13 10 357 0 0,-14-25-383 0 0,0 0-1 0 0,0 0 1 0 0,1 1-1 0 0,-1-1 1 0 0,0 0-1 0 0,0 0 1 0 0,0 1-1 0 0,0-1 1 0 0,1 0-1 0 0,-1 1 1 0 0,0-1-1 0 0,0 0 1 0 0,0 0-1 0 0,0 1 1 0 0,0-1-1 0 0,0 0 1 0 0,0 1-1 0 0,0-1 1 0 0,0 0-1 0 0,0 1 1 0 0,0-1-1 0 0,0 0 1 0 0,0 1-1 0 0,0-1 1 0 0,0 0-1 0 0,-1 1 1 0 0,1-1 0 0 0,0 1 0 0 0,0-1-1 0 0,0 1 1 0 0,-1-1 0 0 0,1 1 0 0 0,0-1 0 0 0,0 1 0 0 0,0-1 0 0 0,0 0 0 0 0,0 1 0 0 0,0-1 0 0 0,0 1 0 0 0,0-1 0 0 0,0 1 0 0 0,1-1 0 0 0,-1 1 0 0 0,0-1 0 0 0,0 1 0 0 0,1 0 0 0 0,13 44 269 0 0,-7-19-103 0 0,2 0 0 0 0,19 41 1 0 0,-9-31-100 0 0,-18-34-63 0 0,1 1 0 0 0,-1 0 0 0 0,1 0-1 0 0,0-1 1 0 0,-1 1 0 0 0,6 4-1 0 0,-5-5-4 0 0,4 8-3 0 0,10 26 53 0 0,-1-4-29 0 0,-15-31-22 0 0,0-1 0 0 0,0 0 1 0 0,0 1-1 0 0,0-1 0 0 0,0 0 0 0 0,0 0 1 0 0,1 1-1 0 0,-1-1 0 0 0,0 0 0 0 0,0 0 1 0 0,0 1-1 0 0,0-1 0 0 0,0 0 0 0 0,0 1 1 0 0,1-1-1 0 0,-1 0 0 0 0,0 0 1 0 0,0 0-1 0 0,0 1 0 0 0,1-1 0 0 0,-1 0 1 0 0,0 0-1 0 0,0 0 0 0 0,1 0 0 0 0,-1 1 1 0 0,0-1-1 0 0,1 0 0 0 0,2 2 5 0 0,5 11 139 0 0,18 19-82 0 0,-18-22-53 0 0,6 15-1 0 0,-12-22 0 0 0,-1 0-4 0 0,1 0-1 0 0,-1 0 1 0 0,0 0-1 0 0,0 0 0 0 0,0 0 1 0 0,0 1-1 0 0,1 4 1 0 0,2 4-6 0 0,1-3 13 0 0,5 20 272 0 0,-9-28-213 0 0,0 1 5 0 0,13 40 78 0 0,-11-38-112 0 0,8 7-33 0 0,-10-10-8 0 0,0 4-4 0 0,11 17 2 0 0,-10-19 0 0 0,-1-2 0 0 0,0 0 0 0 0,0 0 0 0 0,0 0 0 0 0,-1 0 0 0 0,1 1 0 0 0,0-1 0 0 0,-1 0 0 0 0,1 0 0 0 0,-1 1 0 0 0,0-1 0 0 0,1 0 0 0 0,-1 1 0 0 0,0 1 0 0 0,0 4 4 0 0,0-6-1 0 0,0 0 0 0 0,-1 0 0 0 0,1 0 0 0 0,0 0 0 0 0,0 0 0 0 0,1 0 0 0 0,-1 0 0 0 0,0 1 0 0 0,0-1 0 0 0,0 0 0 0 0,1 0 0 0 0,-1 0 0 0 0,1 0 0 0 0,-1 0 0 0 0,1 0 0 0 0,-1 0 0 0 0,1 0 0 0 0,-1 0 0 0 0,2 1 0 0 0,14 25-3 0 0,-12-19 0 0 0,12 17 0 0 0,-15-23 5 0 0,0-1 0 0 0,0 1 0 0 0,0 0 0 0 0,-1-1 0 0 0,1 1 0 0 0,0-1 0 0 0,-1 1 0 0 0,1 0 0 0 0,-1 0 0 0 0,0-1 0 0 0,0 1 0 0 0,1 0 0 0 0,-1 0 0 0 0,-1 2 0 0 0,2-1 38 0 0,3 5-22 0 0,0 1 22 0 0,-3 2-33 0 0,3 0 64 0 0,-3-8 304 0 0,-1-3 124 0 0,0 0 18 0 0,0 0-132 0 0,0 0-582 0 0,0 0-255 0 0,0 0-51 0 0,0 0 128 0 0,0 0 581 0 0,0 0 257 0 0,0 0 50 0 0,0 0-58 0 0,0 0-279 0 0,0 0-202 0 0,0 0-413 0 0,0 0-178 0 0,0 0-33 0 0,-2-5 222 0 0,1 0-1 0 0,0 0 0 0 0,0 0 1 0 0,0 0-1 0 0,1 0 1 0 0,-1 0-1 0 0,1 0 1 0 0,0-1-1 0 0,2-6 0 0 0,-2 8 252 0 0,5-26-1138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6:57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6272 0 0,'0'0'182'0'0,"-4"7"28"0"0,-3 2-1 0 0,5-6-82 0 0,-1-1 0 0 0,1 1-1 0 0,0 0 1 0 0,0 0 0 0 0,0 0-1 0 0,0 0 1 0 0,0 0 0 0 0,1 0-1 0 0,-1 1 1 0 0,1-1-1 0 0,0 1 1 0 0,-1 3 0 0 0,-7 18 582 0 0,7-21-595 0 0,1 0 0 0 0,-1 0 0 0 0,1 0 0 0 0,0 0 0 0 0,-2 7 0 0 0,-2 27 506 0 0,2-22-175 0 0,-1 31-1 0 0,4-39-349 0 0,-1-3-37 0 0,1 0 0 0 0,0 0 0 0 0,0-1 0 0 0,0 1 1 0 0,1 0-1 0 0,0 0 0 0 0,-1 0 0 0 0,2-1 0 0 0,-1 1 1 0 0,1 0-1 0 0,-1-1 0 0 0,1 0 0 0 0,0 1 0 0 0,1-1 0 0 0,2 4 1 0 0,-3-5-3 0 0,0 0 0 0 0,1 0 0 0 0,-1-1 0 0 0,0 1 0 0 0,1-1 0 0 0,0 0 0 0 0,0 1 0 0 0,5 2 0 0 0,1 1 126 0 0,-8-6-130 0 0,0 1-1 0 0,0 0 0 0 0,0 0 1 0 0,1 0-1 0 0,-1-1 0 0 0,0 1 0 0 0,1 0 1 0 0,-1-1-1 0 0,1 1 0 0 0,-1-1 0 0 0,1 0 1 0 0,-1 1-1 0 0,1-1 0 0 0,2 0 1 0 0,0 0 68 0 0,30-2 447 0 0,-32 1-527 0 0,1 1 0 0 0,-1-1 0 0 0,0 1 0 0 0,0-1-1 0 0,0 0 1 0 0,0 0 0 0 0,0 0 0 0 0,0 0 0 0 0,0 0 0 0 0,-1 0-1 0 0,1-1 1 0 0,0 1 0 0 0,1-2 0 0 0,-1 0 84 0 0,-1 1 0 0 0,1-1-1 0 0,-1 1 1 0 0,0-1 0 0 0,1 1 0 0 0,-1-1 0 0 0,0 0 0 0 0,-1 0-1 0 0,2-5 1 0 0,1-26 603 0 0,-4 25-614 0 0,-1 1 1 0 0,1-1-1 0 0,-1 1 0 0 0,-1-1 0 0 0,0 1 1 0 0,0 0-1 0 0,0 0 0 0 0,-8-12 0 0 0,5 9-95 0 0,2 3-3 0 0,-2 0-1 0 0,1 0 0 0 0,-1 1 0 0 0,0 0 1 0 0,-1 0-1 0 0,0 0 0 0 0,0 1 0 0 0,-9-7 0 0 0,10 10-14 0 0,0 0-18 0 0,5 2-69 0 0,1 1 10 0 0,0 0-41 0 0,0 0 94 0 0,0 0 0 0 0,0 0 0 0 0,-1-1 0 0 0,1 1 0 0 0,0 0 0 0 0,0 0-1 0 0,0-1 1 0 0,-1 1 0 0 0,1 0 0 0 0,0 0 0 0 0,-1 0 0 0 0,1 0 0 0 0,0-1-1 0 0,0 1 1 0 0,-1 0 0 0 0,1 0 0 0 0,0 0 0 0 0,-1 0 0 0 0,1 0 0 0 0,0 0-1 0 0,-1 0 1 0 0,1 0 0 0 0,0 0 0 0 0,0 0 0 0 0,-1 0 0 0 0,0 0 0 0 0,-6-3-1006 0 0,1-8-4456 0 0,6 11 1474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2:48.3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144 0 5840 0 0,'0'0'132'0'0,"0"0"17"0"0,0 0 11 0 0,0 0 48 0 0,0 0 176 0 0,0 0 80 0 0,0 0 15 0 0,0 0-5 0 0,0 0-20 0 0,0 0-6 0 0,0 0 0 0 0,-1 1-26 0 0,-3 1-73 0 0,0 1 0 0 0,1-1-1 0 0,-1 0 1 0 0,1 1 0 0 0,-4 3-1 0 0,7-5-273 0 0,-11 30 406 0 0,10-28-379 0 0,0 1 0 0 0,0-1 0 0 0,0 0 0 0 0,0 1 0 0 0,-3 4-1 0 0,-2 8 154 0 0,-12 50 545 0 0,16-61-717 0 0,1-1 1 0 0,-1 1 0 0 0,0-1 0 0 0,-4 8 0 0 0,4-9-39 0 0,0 0 0 0 0,1 1 0 0 0,-1-1 0 0 0,1 1 0 0 0,0-1 0 0 0,0 1 0 0 0,0-1 0 0 0,0 1 0 0 0,0 6 0 0 0,0-4-6 0 0,0-1 1 0 0,0 1-1 0 0,-1-1 1 0 0,0 0-1 0 0,0 1 1 0 0,0-1-1 0 0,-3 5 1 0 0,-4 11 91 0 0,-5 8 219 0 0,7-15 64 0 0,6-12-351 0 0,1 0-9 0 0,0 6 31 0 0,0-6 302 0 0,0-2 130 0 0,0 0 24 0 0,0 0-67 0 0,0 0-293 0 0,9-15-1942 0 0,-1 3-2960 0 0,0 2-571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2:48.8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13 6304 0 0,'0'0'141'0'0,"0"0"23"0"0,0 0 11 0 0,0-2-29 0 0,2-9 1524 0 0,4 11 2504 0 0,0 6-730 0 0,-5-5-4865 0 0,9 11 1599 0 0,-4-6-60 0 0,0 1 0 0 0,-1 0 0 0 0,1 0 0 0 0,-2 0 0 0 0,1 1 0 0 0,-1 0 0 0 0,5 10 1 0 0,-2-6-98 0 0,0-4 35 0 0,11 26 211 0 0,-7-11-203 0 0,-11-21-47 0 0,1 0 0 0 0,0-1 0 0 0,1 1 0 0 0,-1 0 0 0 0,0 0 0 0 0,0-1 0 0 0,1 1 0 0 0,-1-1 0 0 0,1 1 0 0 0,-1-1 0 0 0,4 2 0 0 0,-4-2-132 0 0,0-1-1 0 0,0 0 0 0 0,1 1 1 0 0,-1-1-1 0 0,0 0 0 0 0,1 0 1 0 0,-1 1-1 0 0,0-1 0 0 0,0 0 1 0 0,1 0-1 0 0,1-1 0 0 0,5 1-3230 0 0,1 0-1732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2:51.4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8 6304 0 0,'0'0'141'0'0,"0"0"23"0"0,0 0 11 0 0,-5-7 192 0 0,4 6 4172 0 0,7 80-3656 0 0,-7-58-853 0 0,1-7 14 0 0,0 1-1 0 0,1-1 0 0 0,3 20 0 0 0,1 25 133 0 0,0-29-46 0 0,2 58 1 0 0,-5-52-120 0 0,7-6 63 0 0,-10-23-43 0 0,1-4-28 0 0,1-1-1 0 0,-1 1 1 0 0,0 0 0 0 0,1-1 0 0 0,-1 1 0 0 0,1 0 0 0 0,1 4 0 0 0,-2 3-3 0 0,0-10 14 0 0,0 1-7 0 0,0-1 0 0 0,0 0 0 0 0,0 1 0 0 0,0-1 0 0 0,0 1 0 0 0,0-1 0 0 0,0 0 1 0 0,-1 1-1 0 0,1-1 0 0 0,0 1 0 0 0,0-1 0 0 0,0 0 0 0 0,-1 1 0 0 0,1-1 0 0 0,0 0 1 0 0,-1 1-1 0 0,1-1 0 0 0,0 0 0 0 0,0 0 0 0 0,-1 1 0 0 0,1-1 0 0 0,-1 0 0 0 0,1 0 0 0 0,-1 1 1 0 0,-8-2 45 0 0,0-3-32 0 0,9 4-19 0 0,0 0-1 0 0,-1 0 1 0 0,1 0-1 0 0,0 0 1 0 0,0 0-1 0 0,0 0 1 0 0,0-1-1 0 0,-1 1 1 0 0,1 0-1 0 0,0 0 1 0 0,0 0-1 0 0,0 0 1 0 0,0-1-1 0 0,0 1 1 0 0,0 0-1 0 0,-1 0 1 0 0,1 0-1 0 0,0-1 1 0 0,0 1-1 0 0,0 0 1 0 0,0 0-1 0 0,0-1 1 0 0,0 1-1 0 0,0 0 1 0 0,0 0-1 0 0,0 0 1 0 0,0-1-1 0 0,0 1 1 0 0,0 0-1 0 0,0 0 1 0 0,0-1-1 0 0,0 1 1 0 0,0 0-1 0 0,1-1 1 0 0,-1-9 9 0 0,1 8 32 0 0,4-3-32 0 0,-4 4-11 0 0,0 0 0 0 0,0 0 0 0 0,0 0 0 0 0,0 0 0 0 0,0 0 0 0 0,0 0 0 0 0,1 1 0 0 0,-1-1 0 0 0,0 0 0 0 0,1 1 0 0 0,-1-1 0 0 0,0 0 0 0 0,3 0 0 0 0,3-1 0 0 0,0-3 0 0 0,-5 5 32 0 0,0-1 0 0 0,0 0 1 0 0,0 0-1 0 0,0 1 1 0 0,1-1-1 0 0,-1 1 0 0 0,0 0 1 0 0,0 0-1 0 0,4 0 1 0 0,-2 0 43 0 0,-2 0 42 0 0,-1-1-38 0 0,3-2-9 0 0,-1 1-25 0 0,0 1 0 0 0,0-1 0 0 0,0 1-1 0 0,0 0 1 0 0,0 1 0 0 0,0-1 0 0 0,1 1 0 0 0,-1-1 0 0 0,6 1 0 0 0,-2-1-6 0 0,-4 1 34 0 0,-3 0-4 0 0,0 0-6 0 0,0 0 1 0 0,0 0 4 0 0,0 0-3 0 0,0 0-29 0 0,0 0-117 0 0,0 0-69 0 0,0 0-13 0 0,0 0-91 0 0,0 0-366 0 0,2-1-158 0 0,7-4-28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2:52.4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106 0 5160 0 0,'0'0'151'0'0,"0"0"52"0"0,0 0 120 0 0,0 0 49 0 0,0 0 11 0 0,0 0-2 0 0,0 0-10 0 0,0 0-3 0 0,0 0 0 0 0,0 0-8 0 0,0 0-32 0 0,0 0-10 0 0,0 0-4 0 0,0 0-13 0 0,-2 1-45 0 0,-26 7 1227 0 0,26-7-1426 0 0,0 0 0 0 0,1 1 0 0 0,-1-1 0 0 0,1 1 0 0 0,-1-1 1 0 0,1 1-1 0 0,0 0 0 0 0,0-1 0 0 0,-2 4 0 0 0,2-2 10 0 0,-6 6 94 0 0,1 1 1 0 0,1 1-1 0 0,0-1 0 0 0,1 1 0 0 0,0 0 0 0 0,-3 11 0 0 0,-9 29 70 0 0,13-31-96 0 0,2 0 1 0 0,0 31-1 0 0,1-26-18 0 0,0-24-112 0 0,0 1 0 0 0,0 0 1 0 0,1 0-1 0 0,-1-1 0 0 0,0 1 1 0 0,0 0-1 0 0,1-1 0 0 0,-1 1 1 0 0,1 0-1 0 0,0-1 0 0 0,1 3 1 0 0,4 9-6 0 0,-6-10 0 0 0,0 1 0 0 0,5 4 0 0 0,20 16 0 0 0,-23-23 11 0 0,0 0 0 0 0,-1 0 1 0 0,1 0-1 0 0,0 0 0 0 0,0-1 1 0 0,0 1-1 0 0,-1-1 0 0 0,1 1 1 0 0,0-1-1 0 0,0 0 0 0 0,0 0 1 0 0,0 0-1 0 0,0 0 0 0 0,0 0 1 0 0,0 0-1 0 0,0 0 0 0 0,0-1 1 0 0,0 1-1 0 0,-1-1 0 0 0,1 1 1 0 0,0-1-1 0 0,0 0 0 0 0,3-2 1 0 0,9-6 76 0 0,-11 8-67 0 0,-1-1 1 0 0,1 0 0 0 0,-1 1-1 0 0,1 0 1 0 0,0-1 0 0 0,4 0 0 0 0,14-10 170 0 0,-15 8-182 0 0,4-11 44 0 0,-2 1-54 0 0,0-1 0 0 0,-8 10 16 0 0,1 0 0 0 0,-1 0 0 0 0,0-9 0 0 0,0 11 4 0 0,0 0 0 0 0,-1 0 1 0 0,0 0-1 0 0,0 0 1 0 0,0 0-1 0 0,0 0 0 0 0,0 0 1 0 0,-2-3-1 0 0,-3-6-11 0 0,6 10-4 0 0,-1 1 0 0 0,1 0 1 0 0,0-1-1 0 0,-1 1 1 0 0,0 0-1 0 0,1 0 0 0 0,-1 0 1 0 0,0 0-1 0 0,0 0 1 0 0,1 0-1 0 0,-1 0 0 0 0,0 0 1 0 0,0 0-1 0 0,-1-1 1 0 0,-4-4 41 0 0,-9-16 58 0 0,14 20-213 0 0,1 2 0 0 0,-2-1 57 0 0,-27-14 685 0 0,28 13-449 0 0,-1 2-278 0 0,-5 0-54 0 0,5 0 22 0 0,2 0 11 0 0,0 0-136 0 0,0 0-38 0 0,0 0 0 0 0,1-1-54 0 0,4-13-895 0 0,0 4 544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2:53.1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246 0 5312 0 0,'0'0'157'0'0,"0"0"62"0"0,0 0 174 0 0,0 0 78 0 0,0 0 10 0 0,0 0-4 0 0,-2 0-38 0 0,-5 0-20 0 0,5 0-3 0 0,-1 1-4 0 0,-41 16 1792 0 0,43-17-2155 0 0,0 1 0 0 0,-1 0 0 0 0,1 0 0 0 0,0 0 0 0 0,0 0 0 0 0,0 0 0 0 0,-1 0 0 0 0,1 0 0 0 0,0 0 0 0 0,0 0 0 0 0,1 0 1 0 0,-1 1-1 0 0,0-1 0 0 0,0 0 0 0 0,0 3 0 0 0,0-2 17 0 0,-1 0 0 0 0,1 0 0 0 0,-1 0 0 0 0,1 1 0 0 0,-1-2 1 0 0,-2 4-1 0 0,-6 2 92 0 0,1 1 0 0 0,0 1 1 0 0,1-1-1 0 0,0 1 1 0 0,0 1-1 0 0,1-1 0 0 0,0 1 1 0 0,1 1-1 0 0,-10 19 1 0 0,3-4 8 0 0,10-22-147 0 0,1-1 0 0 0,0 1 0 0 0,0 0 0 0 0,0 0 0 0 0,-2 8 1 0 0,-8 25 117 0 0,9-27-122 0 0,-1-1 1 0 0,-2 15 0 0 0,-10 45 107 0 0,16-65-118 0 0,0 1 0 0 0,0 0 1 0 0,0 0-1 0 0,1 0 0 0 0,0 0 0 0 0,0 0 1 0 0,0 0-1 0 0,0-1 0 0 0,3 7 1 0 0,-2-5-6 0 0,-2-4-1 0 0,1 2 0 0 0,9 9 0 0 0,-9-12 0 0 0,0 1 0 0 0,1-1 0 0 0,-1 0 0 0 0,1 1 0 0 0,0-1 0 0 0,-1 0 0 0 0,1 0 0 0 0,0 0 0 0 0,0-1 0 0 0,-1 1 0 0 0,1 0 0 0 0,0-1 0 0 0,2 1 0 0 0,26 2 0 0 0,-23-2 0 0 0,21-1 0 0 0,-2-3 0 0 0,2 2 0 0 0,-22 0-47 0 0,-1-1 0 0 0,1 1 1 0 0,-1-1-1 0 0,0 0 0 0 0,1 0 1 0 0,-1-1-1 0 0,0 1 0 0 0,0-1 1 0 0,4-4-1 0 0,14-12-375 0 0,-16 13 53 0 0,1 0 1 0 0,13-9 0 0 0,11-8-3606 0 0,-12 8 118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2:53.6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125 0 8376 0 0,'0'0'190'0'0,"0"0"28"0"0,-3 1 8 0 0,-2 0-115 0 0,3 0-98 0 0,-1 0 0 0 0,1 0 0 0 0,-1-1 0 0 0,1 1 0 0 0,0 1 1 0 0,0-1-1 0 0,0 0 0 0 0,-1 1 0 0 0,1-1 0 0 0,0 1 0 0 0,0-1 0 0 0,1 1 0 0 0,-1 0 0 0 0,-2 2 0 0 0,-19 24 1372 0 0,-1-1-433 0 0,22-24-876 0 0,0-1 0 0 0,0 0 0 0 0,1 0-1 0 0,-1 1 1 0 0,1-1 0 0 0,-1 1-1 0 0,1-1 1 0 0,0 1 0 0 0,0-1 0 0 0,0 4-1 0 0,-1 0 28 0 0,-14 41 505 0 0,15-42-538 0 0,1 0 0 0 0,-1 1 0 0 0,1-1 0 0 0,1 10 0 0 0,-1-1 166 0 0,3-8-110 0 0,-3-5-123 0 0,0-1-1 0 0,1 1 0 0 0,-1-1 1 0 0,0 1-1 0 0,1-1 1 0 0,-1 0-1 0 0,0 1 0 0 0,0-1 1 0 0,1 1-1 0 0,-1-1 1 0 0,0 1-1 0 0,0-1 0 0 0,0 1 1 0 0,0 0-1 0 0,0-1 1 0 0,1 1-1 0 0,-1-1 0 0 0,0 1 1 0 0,0-1-1 0 0,-1 1 1 0 0,1-1-1 0 0,0 1 0 0 0,0-1 1 0 0,0 2-1 0 0,2 0 41 0 0,6 2-32 0 0,-7-4-10 0 0,0 1 0 0 0,0-1 0 0 0,0 0 1 0 0,0 0-1 0 0,1 1 0 0 0,-1-1 1 0 0,0 0-1 0 0,0 0 0 0 0,0 0 0 0 0,1 0 1 0 0,-1 0-1 0 0,0-1 0 0 0,0 1 1 0 0,0 0-1 0 0,0 0 0 0 0,1-1 1 0 0,-1 1-1 0 0,0-1 0 0 0,0 1 0 0 0,0-1 1 0 0,0 1-1 0 0,0-1 0 0 0,0 0 1 0 0,0 0-1 0 0,0 1 0 0 0,1-3 0 0 0,6-3 18 0 0,2-1 1 0 0,-1-1 0 0 0,0 0-1 0 0,0-1 1 0 0,-1 1 0 0 0,0-2 0 0 0,8-12 0 0 0,-6 3-20 0 0,-6 7 3 0 0,-2 10-11 0 0,-2 2 12 0 0,1 0 1 0 0,0-1-1 0 0,0 1 1 0 0,-1-1-1 0 0,1 1 0 0 0,-1-1 1 0 0,1 1-1 0 0,0-1 1 0 0,-1 1-1 0 0,1-1 0 0 0,-1 0 1 0 0,1 1-1 0 0,-1-1 1 0 0,1 0-1 0 0,-1 1 0 0 0,0-1 1 0 0,1-1-1 0 0,0 0 59 0 0,-1 2 49 0 0,0 0 15 0 0,0 0-6 0 0,0 0-28 0 0,0 0-11 0 0,0 2-2 0 0,1 3-7 0 0,-1 0 0 0 0,1 0 0 0 0,0-1 0 0 0,1 1 0 0 0,2 7 1 0 0,-2-7-61 0 0,0 1 0 0 0,0-1 0 0 0,-1 1 0 0 0,1-1 0 0 0,0 12 0 0 0,-2-16-14 0 0,0-1 1 0 0,0 1 0 0 0,0 0-1 0 0,0-1 1 0 0,0 1-1 0 0,0 0 1 0 0,0-1-1 0 0,0 1 1 0 0,0-1 0 0 0,0 1-1 0 0,0 0 1 0 0,1-1-1 0 0,-1 1 1 0 0,0-1 0 0 0,0 1-1 0 0,1-1 1 0 0,-1 1-1 0 0,0-1 1 0 0,1 1-1 0 0,-1-1 1 0 0,1 1 0 0 0,-1-1-1 0 0,1 1 1 0 0,-1-1-1 0 0,1 0 1 0 0,-1 1-1 0 0,1-1 1 0 0,0 1 0 0 0,1 0-1 0 0,0 1-4 0 0,2 5-17 0 0,0 2-58 0 0,-3-9 55 0 0,-1 0 0 0 0,1 0 0 0 0,-1 1 0 0 0,0-1 0 0 0,1 0 0 0 0,-1 0-1 0 0,1 1 1 0 0,-1-1 0 0 0,1 0 0 0 0,-1 0 0 0 0,1 0 0 0 0,-1 0 0 0 0,1 0 0 0 0,-1 0 0 0 0,1 0 0 0 0,-1 0 0 0 0,1 0 0 0 0,-1 0 0 0 0,1 0 0 0 0,0 0 0 0 0,0 0-64 0 0,10 3-1909 0 0,-11-3 558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2:55.0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 73 3312 0 0,'0'0'68'0'0,"0"0"16"0"0,0 0 5 0 0,0 0 15 0 0,0 0 40 0 0,0 0 15 0 0,0 0 1 0 0,-1-2 48 0 0,-13-29 3336 0 0,13 30-3016 0 0,1-1-245 0 0,0 1-154 0 0,-1-1-1 0 0,1 1 0 0 0,0 0 1 0 0,0 0-1 0 0,1-1 0 0 0,-1 1 0 0 0,0 0 1 0 0,0-1-1 0 0,1 1 0 0 0,-1 0 1 0 0,0 0-1 0 0,1 0 0 0 0,-1 0 0 0 0,2-3 1 0 0,-2 0 414 0 0,1-7-468 0 0,2 14 712 0 0,4 16 1344 0 0,-2 0-2131 0 0,-4-18 0 0 0,-1-1 0 0 0,0 1 0 0 0,0-1 0 0 0,0 1 0 0 0,0-1 0 0 0,1 1 0 0 0,-1-1 0 0 0,0 1 0 0 0,0-1 0 0 0,0 1 0 0 0,0-1 0 0 0,0 1 0 0 0,0-1 0 0 0,0 1 0 0 0,0-1 0 0 0,-1 1 0 0 0,1-1 0 0 0,0 1 0 0 0,0-1 0 0 0,-1 2 0 0 0,-1 5 0 0 0,0 21 0 0 0,2 17 81 0 0,-1 1 178 0 0,6 54 1 0 0,-4-89-253 0 0,0 1 0 0 0,-3 16 1 0 0,1-22-4 0 0,1 1 0 0 0,-1 0 0 0 0,1-1 1 0 0,1 1-1 0 0,-1-1 0 0 0,1 1 0 0 0,0-1 0 0 0,1 1 0 0 0,2 6 1 0 0,-3-8-5 0 0,1 0 0 0 0,-1-1 0 0 0,0 1 0 0 0,0 0 0 0 0,-1 0 0 0 0,1 8 0 0 0,2 12 0 0 0,-3-17 36 0 0,0-7-40 0 0,0 1 0 0 0,0 0 0 0 0,0-1 0 0 0,0 1 1 0 0,0-1-1 0 0,0 1 0 0 0,1 0 0 0 0,-1-1 0 0 0,1 1 1 0 0,-1-1-1 0 0,1 1 0 0 0,1 2 0 0 0,-1-2-406 0 0,-1-2-180 0 0,0 0-827 0 0,0 0-3136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3:30.4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0 4232 0 0,'0'0'91'0'0,"0"0"11"0"0,0 0 12 0 0,0 0 54 0 0,0 0 182 0 0,0 0 82 0 0,0 0 15 0 0,0 0-30 0 0,0 0-128 0 0,0 0-53 0 0,0 0-10 0 0,0 0-14 0 0,0 0-52 0 0,0 0-28 0 0,0 0-4 0 0,0 0 5 0 0,0 0 22 0 0,0 0 5 0 0,0 0 0 0 0,0 0-6 0 0,0 0-22 0 0,0 0-10 0 0,0 0-2 0 0,0 0 0 0 0,0 0 0 0 0,0 0 0 0 0,0 0 0 0 0,0 0 4 0 0,0 0 17 0 0,0 0 10 0 0,0 0 1 0 0,0 0 8 0 0,0 0 34 0 0,0 0 20 0 0,0 0 2 0 0,0 0-3 0 0,0 0-10 0 0,0 0-3 0 0,0 0 0 0 0,0 0-7 0 0,0 0-29 0 0,0 0-17 0 0,0 0-3 0 0,0 0-11 0 0,0 3-45 0 0,0 118 1277 0 0,-2-107-1308 0 0,1-12-34 0 0,1 0 1 0 0,-1 0 0 0 0,1-1 0 0 0,0 1 0 0 0,0 0-1 0 0,-1 0 1 0 0,1 0 0 0 0,1 3 0 0 0,3 24 341 0 0,-1 0 0 0 0,0 39 0 0 0,2-34-101 0 0,0 23-60 0 0,-5-50-191 0 0,0-4-7 0 0,0-1-1 0 0,0 1 1 0 0,1 0 0 0 0,-1-1 0 0 0,0 1 0 0 0,1 0-1 0 0,0-1 1 0 0,1 3 0 0 0,3 36 133 0 0,-4-36-132 0 0,0-1 1 0 0,-1 1-1 0 0,1 0 1 0 0,-1-1-1 0 0,-1 8 1 0 0,0 25 219 0 0,1-27-227 0 0,1 1 0 0 0,3 2 0 0 0,-3-3 10 0 0,3-3 44 0 0,-3-5 10 0 0,-1-2 0 0 0,0 0-38 0 0,0 0-150 0 0,0 0-42 0 0,0 0-2 0 0,0 0-143 0 0,0 0-600 0 0,0 0-265 0 0,1-2-52 0 0,3-5-10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3:31.9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 76 8264 0 0,'0'0'182'0'0,"0"0"29"0"0,0 0 14 0 0,0 0 23 0 0,0 0 48 0 0,0 0 22 0 0,0 0 2 0 0,0 0-11 0 0,0 0-42 0 0,0 0-13 0 0,0 0-4 0 0,0 0-1 0 0,0 2 6 0 0,0 0-176 0 0,0 0-17 0 0,0 0-1 0 0,0 1 1 0 0,0-1 0 0 0,1 0 0 0 0,-1 1 0 0 0,0-1 0 0 0,1 0 0 0 0,-1 0 0 0 0,1 0 0 0 0,1 3 0 0 0,-2-4-43 0 0,0-1 1 0 0,0 1 0 0 0,0 0-1 0 0,0 0 1 0 0,0-1 0 0 0,0 1-1 0 0,0 0 1 0 0,0 0 0 0 0,0-1 0 0 0,0 1-1 0 0,-1 0 1 0 0,1 0 0 0 0,0-1-1 0 0,-1 1 1 0 0,1 0 0 0 0,0-1-1 0 0,-1 2 1 0 0,-1 1 42 0 0,-2 11 125 0 0,0 1 0 0 0,1-1 0 0 0,-1 18 0 0 0,-1 5-127 0 0,4-32-60 0 0,-1 17 0 0 0,4 11 0 0 0,1 0 672 0 0,-3-31-588 0 0,0-1 0 0 0,0 1 0 0 0,0-1 1 0 0,1 1-1 0 0,-1-1 0 0 0,-1 1 1 0 0,1-1-1 0 0,0 1 0 0 0,0-1 1 0 0,-1 1-1 0 0,1-1 0 0 0,-1 2 1 0 0,0 5 73 0 0,1-8-150 0 0,0 1-1 0 0,0-1 0 0 0,0 0 1 0 0,0 1-1 0 0,0-1 1 0 0,0 0-1 0 0,0 1 1 0 0,0-1-1 0 0,0 0 0 0 0,0 1 1 0 0,0-1-1 0 0,0 0 1 0 0,0 1-1 0 0,0-1 1 0 0,0 1-1 0 0,0-1 0 0 0,1 0 1 0 0,-1 0-1 0 0,0 1 1 0 0,0-1-1 0 0,0 0 1 0 0,1 1-1 0 0,-1-1 0 0 0,0 0 1 0 0,0 0-1 0 0,1 1 1 0 0,-1-1-1 0 0,1 0 11 0 0,-1 0 1 0 0,1 0-1 0 0,-1 0 0 0 0,1 0 0 0 0,-1-1 1 0 0,1 1-1 0 0,-1 0 0 0 0,1 0 0 0 0,-1-1 1 0 0,0 1-1 0 0,1 0 0 0 0,-1 0 0 0 0,1-1 0 0 0,-1 1 1 0 0,0-1-1 0 0,0 1 0 0 0,1 0 0 0 0,-1-1 1 0 0,1 0-1 0 0,1-2 1 0 0,0-1 1 0 0,0 0 0 0 0,0 0-1 0 0,0 0 1 0 0,0 0-1 0 0,-1-1 1 0 0,2-6 0 0 0,-1 1-20 0 0,1 0 0 0 0,6-14 0 0 0,4-12 0 0 0,-13 33 0 0 0,1 0 0 0 0,0 1 0 0 0,1-1 0 0 0,-1 1 0 0 0,0-1 0 0 0,1 1 0 0 0,2-5 0 0 0,-2 5 0 0 0,0 0 0 0 0,-1-1 0 0 0,1 1 0 0 0,-1 0 0 0 0,0-1 0 0 0,0 1 0 0 0,2-5 0 0 0,1-10 0 0 0,2 1 0 0 0,0 0 0 0 0,1 1 0 0 0,17-30 0 0 0,-15 32 0 0 0,-6 10 0 0 0,0 2 0 0 0,6-4 0 0 0,4 5 0 0 0,-1 8 0 0 0,2 7 0 0 0,-13-10 0 0 0,0-1 0 0 0,1 1 46 0 0,-1 1 1 0 0,1-1 0 0 0,-1 0 0 0 0,1 11 0 0 0,0-5 14 0 0,-2-6-34 0 0,0 0 0 0 0,0 0 0 0 0,-1 0 0 0 0,0 7 0 0 0,-2 13 84 0 0,-2 29 33 0 0,-1-28 138 0 0,7-22-252 0 0,0-3-26 0 0,-1 0 0 0 0,0 0-1 0 0,0 0 1 0 0,0 0 0 0 0,1 0-1 0 0,-1 0 1 0 0,0 0 0 0 0,0 0-1 0 0,-1 0 1 0 0,1 0 0 0 0,0 0-1 0 0,0 0 1 0 0,0 1 0 0 0,-1-1-1 0 0,1-1 1 0 0,-1 1 0 0 0,0 1-1 0 0,0 1 1 0 0,-1 0-16 0 0,1 11 231 0 0,1 10 230 0 0,1-27-590 0 0,24-57 126 0 0,3-13 1545 0 0,-12 37-1164 0 0,5-2-454 0 0,15-43-256 0 0,-35 78 183 0 0,1 0 0 0 0,-1 0-1 0 0,0 0 1 0 0,1 0 0 0 0,0 0-1 0 0,0 0 1 0 0,0 0 0 0 0,0 0-1 0 0,0 1 1 0 0,0-1 0 0 0,5-3-1 0 0,0-2 162 0 0,-3 0-16 0 0,-3 7-61 0 0,-1 1-4 0 0,1 1 19 0 0,2 4 52 0 0,-1-3 10 0 0,-1 1-1 0 0,1-1 1 0 0,-1 1 0 0 0,0 0 0 0 0,0-1 0 0 0,0 1 0 0 0,1 5-1 0 0,6 31 26 0 0,-8-35 89 0 0,0-1 0 0 0,1 0-1 0 0,0 0 1 0 0,-1 0 0 0 0,1 0 0 0 0,0 0 0 0 0,1 0 0 0 0,0 3 0 0 0,-1-5-60 0 0,-1-1 0 0 0,0 1 0 0 0,0 0 0 0 0,1-1 0 0 0,-1 1 1 0 0,0 0-1 0 0,0-1 0 0 0,0 1 0 0 0,0 0 0 0 0,0-1 0 0 0,1 1 0 0 0,-1 0 1 0 0,-1-1-1 0 0,1 1 0 0 0,0 0 0 0 0,0 4 40 0 0,2 4-186 0 0,1 6-355 0 0,-1-1 0 0 0,1 23-1 0 0,-3 18 566 0 0,0-24-54 0 0,0-30-64 0 0,-1 0 0 0 0,1 0 1 0 0,0 0-1 0 0,0 0 0 0 0,0 0 1 0 0,0 0-1 0 0,0 0 0 0 0,0 0 1 0 0,0 0-1 0 0,1 0 0 0 0,-1 0 1 0 0,0 0-1 0 0,0 0 0 0 0,1 0 1 0 0,-1 0-1 0 0,1 0 0 0 0,0 1 1 0 0,0 0-7 0 0,0 1-82 0 0,-1-3-156 0 0,0 0-63 0 0,0 0-12 0 0,0 0-179 0 0,0 0-751 0 0,1 0 1038 0 0,0 0 0 0 0,0 1 0 0 0,0-1 1 0 0,1 0-1 0 0,-1 0 0 0 0,0 0 1 0 0,0 0-1 0 0,0 0 0 0 0,0 0 0 0 0,0 0 1 0 0,0 0-1 0 0,2-1 0 0 0,-1 1-279 0 0,2 0-1172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3:32.6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1 7040 0 0,'0'0'202'0'0,"0"0"97"0"0,0 0 236 0 0,0 0 103 0 0,0 0 24 0 0,0 0-29 0 0,0 0-129 0 0,0 0-59 0 0,0 0-11 0 0,0 0-26 0 0,0 0-102 0 0,0 0-46 0 0,0 0-10 0 0,0 0-16 0 0,0 8 106 0 0,-6 48 110 0 0,6 161 446 0 0,1-209-896 0 0,-1 0 0 0 0,1 0 0 0 0,3 9 0 0 0,1 17 0 0 0,0 10 0 0 0,-4-18 0 0 0,1-22 2 0 0,-1 1 6 0 0,-2 3 20 0 0,1-7-20 0 0,0 0-1 0 0,0 0 1 0 0,0 0-1 0 0,0 0 1 0 0,0 0-1 0 0,0 0 0 0 0,0 0 1 0 0,0 0-1 0 0,1 0 1 0 0,-1 0-1 0 0,1 2 1 0 0,2 4 69 0 0,-1 12-26 0 0,-1 4 2 0 0,-1-22-61 0 0,0 0 1 0 0,0 0-1 0 0,0 0 0 0 0,-1 0 1 0 0,2 0-1 0 0,-1 0 1 0 0,0 0-1 0 0,0 0 0 0 0,0 0 1 0 0,0 0-1 0 0,0 0 1 0 0,1 0-1 0 0,-1 0 0 0 0,0 0 1 0 0,1-1-1 0 0,0 3 1 0 0,1-1-43 0 0,-2 0-127 0 0,0-2 8 0 0,0 0-53 0 0,0 0-223 0 0,0 0-99 0 0,0 0-773 0 0,0 0-3011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6:58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7792 0 0,'0'0'230'0'0,"0"0"92"0"0,0 0 275 0 0,0 0 119 0 0,0 0 20 0 0,0 0-28 0 0,0 0-145 0 0,0 0-69 0 0,0 0-12 0 0,-6 6 180 0 0,4-2-622 0 0,-1 1-1 0 0,1-1 1 0 0,0 1-1 0 0,1-1 0 0 0,-1 1 1 0 0,1 0-1 0 0,-1 0 1 0 0,1 0-1 0 0,1 0 0 0 0,-1 0 1 0 0,1 8-1 0 0,1 6-7 0 0,5 32 0 0 0,-3-29 25 0 0,-3-19-57 0 0,0-1 0 0 0,0 1 0 0 0,1-1 0 0 0,-1 0 0 0 0,0 0 0 0 0,1 1 0 0 0,0-1 0 0 0,-1 0 0 0 0,1 0 0 0 0,0 0 0 0 0,0 0 0 0 0,0 0 0 0 0,3 4 0 0 0,0-4 13 0 0,-1 0 40 0 0,5 4-39 0 0,2-5-14 0 0,5-3 0 0 0,-12-1 0 0 0,-2 1 0 0 0,2-1 0 0 0,-1-1 0 0 0,1 0 0 0 0,-1 0 0 0 0,0 0 0 0 0,2-5 0 0 0,2-2 0 0 0,-2 0 0 0 0,0 0 0 0 0,0-1 0 0 0,4-19 0 0 0,1-7 0 0 0,-8 31-4 0 0,-1 5 6 0 0,0-1 0 0 0,0 1 1 0 0,1 0-1 0 0,-1 0 0 0 0,1 0 1 0 0,0 0-1 0 0,-1-1 1 0 0,1 1-1 0 0,0 0 0 0 0,0 0 1 0 0,0 1-1 0 0,0-1 0 0 0,1 0 1 0 0,-1 0-1 0 0,1 0 0 0 0,-1 1 1 0 0,1-1-1 0 0,-1 1 0 0 0,1-1 1 0 0,2-1-1 0 0,-3 3 225 0 0,-1 0 45 0 0,0 0 0 0 0,0 0-8 0 0,0 0-35 0 0,0 0-18 0 0,10 14 429 0 0,-5-2-413 0 0,10 29 65 0 0,31 59-1 0 0,-24-47-568 0 0,-21-52-483 0 0,-1-1-259 0 0,0 0-809 0 0,0 0-3050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3:33.0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38 9072 0 0,'1'-10'681'0'0,"9"-3"-362"0"0,-9 12-198 0 0,0 0 0 0 0,0 0 0 0 0,0 0 0 0 0,0 0 0 0 0,0 0 1 0 0,0 0-1 0 0,0 0 0 0 0,1 0 0 0 0,-1 0 0 0 0,0 0 0 0 0,1 1 0 0 0,-1-1 0 0 0,1 1 1 0 0,-1-1-1 0 0,1 1 0 0 0,-1-1 0 0 0,1 1 0 0 0,-1 0 0 0 0,1 0 0 0 0,2 0 1 0 0,-2 0 171 0 0,-2 0-113 0 0,0 0-55 0 0,0 0-11 0 0,1 2 8 0 0,3 7 12 0 0,-2-5-48 0 0,0 1 0 0 0,-1-1 0 0 0,1 1-1 0 0,-1 0 1 0 0,0-1 0 0 0,1 10 0 0 0,-2-11-48 0 0,1 0 1 0 0,-1 1-1 0 0,1-1 0 0 0,-1 0 1 0 0,1 0-1 0 0,2 3 0 0 0,3 15 141 0 0,3 24 127 0 0,-6-33-187 0 0,0 0 1 0 0,-1 0-1 0 0,1 21 1 0 0,-4-1 86 0 0,0-19-189 0 0,1 0-1 0 0,0 0 0 0 0,3 15 1 0 0,0-13-7 0 0,-6-3 44 0 0,0-3 192 0 0,-5 16-44 0 0,7-22-202 0 0,-1-1 0 0 0,1 1 0 0 0,0 0 0 0 0,-1-1 0 0 0,1 1 0 0 0,-1-1 0 0 0,0 1 0 0 0,1-1 0 0 0,-1 0 1 0 0,0 0-1 0 0,-1 0 0 0 0,-3 3 0 0 0,5-4-2 0 0,0 0 1 0 0,0 0-1 0 0,0-1 1 0 0,0 1 0 0 0,0 0-1 0 0,0 0 1 0 0,0 1-1 0 0,0-1 1 0 0,1 0-1 0 0,-2 2 1 0 0,-1 1-74 0 0,-6 6-101 0 0,9-10 78 0 0,-1 0 0 0 0,1 0 0 0 0,-1 1 0 0 0,1-1 0 0 0,-1 0 0 0 0,1 0 0 0 0,-1 0 0 0 0,0 0 0 0 0,1 0 0 0 0,-1 0 0 0 0,1 0 0 0 0,-1 0 0 0 0,1 0 0 0 0,-1 0 0 0 0,1 0 0 0 0,-1 0 0 0 0,0 0 0 0 0,1 0 0 0 0,-1 0 0 0 0,1 0 0 0 0,-1-1 0 0 0,1 1 0 0 0,-1 0 0 0 0,1-1 0 0 0,-1 1 0 0 0,1 0 0 0 0,-1 0 0 0 0,1-1 0 0 0,-1 0 0 0 0,0 0-72 0 0,0 0-1 0 0,0 0 1 0 0,0 0 0 0 0,0 0-1 0 0,0 0 1 0 0,0-1-1 0 0,1 1 1 0 0,-1 0-1 0 0,0 0 1 0 0,0-3 0 0 0,0-5-566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3:33.8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135 61 7744 0 0,'0'0'174'0'0,"0"0"29"0"0,0 0 12 0 0,0 0 42 0 0,0 0 174 0 0,0 0 75 0 0,-1 0 20 0 0,-6 0-14 0 0,5 0-67 0 0,2 0-28 0 0,-2 2-7 0 0,-28 17 476 0 0,23-15-600 0 0,0 0-1 0 0,1 1 1 0 0,-1-1-1 0 0,1 1 1 0 0,-10 10 0 0 0,11-10-207 0 0,1 1 1 0 0,0-1-1 0 0,0 1 1 0 0,1 0-1 0 0,-1 0 1 0 0,1 0 0 0 0,-4 11-1 0 0,4-5-16 0 0,1 0 0 0 0,0 0 0 0 0,1 0 0 0 0,0 23 1 0 0,1-28-71 0 0,0-1 0 0 0,0 1 0 0 0,3 10 0 0 0,-2-15 47 0 0,-1 1-1 0 0,1 0 1 0 0,0-1 0 0 0,1 0-1 0 0,-1 1 1 0 0,0-1-1 0 0,1 0 1 0 0,-1 1-1 0 0,1-1 1 0 0,4 4 0 0 0,-6-6-47 0 0,1 1 1 0 0,0-1-1 0 0,0 1 1 0 0,0-1-1 0 0,0 0 1 0 0,0 1 0 0 0,0-1-1 0 0,0 0 1 0 0,0 1-1 0 0,0-1 1 0 0,0 0-1 0 0,0 0 1 0 0,0 0 0 0 0,0 0-1 0 0,0 0 1 0 0,0 0-1 0 0,0 0 1 0 0,0 0-1 0 0,0 0 1 0 0,0-1 0 0 0,0 1-1 0 0,0 0 1 0 0,-1-1-1 0 0,1 1 1 0 0,0 0 0 0 0,0-1-1 0 0,0 1 1 0 0,0-1-1 0 0,0 0 1 0 0,-1 1-1 0 0,2-2 1 0 0,2 0 3 0 0,-1-1 1 0 0,0 0-1 0 0,0 0 0 0 0,0 0 1 0 0,-1 0-1 0 0,4-5 1 0 0,1-5 24 0 0,0-1 0 0 0,6-20 0 0 0,3-8-24 0 0,-9 26 2 0 0,6-24 0 0 0,-12 37 0 0 0,4-6-1 0 0,-1 8-4 0 0,-1 1-1 0 0,-2-1 0 0 0,1 0 0 0 0,-1 0 1 0 0,0 0-1 0 0,1 0 0 0 0,-1 0 1 0 0,0 0-1 0 0,1 0 0 0 0,-1-1 1 0 0,0 1-1 0 0,1-3 0 0 0,9-8-45 0 0,-2 7 30 0 0,13 4-32 0 0,-18 2 45 0 0,0 0 1 0 0,1 1 0 0 0,-1-1 0 0 0,0 1 0 0 0,0 0 0 0 0,0 0 0 0 0,0 0 0 0 0,6 5 0 0 0,0 1 7 0 0,4 3 0 0 0,-12-9 0 0 0,0 0 0 0 0,0 0 0 0 0,0 0 0 0 0,-1 0 0 0 0,1 0 0 0 0,0 0 0 0 0,-1 1 0 0 0,0-1 0 0 0,2 4 0 0 0,2 5 10 0 0,-4-9 44 0 0,-1-2 10 0 0,0 1-56 0 0,0-1 0 0 0,0 0 0 0 0,0 0 1 0 0,0 1-1 0 0,0-1 0 0 0,-1 0 0 0 0,1 0 1 0 0,0 0-1 0 0,0 1 0 0 0,0-1 0 0 0,0 0 1 0 0,0 0-1 0 0,0 1 0 0 0,0-1 0 0 0,0 0 1 0 0,0 1-1 0 0,0-1 0 0 0,0 0 1 0 0,0 0-1 0 0,0 1 0 0 0,0-1 0 0 0,0 0 1 0 0,0 0-1 0 0,0 1 0 0 0,0-1 0 0 0,1 0 1 0 0,-1 0-1 0 0,0 0 0 0 0,0 1 0 0 0,0-1 1 0 0,7 12 602 0 0,-3-3 803 0 0,-5-8-1056 0 0,-4 1-339 0 0,4-2 23 0 0,1 0 0 0 0,-1 0 0 0 0,0-1 0 0 0,1 1 0 0 0,-1 0 0 0 0,1 0 0 0 0,-1-1 1 0 0,1 1-1 0 0,-1 0 0 0 0,1-1 0 0 0,-1 1 0 0 0,1-1 0 0 0,0 1 0 0 0,-1 0 0 0 0,1-1 0 0 0,0 1 0 0 0,-1-1 0 0 0,1 1 0 0 0,0-1 0 0 0,-1 0 0 0 0,-2-3-41 0 0,1 0 0 0 0,-1 0 0 0 0,1 0 0 0 0,0-1 1 0 0,0 1-1 0 0,0 0 0 0 0,1-1 0 0 0,0 1 0 0 0,0-1 0 0 0,0 0 1 0 0,0 1-1 0 0,1-1 0 0 0,-1 0 0 0 0,1 0 0 0 0,1-8 0 0 0,2-6-583 0 0,-2 16 473 0 0,-1 0 1 0 0,0 1-1 0 0,0-1 0 0 0,1 1 1 0 0,0-1-1 0 0,-1 0 0 0 0,1 1 1 0 0,0-1-1 0 0,0 1 0 0 0,0-1 1 0 0,1 1-1 0 0,-1 0 0 0 0,1 0 1 0 0,-1-1-1 0 0,4-2 0 0 0,15-17-1680 0 0,-9 6-2260 0 0,-4 2-663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3:34.8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1 9184 0 0,'0'0'208'0'0,"0"0"33"0"0,0 0 14 0 0,0 0 47 0 0,0 0 197 0 0,0 0 86 0 0,0 0 21 0 0,-2 3-80 0 0,-5 9-230 0 0,4-7 281 0 0,0 1-1 0 0,0-1 0 0 0,1 1 1 0 0,-3 11-1 0 0,3-10-532 0 0,1 1 1 0 0,0-1-1 0 0,0 1 0 0 0,1-1 1 0 0,0 1-1 0 0,0 0 0 0 0,1-1 1 0 0,0 1-1 0 0,0-1 0 0 0,4 11 1 0 0,-2-4-13 0 0,0-1 1 0 0,-1 0-1 0 0,2 24 1 0 0,-4-22-16 0 0,2 1 0 0 0,6 27 0 0 0,-2-18 22 0 0,3 33 0 0 0,-7-39 8 0 0,1 0 1 0 0,1 0 0 0 0,1 0-1 0 0,8 21 1 0 0,4 22 100 0 0,-12-49 477 0 0,-5-10-475 0 0,1 0 0 0 0,0 0 0 0 0,1 0 1 0 0,-1 0-1 0 0,0 0 0 0 0,1 0 0 0 0,-1 0 0 0 0,1 0 0 0 0,0-1 0 0 0,0 1 0 0 0,0 0 0 0 0,1-1 1 0 0,-1 0-1 0 0,0 0 0 0 0,1 0 0 0 0,3 3 0 0 0,2 1-649 0 0,-7-5 468 0 0,0 0 1 0 0,1 0-1 0 0,-1 0 0 0 0,0 0 1 0 0,0 0-1 0 0,1 0 0 0 0,-1-1 1 0 0,0 1-1 0 0,1 0 1 0 0,-1-1-1 0 0,1 1 0 0 0,-1-1 1 0 0,1 1-1 0 0,-1-1 0 0 0,1 0 1 0 0,-1 0-1 0 0,4 0 0 0 0,2-1 33 0 0,0-2-1 0 0,0 1 0 0 0,0-1 0 0 0,-1 0 1 0 0,1 0-1 0 0,-1 0 0 0 0,9-7 0 0 0,2-4-452 0 0,18-18-1 0 0,-15 14-555 0 0,-17 14 983 0 0,1 0-1 0 0,-1 0 0 0 0,0 0 0 0 0,4-9 1 0 0,9-10 67 0 0,-9 14-43 0 0,-1-1 0 0 0,0 0 0 0 0,-1 0 0 0 0,1 0 0 0 0,6-21 0 0 0,-12 29-7 0 0,1 0-1 0 0,-1-1 1 0 0,0 1-1 0 0,1 0 0 0 0,-1 0 1 0 0,0 0-1 0 0,0 0 1 0 0,-1 0-1 0 0,1-1 1 0 0,0 1-1 0 0,-1 0 0 0 0,-1-4 1 0 0,-1-10-56 0 0,3 16 58 0 0,0-1 1 0 0,1 1-1 0 0,-1-1 0 0 0,0 1 1 0 0,0-1-1 0 0,0 1 0 0 0,0 0 1 0 0,0-1-1 0 0,0 1 0 0 0,0-1 1 0 0,-1 1-1 0 0,1-1 0 0 0,0 1 1 0 0,0 0-1 0 0,0-1 0 0 0,0 1 1 0 0,0-1-1 0 0,-1 1 0 0 0,1 0 1 0 0,0-1-1 0 0,0 1 0 0 0,-1-1 1 0 0,1 1-1 0 0,0 0 0 0 0,-1-1 1 0 0,0 0-9 0 0,-1-1 0 0 0,1 1 1 0 0,0-1-1 0 0,0 1 1 0 0,-1-1-1 0 0,1 1 1 0 0,0-1-1 0 0,-1-3 0 0 0,-1 2-58 0 0,-4 1-16 0 0,5 2-8 0 0,1 0 25 0 0,-7 2 6 0 0,4 0 10 0 0,-7 4 44 0 0,0 6-1 0 0,10-10 8 0 0,0-1 0 0 0,0 1 1 0 0,-1 0-1 0 0,1-1 0 0 0,0 1 0 0 0,0 0 0 0 0,1 0 1 0 0,-1 0-1 0 0,0 0 0 0 0,1 0 0 0 0,-1 0 1 0 0,1 0-1 0 0,0 0 0 0 0,-1 0 0 0 0,1 1 1 0 0,0-1-1 0 0,0 0 0 0 0,1 0 0 0 0,-1 0 1 0 0,1 3-1 0 0,0-2 4 0 0,1 0 0 0 0,-1-1 0 0 0,1 1 0 0 0,0 0 0 0 0,0 0 0 0 0,0-1 0 0 0,0 1-1 0 0,5 3 1 0 0,7 8-4 0 0,-12-11 1 0 0,0 1 12 0 0,1 0 0 0 0,0 0 0 0 0,1-1 0 0 0,-1 1 0 0 0,0-1 0 0 0,1 0 0 0 0,0 0 0 0 0,6 4 0 0 0,21 12 224 0 0,-27-17-224 0 0,14 1 58 0 0,-11 0-64 0 0,-5-3-1 0 0,-1 1 1 0 0,1-1-1 0 0,0 1 1 0 0,0-1 0 0 0,-1 0-1 0 0,1 0 1 0 0,0 0-1 0 0,0 0 1 0 0,-1 0 0 0 0,1 0-1 0 0,0 0 1 0 0,0 0-1 0 0,-1-1 1 0 0,1 1 0 0 0,0-1-1 0 0,-1 1 1 0 0,1-1-1 0 0,0 0 1 0 0,1-1-1 0 0,8-2 56 0 0,0 0-4 0 0,5-6-44 0 0,-12 4-12 0 0,-3 2 2 0 0,18-30-241 0 0,-13 2-770 0 0,2-2-273 0 0,-6 21-60 0 0,-1-1-3317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3:35.2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90 11432 0 0,'-1'0'333'0'0,"-10"0"120"0"0,11 0-452 0 0,0 0-1 0 0,0 0 0 0 0,1 0 0 0 0,-1 0 0 0 0,0 0 1 0 0,0-1-1 0 0,0 1 0 0 0,0 0 0 0 0,0 0 0 0 0,1 0 1 0 0,-1 0-1 0 0,0 0 0 0 0,0-1 0 0 0,0 1 0 0 0,0 0 1 0 0,0 0-1 0 0,0 0 0 0 0,0-1 0 0 0,0 1 0 0 0,0 0 1 0 0,0 0-1 0 0,0 0 0 0 0,0 0 0 0 0,0-1 0 0 0,0 1 1 0 0,0 0-1 0 0,0 0 0 0 0,0 0 0 0 0,0-1 1 0 0,0 1-1 0 0,0 0 0 0 0,0 0 0 0 0,0 0 0 0 0,0-1 1 0 0,0 1-1 0 0,0 0 0 0 0,0 0 0 0 0,0 0 0 0 0,0 0 1 0 0,-1-1-1 0 0,1 1 0 0 0,0 0 0 0 0,0 0 0 0 0,0 0 1 0 0,0 0-1 0 0,0 0 0 0 0,-1 0 0 0 0,1-1 0 0 0,0 1 1 0 0,0 0-1 0 0,0 0 0 0 0,0 0 0 0 0,-1 0 1 0 0,1 0-1 0 0,0 0 0 0 0,0 0 0 0 0,0 0 0 0 0,-1 0 1 0 0,1 0-1 0 0,0 0 0 0 0,0 0 0 0 0,0 0 0 0 0,-1 0 1 0 0,5-3 122 0 0,1-1 1 0 0,-1 2 0 0 0,1-1 0 0 0,0 0 0 0 0,0 1-1 0 0,6-2 1 0 0,-5 2 147 0 0,-1 0-1 0 0,0-1 0 0 0,0 1 1 0 0,8-7-1 0 0,-8 6-268 0 0,0 0 0 0 0,0 1 0 0 0,0-1 0 0 0,0 1-1 0 0,1 0 1 0 0,-1 0 0 0 0,11-2 0 0 0,-8 2-314 0 0,0 0-1 0 0,0 0 1 0 0,7-4 0 0 0,-12 4 155 0 0,-1 1 1 0 0,1 0-1 0 0,0 0 1 0 0,-1 0-1 0 0,1 0 1 0 0,0 0-1 0 0,0 1 1 0 0,0-1-1 0 0,0 1 1 0 0,2 0-1 0 0,11 0-473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33:35.6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70 197 10800 0 0,'0'0'241'0'0,"0"0"38"0"0,0 0 13 0 0,0 0-26 0 0,0 0-107 0 0,0 0 182 0 0,0 0 98 0 0,-2 2 17 0 0,-7 7 129 0 0,5-5-487 0 0,0-1 0 0 0,0 1-1 0 0,0 0 1 0 0,1 0 0 0 0,-1 0-1 0 0,1 1 1 0 0,0-1-1 0 0,0 1 1 0 0,1 0 0 0 0,0 0-1 0 0,-1 0 1 0 0,-2 10 0 0 0,3 2 25 0 0,-5 17-28 0 0,5-27-91 0 0,1-1 0 0 0,0 1 0 0 0,0-1 0 0 0,0 1 0 0 0,1-1 0 0 0,0 1 0 0 0,0 0 0 0 0,1-1 0 0 0,0 1 0 0 0,0-1 0 0 0,1 1 0 0 0,2 6 0 0 0,-1 0-2 0 0,-2-10-2 0 0,0 0 0 0 0,0-1 0 0 0,1 1 0 0 0,-1 0 0 0 0,1-1 0 0 0,1 3 0 0 0,7 10 0 0 0,-10-14 0 0 0,1 1 0 0 0,0-1 0 0 0,0 1 0 0 0,0-1 0 0 0,0 1 0 0 0,0-1 0 0 0,0 0 0 0 0,0 1 0 0 0,0-1 0 0 0,2 2 0 0 0,11 9 0 0 0,-12-10 2 0 0,-1-1 0 0 0,1 0 0 0 0,-1 0 0 0 0,1 0 1 0 0,-1 0-1 0 0,1 0 0 0 0,0 0 0 0 0,-1 0 0 0 0,1-1 1 0 0,0 1-1 0 0,0-1 0 0 0,-1 1 0 0 0,1-1 0 0 0,0 0 1 0 0,0 0-1 0 0,0 1 0 0 0,0-1 0 0 0,-1 0 0 0 0,1-1 1 0 0,0 1-1 0 0,0 0 0 0 0,0 0 0 0 0,0-1 0 0 0,-1 1 1 0 0,1-1-1 0 0,0 0 0 0 0,0 0 0 0 0,1-1 1 0 0,1 0 1 0 0,-1 0 1 0 0,0 0 0 0 0,1 0 0 0 0,-1 0 0 0 0,0-1 0 0 0,-1 0 0 0 0,1 1 0 0 0,0-1 0 0 0,-1 0 0 0 0,0 0 0 0 0,1-1 0 0 0,2-4 0 0 0,26-48-5 0 0,-23 37-23 0 0,-1 0 0 0 0,0-1 0 0 0,-2 1 0 0 0,0-1 0 0 0,-1 0 0 0 0,-1 0 0 0 0,0-28 0 0 0,3-47 23 0 0,-7 8 0 0 0,-4 63 0 0 0,0 16 0 0 0,-3 0 0 0 0,2 11 0 0 0,-2 3 0 0 0,4-3 15 0 0,1 0 1 0 0,-1 1 0 0 0,1-1 0 0 0,0 1 0 0 0,0 0 0 0 0,1 0-1 0 0,-1 0 1 0 0,-3 9 0 0 0,1-3 107 0 0,0-1 20 0 0,1 0-1 0 0,0 1 1 0 0,1-1 0 0 0,0 1 0 0 0,1 0 0 0 0,0 0 0 0 0,-1 16-1 0 0,2 75 593 0 0,2-54-406 0 0,4 10-169 0 0,-3-30-81 0 0,1 1 0 0 0,10 43 0 0 0,-5-31-76 0 0,-7-34 5 0 0,1 0-1 0 0,0 1 0 0 0,0-1 0 0 0,6 9 1 0 0,-7-13-181 0 0,0 0 1 0 0,0 1-1 0 0,1-1 1 0 0,-1 0-1 0 0,1 0 1 0 0,0 0-1 0 0,0 0 1 0 0,-1 0 0 0 0,1 0-1 0 0,1 0 1 0 0,-1-1-1 0 0,0 1 1 0 0,0-1-1 0 0,4 2 1 0 0,9 2-1127 0 0,-11-5-11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02.5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 1 5312 0 0,'0'0'157'0'0,"0"0"52"0"0,0 0 135 0 0,0 0 59 0 0,0 0 12 0 0,0 0-5 0 0,0 0-22 0 0,0 0-10 0 0,0 0-2 0 0,0 0-316 0 0,0 0-1 0 0,0 0 1 0 0,0 0 0 0 0,-1-1 0 0 0,1 1 0 0 0,0 0 0 0 0,0 0 0 0 0,0 0-1 0 0,0 0 1 0 0,0 0 0 0 0,0 0 0 0 0,0 1 0 0 0,-1-1 0 0 0,1 0-1 0 0,0 0 1 0 0,0 0 0 0 0,0 0 0 0 0,0 0 0 0 0,0 0 0 0 0,0 0 0 0 0,0 0-1 0 0,-1 0 1 0 0,1 0 0 0 0,0 0 0 0 0,0 0 0 0 0,0 0 0 0 0,0 0 0 0 0,0 0-1 0 0,0 1 1 0 0,0-1 0 0 0,0 0 0 0 0,0 0 0 0 0,0 0 0 0 0,0 0-1 0 0,0 0 1 0 0,0 0 0 0 0,-1 0 0 0 0,1 0 0 0 0,0 1 0 0 0,0-1 0 0 0,0 0-1 0 0,0 0 1 0 0,0 0 0 0 0,0 0 0 0 0,0 0 0 0 0,0 0 0 0 0,0 0 0 0 0,0 1-1 0 0,0-1 1 0 0,0 0 0 0 0,1 0 0 0 0,-1 0 0 0 0,0 0 0 0 0,0 8 101 0 0,-1 14 274 0 0,2 0 1 0 0,0 0 0 0 0,8 33 0 0 0,9 14-332 0 0,-16-64-104 0 0,-1 1 0 0 0,0 0 0 0 0,0-1 0 0 0,0 12 0 0 0,1 6 0 0 0,0-12 552 0 0,0 0 0 0 0,-1 0 0 0 0,1 23 0 0 0,-2-3 95 0 0,0-30-551 0 0,0 18 216 0 0,2 2-172 0 0,-2-20-30 0 0,0 0 0 0 0,0 0 0 0 0,1 1 1 0 0,-1-1-1 0 0,0 0 0 0 0,0 0 1 0 0,0 1-1 0 0,0-1 0 0 0,0 0 0 0 0,-1 1 1 0 0,1-1-1 0 0,0 0 0 0 0,-1 0 0 0 0,0 3 1 0 0,1-3 371 0 0,2 19-302 0 0,-1-20-180 0 0,-1 1 0 0 0,0-1 0 0 0,0 1 0 0 0,0-1 0 0 0,0 1 0 0 0,0-1 0 0 0,1 1 0 0 0,-1-1 0 0 0,0 1 0 0 0,0-1 0 0 0,0 1 0 0 0,0-1 0 0 0,0 1 0 0 0,-1-1 0 0 0,1 1 0 0 0,0-1 0 0 0,0 1 0 0 0,0-1 0 0 0,0 0 0 0 0,0 1 0 0 0,-1-1 0 0 0,1 1 0 0 0,0-1 0 0 0,-1 1 0 0 0,0 1 0 0 0,1 27 160 0 0,0-24-158 0 0,0-4-270 0 0,0-1-142 0 0,0 0-35 0 0,0 2 54 0 0,0 3 278 0 0,0-3 154 0 0,0-1 13 0 0,0 5-19 0 0,0-1 1 0 0,-1 1-1 0 0,1-1 1 0 0,-2 8-1 0 0,2-11-88 0 0,3 1 99 0 0,-1 1-42 0 0,-1-3-41 0 0,2-1 78 0 0,10 1 13 0 0,3 0-105 0 0,-13-3-383 0 0,-2 0-287 0 0,5-1-5358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03.8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 40 8064 0 0,'0'0'182'0'0,"0"0"29"0"0,0 0 12 0 0,0 0 18 0 0,0 0 74 0 0,0-4 2163 0 0,-3 10-2325 0 0,1 1-1 0 0,0 0 0 0 0,0 0 1 0 0,0 0-1 0 0,1 0 1 0 0,0 9-1 0 0,-4 13 702 0 0,4-24-653 0 0,-1 1 0 0 0,2-1 1 0 0,-2 11-1 0 0,2-1 174 0 0,-1-6-108 0 0,1 0 1 0 0,1 1-1 0 0,2 14 1 0 0,4-2 121 0 0,-5-15-335 0 0,4 5 191 0 0,-2-9-224 0 0,-3-2 32 0 0,-1-1 11 0 0,0 0 0 0 0,0 0 4 0 0,0 0 16 0 0,0 0 4 0 0,0 0 0 0 0,10-6 1107 0 0,-7 2-1172 0 0,0-1 1 0 0,0 1-1 0 0,0-1 0 0 0,0 1 0 0 0,-1-1 0 0 0,0 0 1 0 0,0 0-1 0 0,-1 0 0 0 0,1 0 0 0 0,1-11 0 0 0,3-7-665 0 0,9-18 642 0 0,-8 22 0 0 0,-5 14 0 0 0,0 1 0 0 0,-1-1 0 0 0,1 0 0 0 0,1 1 0 0 0,3-7 0 0 0,10-16-4 0 0,-15 26 59 0 0,30 1-122 0 0,-29 0 59 0 0,-1 1-1 0 0,0 0 1 0 0,1 0-1 0 0,-1-1 1 0 0,0 1-1 0 0,1 0 1 0 0,-1 0-1 0 0,0 0 0 0 0,0 0 1 0 0,0 1-1 0 0,0-1 1 0 0,0 0-1 0 0,1 3 1 0 0,2 0 59 0 0,1 2 104 0 0,0 0-1 0 0,-1 0 0 0 0,0 0 1 0 0,0 1-1 0 0,0 0 1 0 0,0-1-1 0 0,-1 1 0 0 0,2 8 1 0 0,-5-14-99 0 0,24 80-1046 0 0,-23-67 1025 0 0,-1-11 10 0 0,0 0 0 0 0,0 0 0 0 0,1 0 1 0 0,-1 0-1 0 0,1 0 0 0 0,1 5 0 0 0,-1-7 47 0 0,-1 2-2 0 0,0-2-70 0 0,0 1 0 0 0,0 0 0 0 0,0-1 0 0 0,0 1 0 0 0,0 0 0 0 0,0-1 0 0 0,1 1-1 0 0,-1 0 1 0 0,2 2 0 0 0,-2-3 44 0 0,0-1-25 0 0,0 0-76 0 0,0 0 79 0 0,1-15 221 0 0,-1 7-272 0 0,0 8 1 0 0,2-7-11 0 0,-1 0 0 0 0,0-1 1 0 0,1-10-1 0 0,-2 12 29 0 0,1 0-1 0 0,0 0 1 0 0,1 0 0 0 0,-1 0-1 0 0,1 0 1 0 0,0 1 0 0 0,1-1-1 0 0,-1 1 1 0 0,7-9-1 0 0,5-14-74 0 0,-9 17 34 0 0,2-1 0 0 0,0 1-1 0 0,0 0 1 0 0,1 0 0 0 0,0 1 0 0 0,1 0 0 0 0,0 0 0 0 0,14-11 0 0 0,-5 9-76 0 0,-17 11 107 0 0,0 0-1 0 0,0 0 1 0 0,1 1-1 0 0,-1-1 1 0 0,0 0-1 0 0,1 1 1 0 0,-1-1-1 0 0,1 1 1 0 0,-1-1-1 0 0,1 1 1 0 0,-1 0-1 0 0,1-1 1 0 0,-1 1-1 0 0,1 0 1 0 0,-1 0-1 0 0,1 0 1 0 0,-1 0-1 0 0,1 0 1 0 0,-1 1-1 0 0,3 0 1 0 0,9-1-1 0 0,-10 1-7 0 0,1 0 0 0 0,-1 1-1 0 0,1-1 1 0 0,-1 1 0 0 0,0-1-1 0 0,1 1 1 0 0,-1 0-1 0 0,0 0 1 0 0,0 0 0 0 0,-1 1-1 0 0,1-1 1 0 0,0 1-1 0 0,2 3 1 0 0,0 2 9 0 0,-1 0 0 0 0,0 1 0 0 0,0 0 0 0 0,-1-1-1 0 0,0 1 1 0 0,-1 1 0 0 0,2 10 0 0 0,0-3 45 0 0,4 7-5 0 0,-6-18-33 0 0,0 0 0 0 0,0 1 0 0 0,2 8-1 0 0,-4-11-3 0 0,4 7 14 0 0,-1-6 14 0 0,1 8-22 0 0,-3-6 3 0 0,1-1 0 0 0,1 1 0 0 0,-1-1 0 0 0,5 9-1 0 0,-3-2-12 0 0,-1-7 0 0 0,-3-5-6 0 0,1 0-1 0 0,-1 0 0 0 0,0 0 0 0 0,1-1 0 0 0,-1 1 1 0 0,1 0-1 0 0,-1 0 0 0 0,1-1 0 0 0,-1 1 0 0 0,1 0 1 0 0,-1-1-1 0 0,1 1 0 0 0,0-1 0 0 0,-1 1 0 0 0,1-1 1 0 0,1 2-1 0 0,0-1-68 0 0,-1 0-143 0 0,3 2-5113 0 0,2 3-401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04.4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 6 8176 0 0,'0'0'234'0'0,"0"0"6"0"0,-6-2-138 0 0,0-1-65 0 0,5 2 155 0 0,1 1 59 0 0,0 0 6 0 0,0 0-25 0 0,0 0-124 0 0,0 0-28 0 0,0 0 48 0 0,-1 1-91 0 0,0-1 0 0 0,0 1 0 0 0,0 0 1 0 0,1-1-1 0 0,-1 1 0 0 0,0 0 0 0 0,0-1 0 0 0,0 1 0 0 0,1 0 0 0 0,-1 0 1 0 0,1 0-1 0 0,-1 0 0 0 0,0 0 0 0 0,1 0 0 0 0,0 0 0 0 0,-1 0 0 0 0,1 0 1 0 0,-1 0-1 0 0,1 0 0 0 0,0 1 0 0 0,0-1 395 0 0,0-1 15 0 0,0 0-59 0 0,-1 1-377 0 0,0 0 0 0 0,0 0 1 0 0,0 0-1 0 0,0 0 1 0 0,0 0-1 0 0,1 0 0 0 0,-1 0 1 0 0,0 1-1 0 0,1-1 0 0 0,-1 0 1 0 0,1 0-1 0 0,-1 2 1 0 0,-1 4-12 0 0,1 0 0 0 0,0 0 0 0 0,1 0 0 0 0,-1 0 0 0 0,2 0 0 0 0,-1 0 0 0 0,0 0 0 0 0,3 9 0 0 0,-3-15 0 0 0,1 3 0 0 0,-1 0 0 0 0,-1 0 0 0 0,1 0 0 0 0,0 0 0 0 0,-3 7 0 0 0,0 7 0 0 0,4-3 284 0 0,1 0 1 0 0,6 29 0 0 0,-2-12 2253 0 0,8 21-1707 0 0,-10-23 1332 0 0,1 39 0 0 0,-5-67-2100 0 0,0 3-285 0 0,0-1-1 0 0,0 1 1 0 0,1 0-1 0 0,0-1 1 0 0,0 1-1 0 0,0 0 1 0 0,0-1 0 0 0,3 7-1 0 0,-3-6 499 0 0,-1-4-1623 0 0,1-1-3220 0 0,4-13 3009 0 0,-1-2-8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04.9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 74 8496 0 0,'0'0'190'0'0,"0"0"28"0"0,0 0 10 0 0,2-13 197 0 0,-2 12-382 0 0,0-1 0 0 0,1 1 0 0 0,-1-1 0 0 0,1 1 1 0 0,-1-1-1 0 0,1 1 0 0 0,0 0 0 0 0,-1-1 0 0 0,1 1 0 0 0,0 0 0 0 0,0 0 0 0 0,0 0 0 0 0,0 0 1 0 0,0-1-1 0 0,0 1 0 0 0,0 1 0 0 0,1-1 0 0 0,-1 0 0 0 0,0 0 0 0 0,1 0 0 0 0,0 0 0 0 0,5-2 1 0 0,-1 1 0 0 0,1 0-1 0 0,10-2 1 0 0,5-1 148 0 0,30-9 1220 0 0,-37 11-992 0 0,1 1-207 0 0,-15 3-210 0 0,1 0 1 0 0,0 0-1 0 0,0 0 1 0 0,-1 0-1 0 0,1 0 1 0 0,0 0-1 0 0,-1 1 0 0 0,1-1 1 0 0,-1 0-1 0 0,0 1 1 0 0,1 0-1 0 0,1 2 1 0 0,-1-2-6 0 0,9 15 2 0 0,-9-14 66 0 0,0 1 1 0 0,0 0-1 0 0,0-1 1 0 0,-1 1-1 0 0,0 0 1 0 0,1 0-1 0 0,-1 0 1 0 0,0 0-1 0 0,-1 0 1 0 0,1 0-1 0 0,-1 0 1 0 0,0 1-1 0 0,0-1 1 0 0,0 0-1 0 0,0 0 1 0 0,-2 6-1 0 0,1-2 212 0 0,0 0-1 0 0,0 1 1 0 0,1-1-1 0 0,0 0 0 0 0,2 9 1 0 0,-1 9-67 0 0,-1-19-149 0 0,0 0 0 0 0,-1 0 0 0 0,0-1-1 0 0,0 1 1 0 0,-1-1 0 0 0,1 1 0 0 0,-6 10 0 0 0,6-14 96 0 0,0 0 1 0 0,-1 0 0 0 0,0 0 0 0 0,0 0-1 0 0,0 0 1 0 0,0-1 0 0 0,0 1 0 0 0,0-1-1 0 0,-1 0 1 0 0,1 1 0 0 0,-1-1 0 0 0,0 0-1 0 0,0-1 1 0 0,1 1 0 0 0,-1 0 0 0 0,0-1-1 0 0,-4 2 1 0 0,-18 12 234 0 0,15-12-612 0 0,1 0-1 0 0,-1-1 0 0 0,0 0 1 0 0,0-1-1 0 0,0 0 0 0 0,0-1 1 0 0,-1 0-1 0 0,-18-2 0 0 0,27 1-475 0 0,-13-8-1816 0 0,8 3-2777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05.7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149 27 9360 0 0,'-4'1'118'0'0,"0"-1"1"0"0,1 1 0 0 0,-1-1 0 0 0,0 0 0 0 0,0-1-1 0 0,-6 0 1 0 0,7 0-68 0 0,-1 1 0 0 0,1-1 0 0 0,-1 1 0 0 0,1 0 0 0 0,-1 0 1 0 0,1 0-1 0 0,-5 2 0 0 0,-3 0 449 0 0,8-2-444 0 0,1 1 0 0 0,0-1 0 0 0,0 1 0 0 0,0 0 0 0 0,0-1 0 0 0,-1 1 0 0 0,1 0 0 0 0,0 0 1 0 0,0 0-1 0 0,1 1 0 0 0,-4 1 0 0 0,1 1-42 0 0,0 0 0 0 0,0 0 0 0 0,1 1-1 0 0,-1-1 1 0 0,1 1 0 0 0,0 0 0 0 0,1 0 0 0 0,-1 0 0 0 0,1 0 0 0 0,0 0 0 0 0,-2 9-1 0 0,2-8 191 0 0,1 1 0 0 0,0 0 0 0 0,0 0 0 0 0,0 0 1 0 0,1 0-1 0 0,0 0 0 0 0,0 0 0 0 0,3 14 0 0 0,-2-16-180 0 0,1-1 0 0 0,-1 1 0 0 0,1-1 0 0 0,0 1 0 0 0,1-1 0 0 0,-1 0 0 0 0,1 0 0 0 0,3 4 0 0 0,-4-5-24 0 0,0 0 0 0 0,0-1 0 0 0,0 1 0 0 0,1-1 0 0 0,-1 0 0 0 0,1 0 0 0 0,4 4 0 0 0,10-2 0 0 0,-9-3 0 0 0,47 11 292 0 0,-52-12-220 0 0,0 0 1 0 0,0 0 0 0 0,0 0-1 0 0,0 0 1 0 0,0 0 0 0 0,0 0-1 0 0,0-1 1 0 0,0 0 0 0 0,0 1-1 0 0,0-1 1 0 0,-1 0 0 0 0,1-1-1 0 0,4-1 1 0 0,-3 1-54 0 0,0 0 0 0 0,0 1 0 0 0,0-1 0 0 0,0 1 0 0 0,0 0 0 0 0,0 0 0 0 0,6 0 0 0 0,-9 1-14 0 0,1 0 0 0 0,0-1-1 0 0,0 1 1 0 0,-1 0 0 0 0,1-1 0 0 0,0 1 0 0 0,-1-1-1 0 0,1 0 1 0 0,0 0 0 0 0,-1 1 0 0 0,1-1 0 0 0,-1 0 0 0 0,1 0-1 0 0,-1-1 1 0 0,1 1 0 0 0,-1 0 0 0 0,0 0 0 0 0,0-1 0 0 0,0 1-1 0 0,0 0 1 0 0,0-1 0 0 0,2-2 0 0 0,-2 1 2 0 0,1 1 0 0 0,-1-1-1 0 0,0 0 1 0 0,0 1 0 0 0,-1-1 0 0 0,1 0 0 0 0,-1 0-1 0 0,1 0 1 0 0,-1 1 0 0 0,0-1 0 0 0,0 0 0 0 0,0 0 0 0 0,0 0-1 0 0,-1-3 1 0 0,-25-71 33 0 0,24 70-54 0 0,0 2 15 0 0,1 0 0 0 0,0 0 0 0 0,0 0 0 0 0,0 0 0 0 0,0-8 0 0 0,1 10-10 0 0,0 1-1 0 0,0-1 1 0 0,1 0-1 0 0,-1 1 1 0 0,0-1 0 0 0,1 0-1 0 0,0 1 1 0 0,-1-1-1 0 0,1 1 1 0 0,0-1-1 0 0,0 1 1 0 0,2-3 0 0 0,13-8 209 0 0,-10 9-94 0 0,-5 4-115 0 0,-1-1 1 0 0,0 1-1 0 0,1 0 0 0 0,-1 0 0 0 0,1 0 0 0 0,-1 0 0 0 0,0 0 1 0 0,1 0-1 0 0,-1 0 0 0 0,1 0 0 0 0,-1 0 0 0 0,1 0 0 0 0,-1 0 1 0 0,0 0-1 0 0,1 0 0 0 0,-1 0 0 0 0,1 0 0 0 0,-1 1 1 0 0,0-1-1 0 0,1 0 0 0 0,-1 0 0 0 0,0 0 0 0 0,1 1 0 0 0,-1-1 1 0 0,0 0-1 0 0,1 0 0 0 0,-1 1 0 0 0,0-1 0 0 0,1 0 0 0 0,-1 1 1 0 0,0-1-1 0 0,0 0 0 0 0,1 1 0 0 0,-1-1 0 0 0,0 0 0 0 0,0 1 1 0 0,0-1-1 0 0,0 0 0 0 0,1 1 0 0 0,-1-1 0 0 0,0 1 1 0 0,6 9 62 0 0,0 0 1 0 0,0 0 0 0 0,-1 1 0 0 0,0 0 0 0 0,-1-1 0 0 0,0 1 0 0 0,5 23 0 0 0,1 2-86 0 0,-3-9 173 0 0,-5-18-95 0 0,1 1-1 0 0,-1-1 1 0 0,2 0-1 0 0,-1 0 0 0 0,10 16 1 0 0,-5-18 341 0 0,-7-6-158 0 0,0 0 1 0 0,0 0 0 0 0,1 0 0 0 0,-1 0 0 0 0,0 0-1 0 0,0 0 1 0 0,0 1 0 0 0,0-1 0 0 0,0 0-1 0 0,-1 1 1 0 0,2 1 0 0 0,-2-3-233 0 0,0 1 0 0 0,0-1-1 0 0,0 0 1 0 0,0 0 0 0 0,0 0 0 0 0,0 0 0 0 0,0 0-1 0 0,0 0 1 0 0,0 0 0 0 0,0 0 0 0 0,0 0-1 0 0,0 1 1 0 0,0-1 0 0 0,0 0 0 0 0,0 0-1 0 0,0 0 1 0 0,0 0 0 0 0,0 0 0 0 0,0 0 0 0 0,0 0-1 0 0,0 0 1 0 0,1 0 0 0 0,-1 0 0 0 0,0 0-1 0 0,0 1 1 0 0,0-1 0 0 0,0 0 0 0 0,0 0 0 0 0,0 0-1 0 0,0 0 1 0 0,0 0 0 0 0,0 0 0 0 0,0 0-1 0 0,0 0 1 0 0,0 0 0 0 0,0 0 0 0 0,1 0-1 0 0,-1 0 1 0 0,0 0 0 0 0,0 0 0 0 0,0 0 0 0 0,0 0-1 0 0,0 0 1 0 0,0 0 0 0 0,0 0 0 0 0,0 0-1 0 0,1 0 1 0 0,4-3 237 0 0,3-6 129 0 0,-6 5-292 0 0,0 0-1 0 0,0 0 1 0 0,-1 0-1 0 0,0 0 1 0 0,0 0-1 0 0,1-7 1 0 0,4-14 106 0 0,-4 19-163 0 0,0 0 0 0 0,-1 0 0 0 0,1-11-1 0 0,-2 11-10 0 0,1 1-1 0 0,0 0 0 0 0,0-1 1 0 0,0 1-1 0 0,1 0 0 0 0,2-7 0 0 0,-2 8 42 0 0,21-37-1928 0 0,-3 17-4742 0 0,-10 15 2185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6:59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6656 0 0,'0'0'197'0'0,"-3"8"123"0"0,8 90 3982 0 0,-1-61-3821 0 0,1 1 0 0 0,2-1 0 0 0,2 0 0 0 0,15 39 0 0 0,10 31-97 0 0,-30-86-384 0 0,-4-20 0 0 0,1 6 0 0 0,-8-21 0 0 0,2 3 0 0 0,0 0 0 0 0,2 0 0 0 0,-1 0 0 0 0,-2-14 0 0 0,5 19 63 0 0,0 1 0 0 0,1-1 1 0 0,-1 0-1 0 0,1 1 0 0 0,0-1 1 0 0,1 1-1 0 0,0-1 0 0 0,-1 1 1 0 0,2-1-1 0 0,-1 1 0 0 0,3-8 1 0 0,-2 5-64 0 0,-1 6 0 0 0,0-1 0 0 0,0 1 0 0 0,0 0 0 0 0,0-1 0 0 0,0 1 0 0 0,1 0 0 0 0,-1 0 0 0 0,1 0 0 0 0,2-3 0 0 0,-3 1 0 0 0,2 0 0 0 0,13-8 0 0 0,-12 9 0 0 0,1 1 0 0 0,0-1 0 0 0,1 1 0 0 0,-1 0 0 0 0,0 0 0 0 0,0 1 0 0 0,1 0 0 0 0,-1-1 0 0 0,1 2 0 0 0,8-1 0 0 0,-5 1 0 0 0,1 0 0 0 0,0 1 0 0 0,0 0 0 0 0,19 5 0 0 0,-27-5 10 0 0,0 0 1 0 0,0 1 0 0 0,1-1 0 0 0,-1 0-1 0 0,0 1 1 0 0,0-1 0 0 0,0 1 0 0 0,0 0 0 0 0,-1 0-1 0 0,1 0 1 0 0,2 4 0 0 0,4 3 124 0 0,3 3 48 0 0,16 24 1 0 0,-22-29-151 0 0,-2-3 7 0 0,-1 0 0 0 0,0 0 1 0 0,-1 0-1 0 0,1 0 0 0 0,-1 0 1 0 0,1 0-1 0 0,-1 0 0 0 0,0 0 1 0 0,-1 1-1 0 0,1-1 0 0 0,-1 0 1 0 0,0 0-1 0 0,0 1 0 0 0,0-1 1 0 0,-1 0-1 0 0,-1 9 0 0 0,-2 0 21 0 0,1 1 0 0 0,-2-1-1 0 0,0 0 1 0 0,-7 12 0 0 0,9-19-111 0 0,-1-1 1 0 0,0 1-1 0 0,0-1 1 0 0,0 0 0 0 0,0-1-1 0 0,-1 1 1 0 0,1-1-1 0 0,-1 1 1 0 0,-1-1-1 0 0,-5 3 1 0 0,-2 3-114 0 0,11-10-66 0 0,1 1-1 0 0,-1 0 1 0 0,0 0 0 0 0,0-1-1 0 0,0 1 1 0 0,0-1-1 0 0,0 0 1 0 0,0 1 0 0 0,0-1-1 0 0,-1 0 1 0 0,1 0 0 0 0,0 0-1 0 0,0-1 1 0 0,0 1-1 0 0,0 0 1 0 0,0-1 0 0 0,0 1-1 0 0,0-1 1 0 0,0 0-1 0 0,1 0 1 0 0,-4-1 0 0 0,-2-3-1415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06.7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3 11024 0 0,'0'0'248'0'0,"0"0"34"0"0,0 0 22 0 0,0 0-29 0 0,1-1-179 0 0,1 0-75 0 0,-1 2-16 0 0,0 0-1 0 0,1 0 0 0 0,-1 0 0 0 0,0 0 0 0 0,0 0 1 0 0,0 1-1 0 0,0-1 0 0 0,0 0 0 0 0,0 1 0 0 0,0 1 1 0 0,1-1 2 0 0,2 10 223 0 0,0 0 0 0 0,-1 0 1 0 0,0 0-1 0 0,-1 1 0 0 0,0 0 1 0 0,-1-1-1 0 0,0 1 1 0 0,-2 15-1 0 0,3 3 265 0 0,-1-22-253 0 0,0 0 1 0 0,-2 18 0 0 0,0 6 321 0 0,-1 4-182 0 0,-4 4-176 0 0,-7 27 1037 0 0,6-37-1180 0 0,-6 46 0 0 0,13-70-57 0 0,-1 0 0 0 0,1 1 0 0 0,0-1-1 0 0,0 0 1 0 0,1 1 0 0 0,0-1 0 0 0,0 0 0 0 0,1 0 0 0 0,0 0 0 0 0,0 0 0 0 0,1 0 0 0 0,0 0 0 0 0,0-1 0 0 0,0 1 0 0 0,7 8-1 0 0,-3-10 14 0 0,-6-5-16 0 0,-1 0 0 0 0,1 0 0 0 0,-1 0 0 0 0,1 1 0 0 0,0-1 0 0 0,-1 0 1 0 0,1 0-1 0 0,-1 1 0 0 0,1-1 0 0 0,-1 0 0 0 0,0 1 0 0 0,1-1 0 0 0,-1 1 1 0 0,1-1-1 0 0,-1 1 0 0 0,0-1 0 0 0,1 1 0 0 0,0 1 15 0 0,1 1 0 0 0,-1-1 0 0 0,1 0 0 0 0,0 0 0 0 0,0 0 0 0 0,-1-1 0 0 0,1 1 0 0 0,0 0 0 0 0,1 0 0 0 0,-1-1 0 0 0,0 0 0 0 0,0 1 0 0 0,1-1-1 0 0,-1 0 1 0 0,0 0 0 0 0,1 0 0 0 0,2 0 0 0 0,1 0 16 0 0,-1 0 0 0 0,1 0 1 0 0,0-1-1 0 0,-1 1 0 0 0,1-1 0 0 0,-1-1 0 0 0,9-1 0 0 0,-8 1-12 0 0,0-1-1 0 0,0 0 1 0 0,0 0 0 0 0,-1-1-1 0 0,1 1 1 0 0,-1-1 0 0 0,0 0-1 0 0,0-1 1 0 0,0 0-1 0 0,0 1 1 0 0,-1-1 0 0 0,5-6-1 0 0,-6 7-19 0 0,0 1 0 0 0,-1-1 0 0 0,1 0 0 0 0,-1-1 0 0 0,0 1-1 0 0,0 0 1 0 0,-1-1 0 0 0,1 1 0 0 0,0-1 0 0 0,-1 0 0 0 0,0 1-1 0 0,0-1 1 0 0,0 0 0 0 0,-1 0 0 0 0,1-5 0 0 0,-1-9-6 0 0,0 15-37 0 0,0 0 1 0 0,-1 0 0 0 0,1-1 0 0 0,-1 1-1 0 0,0 0 1 0 0,1 0 0 0 0,-1 0 0 0 0,-1 0-1 0 0,1 0 1 0 0,0 1 0 0 0,-1-1-1 0 0,1 0 1 0 0,-3-3 0 0 0,0-1-142 0 0,2 5 171 0 0,1-1 1 0 0,0 1-1 0 0,-1 0 0 0 0,1 0 0 0 0,-1 0 0 0 0,0 0 0 0 0,0 0 0 0 0,0 0 0 0 0,0 0 0 0 0,0 1 0 0 0,0-1 0 0 0,0 0 0 0 0,-5-1 0 0 0,4 1 453 0 0,1 1-405 0 0,1 0 0 0 0,-1 0-1 0 0,0 0 1 0 0,0 1 0 0 0,1-1 0 0 0,-1 0-1 0 0,0 1 1 0 0,0-1 0 0 0,0 1 0 0 0,0 0-1 0 0,0 0 1 0 0,0 0 0 0 0,0 0 0 0 0,-2 0-1 0 0,2 0-77 0 0,-2 1-1228 0 0,0 11 592 0 0,2-8 904 0 0,1 0-198 0 0,0 0 0 0 0,1 0 0 0 0,-1-1 0 0 0,1 1 0 0 0,0 0 0 0 0,0-1 0 0 0,1 1 0 0 0,-1 0 0 0 0,1 0 0 0 0,0-1 0 0 0,0 1 0 0 0,0 0 0 0 0,0-1 0 0 0,0 1 0 0 0,1-1 0 0 0,0 0 0 0 0,2 5 0 0 0,2 1 13 0 0,-1 0 1 0 0,2 0 0 0 0,0-1-1 0 0,14 15 1 0 0,-16-18-21 0 0,1 0 0 0 0,0 0 0 0 0,1-1 0 0 0,-1 0-1 0 0,1 0 1 0 0,0 0 0 0 0,0-1 0 0 0,0 0 0 0 0,1 0 0 0 0,-1-1 0 0 0,1 0 0 0 0,-1 0-1 0 0,1-1 1 0 0,14 1 0 0 0,25 3-592 0 0,-37-4 521 0 0,0 1 0 0 0,0-2 0 0 0,1 1 0 0 0,-1-1 0 0 0,16-3 0 0 0,-24 3-92 0 0,0-1 1 0 0,0 0-1 0 0,0 0 0 0 0,0 0 0 0 0,0 0 1 0 0,0 0-1 0 0,0 0 0 0 0,-1 0 1 0 0,3-3-1 0 0,4-3-4862 0 0,-7 6 119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07.0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39 15344 0 0,'0'0'336'0'0,"7"0"72"0"0,6-4 7 0 0,0 1 25 0 0,0-2-352 0 0,4 2-88 0 0,-1 0 0 0 0,23-6 0 0 0,-10 6 0 0 0,-16 3 0 0 0,1-2 0 0 0,22 2 0 0 0,-4 0 0 0 0,-16 0 0 0 0,4-3 0 0 0,-3-1-6807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07.6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95 263 14336 0 0,'-2'1'330'0'0,"-2"1"-114"0"0,3-1-157 0 0,-1-1 1 0 0,1 1 0 0 0,0-1 0 0 0,-1 1 0 0 0,1-1-1 0 0,-1 1 1 0 0,0-1 0 0 0,1 0 0 0 0,-1 1 0 0 0,1-1-1 0 0,-1 0 1 0 0,0 0 0 0 0,1 0 0 0 0,-1-1 0 0 0,1 1-1 0 0,-3-1 1 0 0,2 0-51 0 0,1 1-6 0 0,-19 7-1 0 0,19-6-2 0 0,0-1 0 0 0,0 0 0 0 0,-1 1 0 0 0,1-1 0 0 0,0 0 0 0 0,0 1 0 0 0,0 0 0 0 0,0-1 0 0 0,0 1 0 0 0,0 0 0 0 0,0-1 0 0 0,0 1 0 0 0,-2 1 0 0 0,-12 28 0 0 0,13-27 0 0 0,1 1 0 0 0,0 0 0 0 0,1 0 0 0 0,-1 0 0 0 0,1 0 0 0 0,0 0 0 0 0,0 0 0 0 0,0 0 0 0 0,0 0 0 0 0,1 0 0 0 0,0 0 0 0 0,0 0 0 0 0,2 5 0 0 0,0 5 0 0 0,9 10 0 0 0,-11-21 2 0 0,0 1 0 0 0,0-1 1 0 0,0 1-1 0 0,0-1 0 0 0,1 1 1 0 0,0-1-1 0 0,0 0 1 0 0,0 0-1 0 0,4 6 0 0 0,26 22 390 0 0,-23-24-335 0 0,-7-6-43 0 0,0 0 1 0 0,-1 0 0 0 0,1 0 0 0 0,0 0 0 0 0,-1 0 0 0 0,1 0 0 0 0,0-1 0 0 0,0 1 0 0 0,0-1 0 0 0,0 1 0 0 0,0-1 0 0 0,0 0 0 0 0,0 0 0 0 0,0 0 0 0 0,3 0 0 0 0,31-7 87 0 0,-30 6-105 0 0,0 0-39 0 0,1-1 1 0 0,-1 0-1 0 0,0 0 0 0 0,0 0 0 0 0,0-1 0 0 0,0 1 1 0 0,0-2-1 0 0,6-3 0 0 0,-9 4 21 0 0,1 0 0 0 0,-1-1 1 0 0,-1 1-1 0 0,1-1 0 0 0,0 1 0 0 0,-1-1 0 0 0,0 0 0 0 0,0 0 0 0 0,0 0 1 0 0,0 0-1 0 0,-1 0 0 0 0,0 0 0 0 0,1 0 0 0 0,-2-1 0 0 0,1 1 0 0 0,0-6 1 0 0,5-35-422 0 0,-2-1 1 0 0,-2-75 0 0 0,-5 97 76 0 0,-1-1 0 0 0,-9-30 0 0 0,8 29 667 0 0,4 21-176 0 0,0-1 0 0 0,0 0 0 0 0,-1 1 0 0 0,0-1 0 0 0,-3-7 1 0 0,-2 3 590 0 0,6 17-169 0 0,1 7-709 0 0,-4 13 490 0 0,1-1 0 0 0,1 1 0 0 0,1-1 1 0 0,2 1-1 0 0,5 36 0 0 0,3 0 64 0 0,-5-32-365 0 0,1-1 0 0 0,2 1 0 0 0,13 39-1 0 0,-15-60-220 0 0,0 0-1 0 0,11 16 0 0 0,4 1-6516 0 0,-10-18 2770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09.8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243 98 8808 0 0,'0'0'197'0'0,"0"0"24"0"0,-10-16 273 0 0,8 3-268 0 0,2 10-88 0 0,-1-1-1 0 0,1 1 0 0 0,-1 0 0 0 0,0-1 0 0 0,0 1 1 0 0,0 0-1 0 0,-1 0 0 0 0,1 0 0 0 0,-1-1 0 0 0,-2-3 1 0 0,3 7 78 0 0,-1-8 384 0 0,0 6-478 0 0,1 1 1 0 0,0-1-1 0 0,-1 1 1 0 0,1 0 0 0 0,-1 0-1 0 0,1-1 1 0 0,-1 1-1 0 0,0 0 1 0 0,1 1 0 0 0,-1-1-1 0 0,-3-1 1 0 0,-1-1 179 0 0,5 2-189 0 0,-1 1-7 0 0,-32 0 76 0 0,33 0-110 0 0,-10-2 180 0 0,8 2-188 0 0,0 1 0 0 0,0-1-1 0 0,1 0 1 0 0,-1 1 0 0 0,0-1-1 0 0,1 1 1 0 0,-1 0 0 0 0,0 0 0 0 0,1 0-1 0 0,-1 0 1 0 0,-4 4 0 0 0,-2 2 90 0 0,0 0 0 0 0,-8 9 0 0 0,3-2-207 0 0,11-11 58 0 0,1 0 0 0 0,-1 0 0 0 0,1 0 0 0 0,-1 0 0 0 0,1 1 1 0 0,0-1-1 0 0,1 1 0 0 0,-1 0 0 0 0,0-1 0 0 0,1 1 1 0 0,0 0-1 0 0,-1 7 0 0 0,-2 5 8 0 0,-1 1 128 0 0,0 1 1 0 0,-2 25 0 0 0,5-26-26 0 0,1 0 0 0 0,0 0 1 0 0,3 20-1 0 0,0-11-69 0 0,-2-16 5 0 0,1 0-1 0 0,0 0 1 0 0,1 0 0 0 0,0-1-1 0 0,0 1 1 0 0,1-1 0 0 0,0 1-1 0 0,6 11 1 0 0,1-7 101 0 0,0 0 0 0 0,0 0 0 0 0,1-1 0 0 0,18 16 0 0 0,-19-21-134 0 0,1 0 0 0 0,0-1 0 0 0,1-1 0 0 0,0 1 0 0 0,0-2 0 0 0,0 0 0 0 0,20 6 0 0 0,-30-10-19 0 0,2 0-25 0 0,1 0 0 0 0,-1-1 0 0 0,1 1 0 0 0,-1-1 0 0 0,1 0 0 0 0,0 0 0 0 0,-1 0 0 0 0,1-1 0 0 0,6-1 0 0 0,-5 1-96 0 0,1 0-1 0 0,-1 0 1 0 0,11 1-1 0 0,-10 0 4 0 0,-1 0-1 0 0,1 0 0 0 0,0-1 0 0 0,0 0 0 0 0,-1 0 0 0 0,1-1 0 0 0,11-3 0 0 0,2-4-836 0 0,21-10 0 0 0,-14 5-1166 0 0,-22 12 1455 0 0,0-1 0 0 0,-1 0 1 0 0,1 0-1 0 0,7-7 0 0 0,-8 6 256 0 0,13-11-1508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10.3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133 45 6296 0 0,'0'-3'59'0'0,"0"1"0"0"0,-1-1 0 0 0,1 1 0 0 0,-1-1 1 0 0,1 1-1 0 0,-1 0 0 0 0,0-1 0 0 0,0 1 0 0 0,-1-3 0 0 0,-6-3 3243 0 0,3 4-2482 0 0,4 3-754 0 0,1 1 0 0 0,-1-1 0 0 0,1 1 0 0 0,-1-1 0 0 0,1 1 0 0 0,-1 0 1 0 0,1-1-1 0 0,-1 1 0 0 0,0 0 0 0 0,1 0 0 0 0,-1-1 0 0 0,1 1 0 0 0,-1 0 0 0 0,0 0 0 0 0,1 0 0 0 0,-1 0 0 0 0,1 0 0 0 0,-1 0 0 0 0,0 0 0 0 0,1 0 0 0 0,-1 0 0 0 0,-1 0 0 0 0,-18 9 1079 0 0,18-9-1133 0 0,0 1 1 0 0,-1-1 0 0 0,1 1-1 0 0,0 0 1 0 0,-1 0-1 0 0,1 0 1 0 0,0 0-1 0 0,-3 1 1 0 0,0 8 105 0 0,3-6 82 0 0,-9 15 506 0 0,6-12-574 0 0,1 0 1 0 0,0 0 0 0 0,0 1-1 0 0,1 0 1 0 0,0-1 0 0 0,0 1-1 0 0,1 0 1 0 0,-2 9 0 0 0,2 3-49 0 0,0 36 1 0 0,2-49-41 0 0,1-1-1 0 0,0 1 0 0 0,0 0 1 0 0,1-1-1 0 0,-1 1 1 0 0,1-1-1 0 0,1 0 1 0 0,-1 0-1 0 0,5 7 0 0 0,4-13 221 0 0,-3 1-162 0 0,-7 0-85 0 0,0-1 0 0 0,0 0-1 0 0,0 1 1 0 0,0-1 0 0 0,0 0 0 0 0,0 0 0 0 0,0 0-1 0 0,0 0 1 0 0,0 0 0 0 0,0 0 0 0 0,0 0 0 0 0,2-1-1 0 0,3-1 68 0 0,-2 2-78 0 0,-1-1 1 0 0,0 0-1 0 0,0 0 1 0 0,0 0-1 0 0,0 0 0 0 0,0 0 1 0 0,0-1-1 0 0,0 0 0 0 0,0 1 1 0 0,-1-1-1 0 0,6-4 0 0 0,-3 0 196 0 0,0 0 0 0 0,-1 0 0 0 0,1 0 0 0 0,-1-1 0 0 0,0 0 0 0 0,-1 0 0 0 0,3-7 0 0 0,-5 12-212 0 0,8-26-1181 0 0,-8 23 1202 0 0,0-1 0 0 0,0 1 0 0 0,1 0 0 0 0,0 0-1 0 0,3-6 1 0 0,-2-4 1144 0 0,-3 13-1256 0 0,0 0 0 0 0,0 1 0 0 0,1-1 0 0 0,-1 0 0 0 0,0 0 0 0 0,1 1 0 0 0,-1-1 0 0 0,1 0 0 0 0,0 1 0 0 0,1-3 0 0 0,-2 4 307 0 0,0 0 238 0 0,0 0 48 0 0,0 0-116 0 0,0 0-530 0 0,0 0-227 0 0,0 0-47 0 0,0 0 73 0 0,0 14 511 0 0,0-9-128 0 0,-2 29 203 0 0,1-25-215 0 0,0-1-1 0 0,1 0 1 0 0,0 1 0 0 0,0-1 0 0 0,1 0-1 0 0,0 0 1 0 0,0 1 0 0 0,3 7-1 0 0,-1-5-17 0 0,-1-4-7 0 0,0 0-1 0 0,1 0 1 0 0,4 10-1 0 0,-6-16-59 0 0,0 1-1 0 0,0-1 0 0 0,0 0 0 0 0,0 0 0 0 0,0 0 0 0 0,0 0 0 0 0,1 0 0 0 0,-1 0 0 0 0,0 0 0 0 0,1 0 0 0 0,-1-1 0 0 0,1 1 0 0 0,1 0 1 0 0,6 5-1334 0 0,-8-6 1260 0 0,-1-1-1 0 0,1 1 1 0 0,-1 0 0 0 0,1 0-1 0 0,-1 0 1 0 0,1 0 0 0 0,-1 0-1 0 0,0-1 1 0 0,1 1 0 0 0,-1 0-1 0 0,1 0 1 0 0,-1 0 0 0 0,0-1-1 0 0,1 1 1 0 0,-1 0 0 0 0,0-1-1 0 0,1 0 1 0 0,-1 1-57 0 0,7-3-1230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10.9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88 1 13992 0 0,'0'0'314'0'0,"-9"8"774"0"0,-36 19-650 0 0,43-27-433 0 0,1 0 0 0 0,0 0 1 0 0,0 1-1 0 0,0-1 1 0 0,0 1-1 0 0,0-1 1 0 0,0 1-1 0 0,0-1 0 0 0,1 1 1 0 0,-1 0-1 0 0,0-1 1 0 0,0 1-1 0 0,0 0 1 0 0,0 0-1 0 0,1-1 0 0 0,-1 1 1 0 0,0 1-1 0 0,-1 1 2 0 0,-6 11-7 0 0,1 4 0 0 0,9-14 0 0 0,-1-2 0 0 0,-1-1-1 0 0,1 0 1 0 0,-1 1 0 0 0,0-1 0 0 0,1 1 0 0 0,-1-1 0 0 0,1 1-1 0 0,-1-1 1 0 0,1 1 0 0 0,0-1 0 0 0,-1 0 0 0 0,1 0 0 0 0,0 1 0 0 0,0-1-1 0 0,0 0 1 0 0,0 0 0 0 0,0 0 0 0 0,2 2 0 0 0,4 4-51 0 0,1 2 40 0 0,0 0-1 0 0,18 16 1 0 0,-13-13 19 0 0,13 9 6 0 0,-21-18 9 0 0,0 1 0 0 0,0 0 0 0 0,0 0 0 0 0,-1 0-1 0 0,1 1 1 0 0,-1 0 0 0 0,6 9 0 0 0,2 1-8 0 0,2 4 163 0 0,-12-15-121 0 0,-1 0 0 0 0,0-1-1 0 0,0 1 1 0 0,0 0 0 0 0,0 0-1 0 0,0 6 1 0 0,-1-8-19 0 0,0 0 1 0 0,0 0-1 0 0,0 0 1 0 0,0 0-1 0 0,0 0 1 0 0,-1 0-1 0 0,1 0 0 0 0,-1 0 1 0 0,1 0-1 0 0,-1 0 1 0 0,0 0-1 0 0,0 0 1 0 0,1-1-1 0 0,-3 4 0 0 0,-4 4 106 0 0,5-6-66 0 0,0-1 0 0 0,0 1 0 0 0,-1 0-1 0 0,1-1 1 0 0,0 1 0 0 0,-1-1 0 0 0,0 0 0 0 0,1 0 0 0 0,-1 0 0 0 0,0 0 0 0 0,0 0 0 0 0,-5 2-1 0 0,2-3 28 0 0,1 1 0 0 0,-1-1 0 0 0,1 0 0 0 0,-1 0 0 0 0,1 0 0 0 0,-1-1 0 0 0,0 1 0 0 0,1-2 0 0 0,-1 1 0 0 0,-5-1 0 0 0,9 0-118 0 0,1 1 1 0 0,-1-1-1 0 0,1 1 0 0 0,0-1 0 0 0,-1 1 1 0 0,1-1-1 0 0,0 0 0 0 0,0 0 0 0 0,0 1 1 0 0,-1-1-1 0 0,1 0 0 0 0,0 0 0 0 0,0 0 0 0 0,0 0 1 0 0,0-1-1 0 0,1 1 0 0 0,-1 0 0 0 0,0 0 1 0 0,0 0-1 0 0,1-1 0 0 0,-1 1 0 0 0,1 0 1 0 0,-1-1-1 0 0,1 1 0 0 0,-1-1 0 0 0,1 1 1 0 0,0 0-1 0 0,0-4 0 0 0,-1 0-995 0 0,1 1 0 0 0,1-1-1 0 0,-1 0 1 0 0,1 0 0 0 0,0 0 0 0 0,2-9-1 0 0,3 5-4205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11.5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0 106 11632 0 0,'0'0'264'0'0,"0"0"34"0"0,0 0 21 0 0,0 0-36 0 0,12 4-175 0 0,8-2-108 0 0,-1-1 0 0 0,1-1 0 0 0,36-5 0 0 0,-36 3 0 0 0,-7 0 705 0 0,24-8 1 0 0,-6 2-101 0 0,-24 7-639 0 0,-1-1 0 0 0,1 0 1 0 0,-1 0-1 0 0,1-1 1 0 0,-1 0-1 0 0,0 0 0 0 0,0 0 1 0 0,0-1-1 0 0,10-8 1 0 0,-11 2-30 0 0,-3 6 54 0 0,-2 4 9 0 0,0 0 0 0 0,0-1 0 0 0,0 1 0 0 0,0 0 0 0 0,0-1 0 0 0,0 1 0 0 0,0-1 0 0 0,0 1 0 0 0,0 0 0 0 0,0-1 0 0 0,0 1 0 0 0,0 0 0 0 0,0-1 0 0 0,0 1 0 0 0,0 0 0 0 0,0-1 0 0 0,-1 1 0 0 0,1 0 0 0 0,0-1 0 0 0,0 1 0 0 0,0 0 0 0 0,-1-1 0 0 0,1 1 0 0 0,0 0 0 0 0,0-1 0 0 0,-1 1 0 0 0,1 0 0 0 0,0 0 0 0 0,0 0 0 0 0,-1-1 0 0 0,1 1 0 0 0,0 0 0 0 0,-1 0 0 0 0,1-1 0 0 0,-3 0 0 0 0,-5-4 0 0 0,-25-3 0 0 0,20 7 0 0 0,12 1 0 0 0,-6-1 0 0 0,-26-6 0 0 0,10 4 0 0 0,9 4 0 0 0,-1 4 0 0 0,11-3 0 0 0,0 0 0 0 0,0 0 0 0 0,-1 0 0 0 0,1-1 0 0 0,-1 1 0 0 0,-8 0 0 0 0,-7 4 0 0 0,11 1 0 0 0,6-4 210 0 0,1 1 1 0 0,0-1-1 0 0,-1 1 1 0 0,1 0-1 0 0,0-1 0 0 0,1 1 1 0 0,-1 0-1 0 0,1 0 1 0 0,0 1-1 0 0,0-1 1 0 0,0 0-1 0 0,0 5 1 0 0,0 0 222 0 0,1 1-1 0 0,0 0 1 0 0,1 0 0 0 0,2 11-1 0 0,-1-15-676 0 0,0 1 0 0 0,1-1-1 0 0,0 0 1 0 0,7 11-1 0 0,-8-12 314 0 0,1-2-36 0 0,-1 0 0 0 0,0 0-1 0 0,1 0 1 0 0,-1-1 0 0 0,1 1-1 0 0,0 0 1 0 0,5 2 0 0 0,12 14 162 0 0,-17-16-173 0 0,1 0 0 0 0,-1 0 0 0 0,1 0-1 0 0,-1-1 1 0 0,1 1 0 0 0,0-1-1 0 0,0 0 1 0 0,0 0 0 0 0,0 0-1 0 0,0 0 1 0 0,0-1 0 0 0,0 0-1 0 0,1 0 1 0 0,-1 0 0 0 0,0 0 0 0 0,1 0-1 0 0,-1-1 1 0 0,1 0 0 0 0,-1 0-1 0 0,1 0 1 0 0,-1-1 0 0 0,0 0-1 0 0,1 1 1 0 0,-1-2 0 0 0,7-1-1 0 0,23-19-4104 0 0,-24 14 1783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12.0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239 0 13560 0 0,'0'0'306'0'0,"-7"1"421"0"0,-9 1-297 0 0,12-2-403 0 0,0 1 0 0 0,1 0 1 0 0,-1-1-1 0 0,0 1 1 0 0,0 1-1 0 0,1-1 1 0 0,-8 4-1 0 0,9-4 33 0 0,-1 0 0 0 0,0 0 0 0 0,0 0 0 0 0,0 0 0 0 0,0 0 0 0 0,-1-1 0 0 0,-4 1 0 0 0,-6 1 62 0 0,1 2-92 0 0,5-2-29 0 0,1 1 0 0 0,-1-1 0 0 0,1 2 0 0 0,0-1 0 0 0,-13 9 0 0 0,17-11-14 0 0,-4 6 35 0 0,6-6-44 0 0,0 1 1 0 0,1 0 0 0 0,-1-1-1 0 0,1 1 1 0 0,-1 0 0 0 0,1 0-1 0 0,0 0 1 0 0,0-1 0 0 0,0 4 0 0 0,-1-3 12 0 0,1 6 5 0 0,1-7 4 0 0,0 0 0 0 0,0 0 0 0 0,0 0 0 0 0,-1 0 0 0 0,1-1 0 0 0,0 1 0 0 0,0 0 0 0 0,0 0 0 0 0,0-1 0 0 0,1 1 1 0 0,1 1-1 0 0,58 23 0 0 0,-49-17 0 0 0,0-1 0 0 0,-6-5 28 0 0,0 1 1 0 0,0 0 0 0 0,0 0-1 0 0,0 0 1 0 0,0 1 0 0 0,-1-1-1 0 0,0 2 1 0 0,0-1 0 0 0,0 0-1 0 0,0 1 1 0 0,0 0 0 0 0,-1 0-1 0 0,5 7 1 0 0,1 4 172 0 0,-8-13-142 0 0,-1-1-1 0 0,1 1 1 0 0,-1-1-1 0 0,1 1 1 0 0,-1 0-1 0 0,0-1 1 0 0,0 1 0 0 0,0 0-1 0 0,0 0 1 0 0,0 0-1 0 0,-1 0 1 0 0,1 0 0 0 0,-1 4-1 0 0,0-5 2 0 0,0-1 1 0 0,0 1-1 0 0,0-1 0 0 0,0 1 1 0 0,0 0-1 0 0,-1-1 0 0 0,1 1 0 0 0,-1-1 1 0 0,1 1-1 0 0,-1-1 0 0 0,1 1 0 0 0,-1-1 1 0 0,0 0-1 0 0,0 1 0 0 0,0-1 1 0 0,0 0-1 0 0,0 0 0 0 0,0 1 0 0 0,0-1 1 0 0,0 0-1 0 0,0 0 0 0 0,-1 0 0 0 0,1 0 1 0 0,0 0-1 0 0,-1-1 0 0 0,1 1 1 0 0,0 0-1 0 0,-3 0 0 0 0,-4 3-57 0 0,0 0 0 0 0,0-1 0 0 0,0 0 0 0 0,-1-1 0 0 0,1 0 0 0 0,-1 0 0 0 0,0-1 0 0 0,1 0 0 0 0,-1 0 0 0 0,0-1 0 0 0,0 0 0 0 0,1 0 0 0 0,-1-1 0 0 0,-9-2 0 0 0,-53-7-5252 0 0,50 4 3531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40.8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108 1 6880 0 0,'0'0'157'0'0,"0"0"23"0"0,0 0 11 0 0,0 0 47 0 0,0 0 197 0 0,0 0 86 0 0,0 0 21 0 0,0 0-50 0 0,0 0-218 0 0,0 0-91 0 0,0 0-20 0 0,0 0 2 0 0,0 0 22 0 0,0 0 5 0 0,0 0 0 0 0,0 0 8 0 0,0 0 34 0 0,0 0 20 0 0,0 0 2 0 0,-10 11 408 0 0,4-4-314 0 0,2-3-174 0 0,1 1 0 0 0,-1-1 0 0 0,1 1 0 0 0,0 0 0 0 0,0 0 0 0 0,-4 10 0 0 0,-16 36 274 0 0,21-47-485 0 0,-10 30 363 0 0,-9 45 1 0 0,19-67-253 0 0,0 0 0 0 0,1 0 0 0 0,0 1 1 0 0,1-1-1 0 0,0 0 0 0 0,1 1 0 0 0,4 20 1 0 0,-2-20-130 0 0,-2-6 21 0 0,1 0 1 0 0,-1 0-1 0 0,5 9 1 0 0,-5-14 51 0 0,-1-1 0 0 0,1 1 0 0 0,0-1 0 0 0,0 0 0 0 0,0 1 0 0 0,0-1 1 0 0,0 0-1 0 0,0 1 0 0 0,0-1 0 0 0,0 0 0 0 0,1 0 0 0 0,-1 0 1 0 0,0 0-1 0 0,1 0 0 0 0,-1 0 0 0 0,1-1 0 0 0,-1 1 0 0 0,1 0 0 0 0,2 0 1 0 0,10 6 285 0 0,-14-6-275 0 0,1-1-1 0 0,-1 1 1 0 0,1-1-1 0 0,0 1 0 0 0,-1-1 1 0 0,1 1-1 0 0,0-1 1 0 0,0 0-1 0 0,-1 1 1 0 0,1-1-1 0 0,0 0 0 0 0,0 1 1 0 0,0-1-1 0 0,-1 0 1 0 0,1 0-1 0 0,0 0 1 0 0,0 0-1 0 0,0 0 0 0 0,-1 0 1 0 0,1 0-1 0 0,0 0 1 0 0,0 0-1 0 0,0-1 1 0 0,0 1-1 0 0,-1 0 0 0 0,1 0 1 0 0,0-1-1 0 0,0 1 1 0 0,-1 0-1 0 0,1-1 1 0 0,0 1-1 0 0,-1-1 0 0 0,2 0 1 0 0,18-10 1563 0 0,-17 10-1668 0 0,0-1 0 0 0,0 1 0 0 0,-1-1 0 0 0,1 1 0 0 0,0-1 0 0 0,-1 0 0 0 0,1 0-1 0 0,-1 0 1 0 0,0-1 0 0 0,0 1 0 0 0,1 0 0 0 0,-2-1 0 0 0,4-4 0 0 0,-2 2 45 0 0,-1 2 32 0 0,0-1-1 0 0,-1 1 1 0 0,1 0 0 0 0,-1-1 0 0 0,1 1-1 0 0,-1-1 1 0 0,0 0 0 0 0,0 0 0 0 0,-1 1-1 0 0,1-1 1 0 0,-1 0 0 0 0,0-5 0 0 0,-1 7 75 0 0,-1-2-80 0 0,1 1 11 0 0,-1 0-1 0 0,1 0 0 0 0,-1 0 0 0 0,0 0 0 0 0,0 1 1 0 0,0-1-1 0 0,0 1 0 0 0,-1-1 0 0 0,-3-2 0 0 0,2 0-8 0 0,-2 4 0 0 0,-3-1 11 0 0,3 1 21 0 0,18 14-60 0 0,-10-13 51 0 0,-1 0 0 0 0,0 0 0 0 0,0 0 0 0 0,1 0 0 0 0,-1 0 0 0 0,0 0 0 0 0,1 0 0 0 0,-1-1 0 0 0,0 1 0 0 0,2-1 0 0 0,-2 0-5 0 0,1 1 1 0 0,-1 0-1 0 0,0-1 0 0 0,1 1 1 0 0,-1 0-1 0 0,1-1 0 0 0,-1 1 0 0 0,1 0 1 0 0,2 0-1 0 0,0 1 1 0 0,1-1 0 0 0,0 0 0 0 0,-1 0-1 0 0,9-2 1 0 0,8 1 66 0 0,0 1 42 0 0,20-1 188 0 0,-22 0-167 0 0,-7-2-51 0 0,-10 2-86 0 0,0 0-1 0 0,-1 1 0 0 0,1-1 0 0 0,0 1 0 0 0,0-1 0 0 0,-1 1 1 0 0,1 0-1 0 0,0 0 0 0 0,2 0 0 0 0,-3 0 49 0 0,-1 0 31 0 0,0 0 6 0 0,2-1 0 0 0,15-6-126 0 0,-16 6-124 0 0,-1 1-7 0 0,1-12 257 0 0,0 3-1 0 0,-3 5-77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41.1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14400 0 0,'0'0'330'0'0,"0"0"45"0"0,0 0 17 0 0,0 9 73 0 0,0-8-441 0 0,1 1 0 0 0,-1 0-1 0 0,0-1 1 0 0,1 1 0 0 0,-1-1 0 0 0,1 1 0 0 0,-1-1-1 0 0,1 0 1 0 0,-1 1 0 0 0,1-1 0 0 0,0 1-1 0 0,0-1 1 0 0,0 0 0 0 0,0 0 0 0 0,0 1-1 0 0,0-1 1 0 0,0 0 0 0 0,2 1 0 0 0,23 14 2299 0 0,-25-15-2287 0 0,12 5-695 0 0,-10-5 634 0 0,6 10 66 0 0,-8-9 274 0 0,6 4 641 0 0,-4-4-909 0 0,-1 0 1 0 0,1 0 0 0 0,0-1-1 0 0,0 1 1 0 0,0-1 0 0 0,0 0-1 0 0,0 0 1 0 0,0 0 0 0 0,0 0-1 0 0,4 0 1 0 0,32 3-3136 0 0,-23-9 923 0 0,-12 2 1461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6:59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6992 0 0,'0'0'157'0'0,"0"0"23"0"0,0 0 12 0 0,12 13 1552 0 0,-10-8-1449 0 0,0 0-1 0 0,-1 0 0 0 0,1 0 1 0 0,-1 6-1 0 0,0-5-46 0 0,0 0 0 0 0,0 0-1 0 0,4 9 1 0 0,65 169 2360 0 0,-11-24-1912 0 0,-48-127 78 0 0,-3-47-852 0 0,-6 10 78 0 0,0 0 0 0 0,0-1 0 0 0,0 1 0 0 0,0-1 0 0 0,-1 1 0 0 0,1-1 0 0 0,0-9 0 0 0,0 5 0 0 0,0 0 0 0 0,1 0 0 0 0,6-15 0 0 0,3-8 0 0 0,-10 23 86 0 0,-1 8-133 0 0,-1 0 1 0 0,0-1-1 0 0,0 1 0 0 0,1 0 0 0 0,-1-1 1 0 0,1 1-1 0 0,-1 0 0 0 0,1-1 0 0 0,0 1 0 0 0,-1 0 1 0 0,1 0-1 0 0,0 0 0 0 0,0-1 0 0 0,0 1 1 0 0,0 0-1 0 0,0 0 0 0 0,0 0 0 0 0,0 1 1 0 0,0-1-1 0 0,0 0 0 0 0,0 0 0 0 0,0 0 1 0 0,1 1-1 0 0,-1-1 0 0 0,0 1 0 0 0,2-1 1 0 0,18-7-14 0 0,-12 7 48 0 0,6 7 12 0 0,-13-5 0 0 0,-1-1 0 0 0,1 1 0 0 0,-1 0 0 0 0,0 0 0 0 0,0 0 0 0 0,1 0 0 0 0,-1 0 0 0 0,0 0 0 0 0,0 0 0 0 0,0 1 0 0 0,0-1 0 0 0,0 0 0 0 0,1 3 0 0 0,3 20 0 0 0,-1 0 0 0 0,0 1 0 0 0,-3-17 0 0 0,-1 2 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41.7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11616 0 0,'0'0'340'0'0,"0"0"-6"0"0,-6 6-200 0 0,1 3-134 0 0,1 0 0 0 0,0 1 0 0 0,0 0 0 0 0,1 0 0 0 0,0 0 0 0 0,1 0 0 0 0,-2 20 0 0 0,3-27 32 0 0,1 0 0 0 0,0 0-1 0 0,0 0 1 0 0,0-1 0 0 0,0 1 0 0 0,0 0 0 0 0,1 0 0 0 0,-1 0 0 0 0,1 0 0 0 0,0-1 0 0 0,0 1 0 0 0,0 0 0 0 0,0-1 0 0 0,0 1 0 0 0,0 0 0 0 0,1-1 0 0 0,0 0 0 0 0,-1 1 0 0 0,1-1 0 0 0,0 0-1 0 0,0 0 1 0 0,0 0 0 0 0,0 0 0 0 0,5 3 0 0 0,32 18 767 0 0,-27-19-764 0 0,-10-4-5 0 0,0 0 0 0 0,1 0 0 0 0,-1 0 0 0 0,0-1 0 0 0,0 1 0 0 0,0-1 1 0 0,0 1-1 0 0,0-1 0 0 0,0 0 0 0 0,0 0 0 0 0,3-2 0 0 0,13-4 849 0 0,-10 6-659 0 0,0-1 1 0 0,-1 0 0 0 0,10-3-1 0 0,-15 4-93 0 0,0 0 0 0 0,0 0 0 0 0,0 0 0 0 0,0 0-1 0 0,0-1 1 0 0,0 1 0 0 0,0 0 0 0 0,-1-1 0 0 0,1 0 0 0 0,0 1-1 0 0,-1-1 1 0 0,1 0 0 0 0,-1 0 0 0 0,2-3 0 0 0,-2 4-109 0 0,0-1 1 0 0,-1 1-1 0 0,1-1 1 0 0,-1 0-1 0 0,1 1 1 0 0,-1-1 0 0 0,0 0-1 0 0,0 1 1 0 0,0-1-1 0 0,0 0 1 0 0,0 1-1 0 0,0-1 1 0 0,0 0-1 0 0,0 1 1 0 0,0-1-1 0 0,-1 0 1 0 0,1 1-1 0 0,-1-1 1 0 0,1 0-1 0 0,-1 1 1 0 0,0-1-1 0 0,0 1 1 0 0,0-1 0 0 0,0 1-1 0 0,-1-2 1 0 0,-2-2 76 0 0,-1 0 0 0 0,0 0 1 0 0,0 1-1 0 0,-9-7 0 0 0,8 8-83 0 0,-1 0-1 0 0,1 0 0 0 0,0 0 0 0 0,-1 1 1 0 0,-7-2-1 0 0,7 3-7 0 0,-2 0-4 0 0,1 1 0 0 0,-17-9 0 0 0,10 4-105 0 0,14 5 28 0 0,1 0 11 0 0,0 0-22 0 0,3-13-1740 0 0,1 8-4271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42.2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122 1 12096 0 0,'-7'0'586'0'0,"2"2"-463"0"0,0-1-1 0 0,0 1 0 0 0,1-1 0 0 0,-1 1 0 0 0,-8 5 1 0 0,9-4-123 0 0,0 0 0 0 0,-1 0 0 0 0,1 1 0 0 0,0-1 0 0 0,-4 5 0 0 0,-2 1 0 0 0,1-3 0 0 0,8-5 0 0 0,0-1 0 0 0,-1 1 0 0 0,1 0 0 0 0,-1 0 0 0 0,1 0 0 0 0,0 0 0 0 0,0 0 0 0 0,0 0 0 0 0,-1 0 0 0 0,0 2 0 0 0,0 2 0 0 0,0-1 0 0 0,0 0 0 0 0,0 1 0 0 0,1-1 0 0 0,-1 1 0 0 0,0 5 0 0 0,2-7 0 0 0,-1-1 0 0 0,1 1 0 0 0,0 0 0 0 0,0-1 0 0 0,0 1 0 0 0,0-1 0 0 0,1 1 0 0 0,-1-1 0 0 0,1 1 0 0 0,-1-1 0 0 0,1 1 0 0 0,0-1 0 0 0,0 1 0 0 0,0-1 0 0 0,0 0 0 0 0,3 4 0 0 0,6 2 0 0 0,28 18 0 0 0,-30-22 276 0 0,0 0 0 0 0,1 0 0 0 0,0 0 0 0 0,15 3 0 0 0,-19-6-151 0 0,-1 0 0 0 0,1 0 1 0 0,0-1-1 0 0,0 0 1 0 0,0 0-1 0 0,0 0 1 0 0,0-1-1 0 0,0 1 1 0 0,0-1-1 0 0,8-3 1 0 0,9 0-129 0 0,-19 4 9 0 0,-1 0 0 0 0,1 0 0 0 0,-1 0 1 0 0,1-1-1 0 0,-1 0 0 0 0,1 1 0 0 0,-1-1 0 0 0,0 0 0 0 0,1 0 1 0 0,3-2-1 0 0,28-22 496 0 0,-33 25-390 0 0,0-1-69 0 0,0 0 0 0 0,0-1 0 0 0,0 1 0 0 0,0 0 0 0 0,-1-1 0 0 0,1 1-1 0 0,0 0 1 0 0,-1-1 0 0 0,1 1 0 0 0,-1-1 0 0 0,1 1 0 0 0,-1 0 0 0 0,0-2-1 0 0,2-6 191 0 0,-1 7-167 0 0,-1 1 0 0 0,0-1 0 0 0,1 0 0 0 0,-1 1 0 0 0,0-1 0 0 0,0 0 0 0 0,0 0 0 0 0,0 0 0 0 0,0 1 0 0 0,0-1 0 0 0,0 0 0 0 0,-1 0 0 0 0,1 1 0 0 0,-2-3 0 0 0,-1-5 134 0 0,-3-1 17 0 0,1 7-102 0 0,1 0 0 0 0,-1 0-1 0 0,1 0 1 0 0,-1 0 0 0 0,0 1-1 0 0,0-1 1 0 0,-9-2-1 0 0,-39-6-194 0 0,32 7-133 0 0,6 2-1286 0 0,-4 0-6064 0 0,14 0 2946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43.1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239 236 11888 0 0,'0'0'266'0'0,"-7"-3"368"0"0,5 4-536 0 0,1-1-85 0 0,0 0-1 0 0,1 0 1 0 0,-1 0 0 0 0,0 0 0 0 0,1 0 0 0 0,-1 0 0 0 0,1-1-1 0 0,-1 1 1 0 0,0 0 0 0 0,1 0 0 0 0,-1 0 0 0 0,1-1 0 0 0,-1 1-1 0 0,1 0 1 0 0,-1 0 0 0 0,1-1 0 0 0,-1 1 0 0 0,1-1 0 0 0,-1 1-1 0 0,1 0 1 0 0,-1-1 0 0 0,0 0 0 0 0,-2-1 3 0 0,0 0-1 0 0,-1 0 1 0 0,0 1 0 0 0,1-1-1 0 0,-1 1 1 0 0,0 0 0 0 0,1 0 0 0 0,-1 0-1 0 0,0 0 1 0 0,0 1 0 0 0,-5 0-1 0 0,-7 0 52 0 0,-22 3 0 0 0,20-1-82 0 0,-2 3 15 0 0,-1 4 0 0 0,16-5 0 0 0,0 1 0 0 0,1-3 100 0 0,2 0-1 0 0,-1 0 1 0 0,0 1 0 0 0,0-1 0 0 0,1 1 0 0 0,-1 0 0 0 0,1-1 0 0 0,0 1 0 0 0,0 0 0 0 0,0 0 0 0 0,0 1 0 0 0,1-1 0 0 0,-1 0 0 0 0,1 1 0 0 0,0-1 0 0 0,0 1-1 0 0,-1 6 1 0 0,0 4 3 0 0,0 1-1 0 0,1 27 0 0 0,1-38-135 0 0,0-1 33 0 0,0 0 1 0 0,0 1 0 0 0,0-1-1 0 0,0 0 1 0 0,1 0 0 0 0,0 1 0 0 0,0-1-1 0 0,0 0 1 0 0,0 0 0 0 0,0 0-1 0 0,0 0 1 0 0,1 0 0 0 0,0 0-1 0 0,2 4 1 0 0,-4-7 1 0 0,0 0-1 0 0,0 0 1 0 0,1 0 0 0 0,-1 0-1 0 0,0 0 1 0 0,0 0-1 0 0,0 0 1 0 0,0 0 0 0 0,0 0-1 0 0,1 1 1 0 0,-1-1-1 0 0,0 0 1 0 0,0 0 0 0 0,0 0-1 0 0,0 0 1 0 0,0 0-1 0 0,0 1 1 0 0,0-1 0 0 0,0 0-1 0 0,0 0 1 0 0,0 0-1 0 0,0 0 1 0 0,0 1 0 0 0,0-1-1 0 0,0 0 1 0 0,0 0-1 0 0,0 0 1 0 0,0 0 0 0 0,0 1-1 0 0,0-1 1 0 0,0 0 0 0 0,0 0-1 0 0,0 1 1 0 0,1 2-5 0 0,8 4 15 0 0,-6-6 9 0 0,0 1 1 0 0,0-1-1 0 0,0 0 0 0 0,0 0 0 0 0,0 0 0 0 0,0 0 0 0 0,1 0 0 0 0,-1-1 1 0 0,0 0-1 0 0,0 1 0 0 0,1-1 0 0 0,-1 0 0 0 0,0-1 0 0 0,4 0 1 0 0,15-1 267 0 0,-19 2-242 0 0,-1 0-1 0 0,1 0 1 0 0,-1 0-1 0 0,1 0 0 0 0,-1-1 1 0 0,1 1-1 0 0,-1-1 0 0 0,0 0 1 0 0,1 0-1 0 0,2-1 0 0 0,5-4-71 0 0,-1-1 0 0 0,0 0 0 0 0,0 0 0 0 0,-1-1 0 0 0,0 0 0 0 0,-1 0 0 0 0,1-1 0 0 0,-1 0 0 0 0,-1 0 0 0 0,0-1 0 0 0,0 0 0 0 0,-1 0 0 0 0,-1 0 1 0 0,1-1-1 0 0,2-11 0 0 0,0-3-143 0 0,-1 0 1 0 0,-1 0-1 0 0,-1 0 1 0 0,1-43-1 0 0,-6 44 212 0 0,-7-45 0 0 0,1 41 667 0 0,7 27-545 0 0,0 1 2 0 0,0 0-9 0 0,0 0-40 0 0,0 0-21 0 0,0 0-2 0 0,0 0 64 0 0,0 0 270 0 0,0 0 119 0 0,-9 14 712 0 0,8-9-1352 0 0,0 0 0 0 0,0-1 0 0 0,0 1 0 0 0,1 0-1 0 0,0 0 1 0 0,0 0 0 0 0,2 8 0 0 0,-1 7-532 0 0,0 1 726 0 0,1 0-1 0 0,1-1 1 0 0,9 32-1 0 0,-4-18-56 0 0,1-2-6 0 0,2-1 0 0 0,21 45 0 0 0,-31-72-81 0 0,1 1-7 0 0,-1-3 30 0 0,0 0-1 0 0,0-1 1 0 0,0 1-1 0 0,1-1 1 0 0,-1 1-1 0 0,0-1 1 0 0,1 1-1 0 0,-1-1 1 0 0,0 0-1 0 0,4 3 1 0 0,0 0-24 0 0,0 3 24 0 0,1 0 18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44.5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231 55 6056 0 0,'0'0'176'0'0,"-13"-10"745"0"0,12 8-777 0 0,-1 0 1 0 0,1 0-1 0 0,-1 0 1 0 0,0 0-1 0 0,0 0 0 0 0,-3-2 1 0 0,-3-2 59 0 0,6 4-137 0 0,0 0 0 0 0,0 0 1 0 0,-1 1-1 0 0,1-1 0 0 0,-1 1 1 0 0,0-1-1 0 0,1 1 0 0 0,-1 0 0 0 0,0 0 1 0 0,0 0-1 0 0,-4-1 0 0 0,-2 0 492 0 0,7 1-477 0 0,0 0 0 0 0,0 1 0 0 0,0 0 0 0 0,0-1 0 0 0,-1 1 0 0 0,1 0 0 0 0,0 0 0 0 0,0 0 0 0 0,-1 1 0 0 0,1-1-1 0 0,0 0 1 0 0,0 1 0 0 0,0-1 0 0 0,0 1 0 0 0,-4 2 0 0 0,-1 0 86 0 0,1 1 0 0 0,0 0 1 0 0,-8 7-1 0 0,2-2 75 0 0,9-6-152 0 0,-1 0-1 0 0,1 0 1 0 0,-1 1-1 0 0,1 0 1 0 0,0-1-1 0 0,0 1 1 0 0,1 0 0 0 0,-4 7-1 0 0,-16 40 309 0 0,16-33-438 0 0,3-10 39 0 0,2-1 0 0 0,-1 0 0 0 0,1 1 0 0 0,0-1 0 0 0,1 1 0 0 0,0-1 0 0 0,0 1 0 0 0,2 13 0 0 0,-2-18 0 0 0,1-1 0 0 0,0 1 0 0 0,-1-1 0 0 0,1 0 0 0 0,0 1 0 0 0,0-1 0 0 0,1 0 0 0 0,-1 0 0 0 0,0 0 0 0 0,1 0 0 0 0,-1 0 0 0 0,1 0 0 0 0,-1 0 0 0 0,3 1 0 0 0,-2-1 0 0 0,0 0 0 0 0,0 0 0 0 0,0 1 0 0 0,0-1 0 0 0,-1 0 0 0 0,1 1 0 0 0,-1-1 0 0 0,2 3 0 0 0,0 3 7 0 0,1-1 0 0 0,0 0-1 0 0,1 0 1 0 0,0 0 0 0 0,0-1 0 0 0,0 1 0 0 0,1-1 0 0 0,0-1 0 0 0,0 1 0 0 0,0-1 0 0 0,1 0 0 0 0,0 0 0 0 0,9 4 0 0 0,-12-7 200 0 0,-1 0 0 0 0,1-1 1 0 0,0 1-1 0 0,0-1 0 0 0,0 0 0 0 0,0 0 0 0 0,0 0 1 0 0,0-1-1 0 0,1 0 0 0 0,-1 1 0 0 0,0-1 0 0 0,6-1 1 0 0,1-1-280 0 0,0-1 1 0 0,1 0 0 0 0,10-4-1 0 0,-20 6 77 0 0,15-6-51 0 0,-14 5-166 0 0,-2-1-232 0 0,5-4-3144 0 0,1-4-1280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45.2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 35 9096 0 0,'0'0'200'0'0,"0"0"33"0"0,0 0 16 0 0,0 0 53 0 0,0 0 168 0 0,0 0 70 0 0,0 0 18 0 0,0 0-73 0 0,-10 10-298 0 0,8-7-187 0 0,1 1 0 0 0,-1-1 0 0 0,1 0 0 0 0,0 0 0 0 0,0 1 0 0 0,1-1 0 0 0,-1 0 0 0 0,1 1 0 0 0,0-1 0 0 0,0 1 0 0 0,0-1 0 0 0,0 1 0 0 0,1 3 0 0 0,0 9 0 0 0,0-5 158 0 0,0 0 0 0 0,1 0 1 0 0,0 0-1 0 0,7 18 1 0 0,-5-16 1322 0 0,1-2-812 0 0,-1 0 0 0 0,10 16-1 0 0,-13-27-468 0 0,-1 0-2 0 0,0 0-13 0 0,0 0-8 0 0,0 1-138 0 0,1-1 0 0 0,-1 0 0 0 0,1 0 0 0 0,-1 0 0 0 0,1 0 0 0 0,-1 0 0 0 0,0 0-1 0 0,1 1 1 0 0,-1-1 0 0 0,1 0 0 0 0,-1 0 0 0 0,0 1 0 0 0,1-1 0 0 0,-1 0 0 0 0,0 1-1 0 0,1-1 1 0 0,0 1 0 0 0,-1-1-22 0 0,0 0 0 0 0,0 1 0 0 0,0-1 0 0 0,0 0 0 0 0,0 0 0 0 0,0 0 0 0 0,0 0 0 0 0,1 0 0 0 0,-1 1 0 0 0,0-1 0 0 0,0 0 0 0 0,0 0 0 0 0,0 0 0 0 0,1 0 0 0 0,-1 0 0 0 0,0 0 0 0 0,0 0 0 0 0,0 1 0 0 0,0-1 0 0 0,1 0 0 0 0,-1 0 0 0 0,0 0 0 0 0,0 0 0 0 0,0 0 0 0 0,1 0 0 0 0,-1 0 0 0 0,0 0 0 0 0,0 0 0 0 0,0 0 0 0 0,1 0 0 0 0,-1 0 0 0 0,0 0 0 0 0,0 0 0 0 0,0 0 0 0 0,1-1 0 0 0,-1 1 0 0 0,0 0 0 0 0,0 0 0 0 0,0 0 0 0 0,0 0 0 0 0,1 0 0 0 0,-1 0 0 0 0,0 0 0 0 0,0-1 0 0 0,0 1 0 0 0,0 0 0 0 0,0 0 0 0 0,1 0 0 0 0,-1 0 0 0 0,0-1 0 0 0,0 1 0 0 0,0 0 0 0 0,0 0 0 0 0,0 0 0 0 0,0 0 0 0 0,0-1 0 0 0,0 1 0 0 0,0 0 0 0 0,0 0 0 0 0,0 0 0 0 0,0-1 0 0 0,0 1 0 0 0,2-2 75 0 0,0 1-30 0 0,3-11 613 0 0,0-19-675 0 0,-2 17-36 0 0,-1 3 372 0 0,0 1-1 0 0,0-19 1 0 0,-1 23-517 0 0,-1 0 0 0 0,1 1 1 0 0,0-1-1 0 0,0 0 0 0 0,1 1 0 0 0,-1-1 1 0 0,1 1-1 0 0,0 0 0 0 0,1-1 0 0 0,0 1 1 0 0,4-7-1 0 0,-1 0-323 0 0,-6 11 452 0 0,0-1 0 0 0,1 1 0 0 0,-1 0 0 0 0,0 0 0 0 0,1 0 0 0 0,-1 0 0 0 0,1 0 0 0 0,-1 0 0 0 0,1 0 0 0 0,0 0 0 0 0,-1 0 0 0 0,1 1 0 0 0,0-1 0 0 0,1-2 0 0 0,28-28-2829 0 0,-21 24 1165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45.6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1 8240 0 0,'0'0'241'0'0,"0"9"475"0"0,-13 30 1165 0 0,3-11-1059 0 0,7-19-636 0 0,1 1 1 0 0,0 0-1 0 0,0 0 1 0 0,1 0-1 0 0,1 15 1 0 0,0-20-163 0 0,0-1-1 0 0,1 1 1 0 0,0 0 0 0 0,0-1 0 0 0,0 1-1 0 0,1 0 1 0 0,-1-1 0 0 0,1 0 0 0 0,0 1 0 0 0,0-1-1 0 0,1 0 1 0 0,-1 0 0 0 0,5 5 0 0 0,18 20-24 0 0,-24-28 0 0 0,0 1 0 0 0,1-1 0 0 0,-1 0 0 0 0,0 0 0 0 0,1 0 0 0 0,0 0 0 0 0,-1-1 0 0 0,1 1 0 0 0,-1 0 0 0 0,1-1 0 0 0,0 1 0 0 0,0-1 0 0 0,-1 1 0 0 0,1-1 0 0 0,3 0 0 0 0,30 1 0 0 0,-24-2 0 0 0,-6 1 8 0 0,-3 1-1 0 0,0-1 0 0 0,0 0-1 0 0,-1 0 1 0 0,1 0-1 0 0,0-1 1 0 0,0 1 0 0 0,-1 0-1 0 0,1-1 1 0 0,0 1-1 0 0,-1-1 1 0 0,1 1 0 0 0,0-1-1 0 0,1-1 1 0 0,14-6 1522 0 0,-15 8-1418 0 0,1-1-1 0 0,-1 1 0 0 0,0-1 1 0 0,0 0-1 0 0,0 0 0 0 0,0 0 1 0 0,-1 0-1 0 0,1 0 0 0 0,0-1 1 0 0,0 1-1 0 0,-1-1 0 0 0,1 1 1 0 0,-1-1-1 0 0,1 1 0 0 0,1-4 0 0 0,-1 2-26 0 0,-1 1 0 0 0,0-1-1 0 0,-1 0 1 0 0,1 1-1 0 0,0-1 1 0 0,-1 0 0 0 0,1 0-1 0 0,-1 0 1 0 0,0 1-1 0 0,0-1 1 0 0,0 0 0 0 0,-1 0-1 0 0,1 0 1 0 0,0 0-1 0 0,-1 1 1 0 0,0-1-1 0 0,0 0 1 0 0,0 0 0 0 0,0 1-1 0 0,0-1 1 0 0,0 1-1 0 0,-1-1 1 0 0,1 1 0 0 0,-1 0-1 0 0,-2-3 1 0 0,-32-43 250 0 0,12 24-1202 0 0,19 19-808 0 0,-1 1-1 0 0,1-2 1 0 0,-6-7-1 0 0,10 10-2532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46.7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1 111 10176 0 0,'0'0'298'0'0,"0"0"-3"0"0,0 0-124 0 0,0 0 171 0 0,0 0 98 0 0,0 0 22 0 0,0 0-46 0 0,0 0-202 0 0,0 0-87 0 0,0 0-20 0 0,6 14-99 0 0,-3 1 33 0 0,2 0 1 0 0,0 0 0 0 0,11 20-1 0 0,-7-22 62 0 0,-5-10-87 0 0,6 5-5 0 0,-7-7 15 0 0,0 1 1 0 0,1-1 0 0 0,-1 0-1 0 0,0 0 1 0 0,0 0-1 0 0,1 0 1 0 0,-1-1 0 0 0,5 1-1 0 0,-7-1 42 0 0,0 0 0 0 0,-1 0 0 0 0,1 0 0 0 0,0 0 0 0 0,-1 0 0 0 0,1 0 0 0 0,0 0 0 0 0,-1-1 0 0 0,1 1 0 0 0,-1 0 0 0 0,1 0 0 0 0,0-1 0 0 0,-1 1 0 0 0,1 0 0 0 0,-1-1 0 0 0,1 1 1 0 0,-1 0-1 0 0,1-1 0 0 0,-1 1 0 0 0,1-1 0 0 0,-1 1 0 0 0,1-1 0 0 0,0-1 0 0 0,0 1 518 0 0,2 0-560 0 0,0 0 1 0 0,-1 0-1 0 0,1 0 0 0 0,-1 0 1 0 0,1-1-1 0 0,-1 1 0 0 0,0-1 0 0 0,1 1 1 0 0,-1-1-1 0 0,0 0 0 0 0,0 0 0 0 0,0 0 1 0 0,0 0-1 0 0,-1 0 0 0 0,1 0 1 0 0,-1-1-1 0 0,1 1 0 0 0,-1 0 0 0 0,0-1 1 0 0,0 1-1 0 0,0-1 0 0 0,0 0 0 0 0,0 1 1 0 0,0-1-1 0 0,-1 0 0 0 0,1 0 1 0 0,-1 1-1 0 0,0-1 0 0 0,0 0 0 0 0,0 0 1 0 0,0 1-1 0 0,0-1 0 0 0,-2-5 0 0 0,1-2 202 0 0,-2-6 496 0 0,-3-1-436 0 0,21 47-291 0 0,-14-25-22 0 0,1 0 0 0 0,0-1-1 0 0,0 1 1 0 0,1-1-1 0 0,-1 1 1 0 0,1-1 0 0 0,0 0-1 0 0,0 0 1 0 0,1 0-1 0 0,-1 0 1 0 0,1-1 0 0 0,0 1-1 0 0,0-1 1 0 0,7 5-1 0 0,1-1 793 0 0,3 1-571 0 0,28 11 0 0 0,-39-18-217 0 0,0 0 0 0 0,0 1 0 0 0,0-1 0 0 0,0-1 1 0 0,0 1-1 0 0,0-1 0 0 0,0 1 0 0 0,0-1 1 0 0,1 0-1 0 0,-1-1 0 0 0,0 1 0 0 0,7-3 0 0 0,12-1 515 0 0,-21 4-417 0 0,1-1-1 0 0,0 1 0 0 0,0-1 0 0 0,0 1 0 0 0,-1-1 0 0 0,1 0 1 0 0,0 0-1 0 0,-1 0 0 0 0,1-1 0 0 0,-1 1 0 0 0,4-3 0 0 0,-3 2 1 0 0,-2 1-24 0 0,0 0 1 0 0,0 1 0 0 0,0-1-1 0 0,0 0 1 0 0,0 0 0 0 0,0 0-1 0 0,-1 0 1 0 0,1 0-1 0 0,0 0 1 0 0,0-1 0 0 0,0-1-1 0 0,0 2-28 0 0,-1 0 0 0 0,0 0 0 0 0,0 1 0 0 0,1-1 0 0 0,-1 0 0 0 0,0 0 1 0 0,0 0-1 0 0,0 0 0 0 0,0 0 0 0 0,0 0 0 0 0,0 0 0 0 0,0 0 0 0 0,0 0 0 0 0,0 0 0 0 0,0 0 0 0 0,-1 0 0 0 0,1 0 0 0 0,0 1 0 0 0,-1-1 0 0 0,1 0 0 0 0,-2-2 0 0 0,1 0 218 0 0,0 0 25 0 0,0 1-176 0 0,1-1 0 0 0,-1 1-1 0 0,0 0 1 0 0,1 0-1 0 0,-1 0 1 0 0,0 0 0 0 0,0 0-1 0 0,-2-1 1 0 0,0-3-97 0 0,1 0 0 0 0,0 1 0 0 0,0-1 0 0 0,0 0 0 0 0,0 0 0 0 0,1 0 0 0 0,0 0 0 0 0,0-11 0 0 0,-3-11-525 0 0,3 23 47 0 0,1 1 0 0 0,-1-1 0 0 0,1 1-1 0 0,0-1 1 0 0,0 1 0 0 0,1-1 0 0 0,-1 0 0 0 0,1 1-1 0 0,0 0 1 0 0,0-1 0 0 0,3-7 0 0 0,0 7-5446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47.8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221 241 8568 0 0,'0'0'249'0'0,"0"0"-1"0"0,4-17 1121 0 0,-5 16-1247 0 0,1 0 0 0 0,0-1 0 0 0,0 1-1 0 0,-1 0 1 0 0,1 0 0 0 0,-1 0 0 0 0,1 0-1 0 0,-1 0 1 0 0,1 0 0 0 0,-1 0 0 0 0,1 0-1 0 0,-1 0 1 0 0,0 1 0 0 0,0-1 0 0 0,1 0-1 0 0,-1 0 1 0 0,0 0 0 0 0,0 1 0 0 0,0-1-1 0 0,0 1 1 0 0,0-1 0 0 0,0 0-1 0 0,0 1 1 0 0,0 0 0 0 0,0-1 0 0 0,0 1-1 0 0,0 0 1 0 0,0-1 0 0 0,0 1 0 0 0,-2 0-1 0 0,-3-1 48 0 0,-1 0-1 0 0,0 0 1 0 0,-10 0-1 0 0,10 2 26 0 0,-1 0 0 0 0,1 0 0 0 0,0 0-1 0 0,0 1 1 0 0,0 0 0 0 0,0 0 0 0 0,0 1 0 0 0,1 0-1 0 0,-1 0 1 0 0,1 0 0 0 0,-1 1 0 0 0,1 0 0 0 0,0 1-1 0 0,1-1 1 0 0,-1 1 0 0 0,1 0 0 0 0,0 0 0 0 0,0 1-1 0 0,-8 11 1 0 0,9-11-230 0 0,0 1 1 0 0,1 0-1 0 0,0 0 0 0 0,0 1 1 0 0,0-1-1 0 0,1 0 0 0 0,0 1 1 0 0,0 0-1 0 0,1-1 0 0 0,0 1 1 0 0,0 12-1 0 0,1-16 51 0 0,1 0 0 0 0,-1-1 0 0 0,1 1 0 0 0,0 0-1 0 0,0-1 1 0 0,0 1 0 0 0,0-1 0 0 0,0 1 0 0 0,1-1 0 0 0,0 0 0 0 0,-1 0-1 0 0,1 0 1 0 0,0 0 0 0 0,1 0 0 0 0,-1 0 0 0 0,1 0 0 0 0,-1 0 0 0 0,1-1 0 0 0,0 0-1 0 0,0 1 1 0 0,0-1 0 0 0,0 0 0 0 0,0 0 0 0 0,0-1 0 0 0,1 1 0 0 0,3 1-1 0 0,-2-2 39 0 0,0 1-1 0 0,-1-1 0 0 0,1 0 1 0 0,0 0-1 0 0,0-1 0 0 0,0 1 0 0 0,0-1 1 0 0,0 0-1 0 0,0 0 0 0 0,0-1 1 0 0,0 0-1 0 0,0 0 0 0 0,0 0 0 0 0,7-3 1 0 0,-6 2-73 0 0,0-1 1 0 0,0 0 0 0 0,0 0 0 0 0,0-1 0 0 0,0 0-1 0 0,-1 0 1 0 0,0 0 0 0 0,0 0 0 0 0,9-11-1 0 0,-3 0-314 0 0,0-1 0 0 0,-1 0-1 0 0,-1 0 1 0 0,-1-1 0 0 0,0 0-1 0 0,-1 0 1 0 0,5-23 0 0 0,-9 29 228 0 0,-1-1-1 0 0,2-20 1 0 0,1-8 88 0 0,-4 30 17 0 0,0-1 0 0 0,0 0 0 0 0,-1 1 1 0 0,-2-15-1 0 0,1-6 82 0 0,-3-26 401 0 0,4 56-386 0 0,0 1 0 0 0,-1 1-16 0 0,0 0-72 0 0,-1 1 0 0 0,0-1 0 0 0,1 1-1 0 0,-1 0 1 0 0,1 0 0 0 0,0 0 0 0 0,-1 0-1 0 0,1 0 1 0 0,0 0 0 0 0,0 0 0 0 0,0 0-1 0 0,1 0 1 0 0,-1 1 0 0 0,0-1 0 0 0,1 0-1 0 0,0 0 1 0 0,-1 1 0 0 0,1-1 0 0 0,0 0-1 0 0,1 5 1 0 0,-2 6 45 0 0,-1 25 159 0 0,1 0 0 0 0,3 0 0 0 0,0 1 0 0 0,3-1 0 0 0,9 40 0 0 0,-10-60-199 0 0,9 27-1 0 0,-11-40-37 0 0,-1-1-1 0 0,1 0 1 0 0,0 0-1 0 0,0 0 1 0 0,1 0 0 0 0,-1 0-1 0 0,1-1 1 0 0,-1 1 0 0 0,1-1-1 0 0,0 1 1 0 0,7 4-1 0 0,6 2-1783 0 0,-15-9 155 0 0,1-1-77 0 0,12 0-18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48.6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158 20 9072 0 0,'0'0'200'0'0,"0"0"33"0"0,-1 0 15 0 0,-25-12 67 0 0,25 11-250 0 0,0 0 0 0 0,0 1 0 0 0,0-1 0 0 0,-1 0 0 0 0,1 1 0 0 0,0-1 0 0 0,0 1 0 0 0,-1-1 0 0 0,1 1 0 0 0,0-1 0 0 0,-1 1 0 0 0,1 0 0 0 0,0 0 0 0 0,-1 0 0 0 0,1 0 0 0 0,0 0 0 0 0,-1 0 0 0 0,1 0 0 0 0,0 0 0 0 0,-1 0 0 0 0,1 1 0 0 0,0-1 0 0 0,-1 0 0 0 0,1 1 0 0 0,0-1 0 0 0,0 1 0 0 0,-3 1 0 0 0,-18 7 253 0 0,10-3-300 0 0,-2 2-18 0 0,12-8 0 0 0,1 1 0 0 0,-1 0 0 0 0,0 0 0 0 0,1 0 0 0 0,-1 0 0 0 0,1 0 0 0 0,-1 0 0 0 0,1 1 0 0 0,0-1 0 0 0,0 0 0 0 0,-1 1 0 0 0,0 1 0 0 0,-1 2 0 0 0,-5 8 0 0 0,5-6 435 0 0,1 0 0 0 0,0 0 0 0 0,0 0 0 0 0,0 0 0 0 0,1 0 0 0 0,0 1 0 0 0,1-1 0 0 0,-1 10 0 0 0,2-12-379 0 0,-1 1 0 0 0,1 0 0 0 0,0-1-1 0 0,0 1 1 0 0,1-1 0 0 0,0 1 0 0 0,0-1 0 0 0,0 0-1 0 0,0 0 1 0 0,1 0 0 0 0,0 0 0 0 0,0 0 0 0 0,0 0-1 0 0,1-1 1 0 0,-1 1 0 0 0,1-1 0 0 0,6 5-1 0 0,6 5 45 0 0,-10-8 243 0 0,0-1-1 0 0,0 0 1 0 0,1 0-1 0 0,7 4 0 0 0,-10-7-323 0 0,0 0 0 0 0,0 0 0 0 0,0-1 0 0 0,0 1 0 0 0,0-1 0 0 0,0 0 0 0 0,1 0 0 0 0,-1 0 0 0 0,0 0 0 0 0,1-1 0 0 0,-1 0 0 0 0,5 0 0 0 0,0 0-337 0 0,0-1 1 0 0,0 0-1 0 0,-1 0 0 0 0,1 0 0 0 0,14-6 0 0 0,-22 7 311 0 0,13-4-828 0 0,0 0 0 0 0,-1-1 0 0 0,1 0 0 0 0,-1-2 0 0 0,17-10 0 0 0,-21 11 181 0 0,0-1 0 0 0,-1 0 0 0 0,12-14 0 0 0,-13 13 128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49.4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42 8 9520 0 0,'0'0'276'0'0,"0"0"2"0"0,-9 12 324 0 0,4-4-405 0 0,1 0 0 0 0,0 1 1 0 0,0-1-1 0 0,1 1 0 0 0,0 0 1 0 0,0 0-1 0 0,1 1 0 0 0,1-1 1 0 0,-1 0-1 0 0,1 1 0 0 0,1-1 1 0 0,0 1-1 0 0,0-1 0 0 0,1 1 1 0 0,0-1-1 0 0,1 0 0 0 0,0 1 1 0 0,3 9-1 0 0,0-10-72 0 0,0 0 0 0 0,1 0 0 0 0,-1 0 0 0 0,2 0 0 0 0,7 9 1 0 0,-10-15-58 0 0,0 1 0 0 0,0-1 0 0 0,0 0 0 0 0,1 0 1 0 0,-1 0-1 0 0,1 0 0 0 0,-1-1 0 0 0,1 0 0 0 0,0 0 1 0 0,0 0-1 0 0,0-1 0 0 0,7 2 0 0 0,-10-3-6 0 0,0 0 0 0 0,1 0 0 0 0,-1 0 0 0 0,1 0 0 0 0,-1-1 0 0 0,1 1 0 0 0,1-2 0 0 0,10 0 242 0 0,-12 1-248 0 0,-1 1 0 0 0,0-1 1 0 0,0 1-1 0 0,0-1 0 0 0,1 0 0 0 0,-1 0 0 0 0,0 1 0 0 0,0-1 0 0 0,0 0 0 0 0,0 0 0 0 0,0 0 1 0 0,0 0-1 0 0,-1 0 0 0 0,1 0 0 0 0,0-1 0 0 0,0 1 0 0 0,-1 0 0 0 0,1 0 0 0 0,-1-1 1 0 0,1 1-1 0 0,0-2 0 0 0,-1 0 15 0 0,0 1 0 0 0,0 0 1 0 0,0 0-1 0 0,0-1 0 0 0,0 1 1 0 0,0 0-1 0 0,-1-1 0 0 0,1 1 0 0 0,-1 0 1 0 0,1 0-1 0 0,-1 0 0 0 0,0 0 1 0 0,0-1-1 0 0,0 1 0 0 0,0 0 1 0 0,-2-2-1 0 0,-25-33 499 0 0,24 32-483 0 0,-1-2-126 0 0,0 0 1 0 0,1 0-1 0 0,0 0 0 0 0,1-1 1 0 0,-1 1-1 0 0,1-1 0 0 0,1 0 1 0 0,0 0-1 0 0,-2-11 0 0 0,3 14-10 0 0,2 0-1 0 0,-1 0 1 0 0,0 0-1 0 0,1 0 1 0 0,0 0-1 0 0,0 0 1 0 0,1 0-1 0 0,-1 0 0 0 0,1 0 1 0 0,0 1-1 0 0,0-1 1 0 0,1 1-1 0 0,-1 0 1 0 0,1-1-1 0 0,0 1 1 0 0,0 0-1 0 0,7-6 0 0 0,-8 8 35 0 0,0 1 0 0 0,1-1 0 0 0,-1 1 0 0 0,1 0 0 0 0,-1 0 0 0 0,1 0 0 0 0,-1 0 0 0 0,1 0-1 0 0,0 0 1 0 0,0 1 0 0 0,-1-1 0 0 0,1 1 0 0 0,0 0 0 0 0,0 0 0 0 0,-1 0 0 0 0,1 0 0 0 0,4 1-1 0 0,-5 0 9 0 0,0-1-1 0 0,0 1 1 0 0,0 0-1 0 0,0 0 1 0 0,-1 0-1 0 0,1 1 1 0 0,0-1-1 0 0,-1 0 0 0 0,1 1 1 0 0,0-1-1 0 0,-1 1 1 0 0,0-1-1 0 0,1 1 1 0 0,-1-1-1 0 0,0 1 1 0 0,0 0-1 0 0,0 0 1 0 0,1 3-1 0 0,2 4-17 0 0,-1 0 1 0 0,4 17-1 0 0,-5-18-10 0 0,0 5 29 0 0,0-1 0 0 0,0 23 0 0 0,-2-22 27 0 0,1-1-1 0 0,0 0 1 0 0,4 16-1 0 0,-1-11 45 0 0,-3-12-37 0 0,0 0 0 0 0,0 0 0 0 0,1-1 0 0 0,0 1 1 0 0,4 9-1 0 0,-2-4 122 0 0,4 2 174 0 0,-7-11-202 0 0,-1-1-30 0 0,0 0-87 0 0,0 0 0 0 0,0 1 0 0 0,0-1 1 0 0,0 0-1 0 0,0 0 0 0 0,0 0 0 0 0,0 0 0 0 0,1 0 1 0 0,-1 1-1 0 0,0-1 0 0 0,0 0 0 0 0,0 0 0 0 0,0 0 0 0 0,0 0 1 0 0,0 0-1 0 0,0 0 0 0 0,1 0 0 0 0,-1 1 0 0 0,0-1 1 0 0,0 0-1 0 0,0 0 0 0 0,0 0 0 0 0,1 0 0 0 0,-1 0 1 0 0,0 0-1 0 0,0 0 0 0 0,0 0 0 0 0,0 0 0 0 0,0 0 1 0 0,1 0-1 0 0,-1 0 0 0 0,0 0 0 0 0,0 0 0 0 0,0 0 1 0 0,0 0-1 0 0,1 0 0 0 0,-1 0 0 0 0,0 0 0 0 0,7 0 11 0 0,4-3-16 0 0,6-4 0 0 0,-15 4 0 0 0,-2 0 0 0 0,10-27 0 0 0,-1-8 0 0 0,5-12 0 0 0,-11 44 72 0 0,0-1 0 0 0,1 1 0 0 0,0-1 0 0 0,0 1 0 0 0,0 1 0 0 0,1-1 0 0 0,0 1 0 0 0,0-1 0 0 0,0 1 0 0 0,1 1 0 0 0,0-1 0 0 0,0 1 0 0 0,8-5 0 0 0,-13 8-77 0 0,1 1-1 0 0,-1-1 1 0 0,0 1 0 0 0,1-1-1 0 0,-1 1 1 0 0,1-1-1 0 0,-1 1 1 0 0,1 0-1 0 0,-1 0 1 0 0,1-1-1 0 0,-1 1 1 0 0,1 0-1 0 0,-1 1 1 0 0,1-1-1 0 0,-1 0 1 0 0,1 0-1 0 0,-1 1 1 0 0,1-1-1 0 0,-1 0 1 0 0,0 1 0 0 0,1 0-1 0 0,-1-1 1 0 0,0 1-1 0 0,1 0 1 0 0,-1 0-1 0 0,0-1 1 0 0,0 1-1 0 0,0 0 1 0 0,1 0-1 0 0,-1 0 1 0 0,0 1-1 0 0,0-1 1 0 0,0 1-1 0 0,3 3-1 0 0,-1 0-1 0 0,0 0 0 0 0,0 0 1 0 0,0 1-1 0 0,-1-1 0 0 0,4 11 0 0 0,22 98 168 0 0,-23-99-160 0 0,-4-10 0 0 0,0 0 0 0 0,0 0 0 0 0,1 0 0 0 0,0 0 0 0 0,0 0 0 0 0,1 0 0 0 0,-1-1 0 0 0,6 8 0 0 0,-3-7-44 0 0,-4-4-188 0 0,6-7-2005 0 0,-4 1 552 0 0,0-2-4188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6:59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6 9760 0 0,'0'0'216'0'0,"0"0"40"0"0,-6-3 16 0 0,6 3 0 0 0,0 0-272 0 0,0 0 0 0 0,0 0 0 0 0,0 0 0 0 0,0 0 120 0 0,-7 0-32 0 0,7 0-8 0 0,-5-2-4496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49.9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12032 0 0,'0'0'356'0'0,"0"0"-8"0"0,6 9-212 0 0,-3-3-74 0 0,0 1 1 0 0,-1 0 0 0 0,0 1 0 0 0,-1-1 0 0 0,1 0-1 0 0,-1 0 1 0 0,-1 1 0 0 0,1-1 0 0 0,-2 13 0 0 0,2 19 141 0 0,1 47-193 0 0,-3-60 572 0 0,2 0 0 0 0,8 53 0 0 0,-6-63-92 0 0,0 2-385 0 0,2 0-1 0 0,6 20 1 0 0,-1-7-107 0 0,6 14 12 0 0,-5-8 147 0 0,-8-27-92 0 0,-2-7-52 0 0,0-1 1 0 0,0 1-1 0 0,0-1 1 0 0,0 0-1 0 0,0 1 1 0 0,1-1-1 0 0,-1 0 1 0 0,1 0-1 0 0,0 0 1 0 0,-1 0-1 0 0,4 3 0 0 0,-1 1-159 0 0,-4-5-613 0 0,0-1-274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50.6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21 16208 0 0,'0'0'365'0'0,"10"-12"1037"0"0,-7 12-1383 0 0,0-1 0 0 0,-1 0 0 0 0,1 1 0 0 0,0 0 0 0 0,0-1-1 0 0,0 1 1 0 0,-1 0 0 0 0,1 1 0 0 0,0-1 0 0 0,3 1-1 0 0,32 9 778 0 0,-25-7-557 0 0,-4 0-554 0 0,1 0 0 0 0,-1 0 0 0 0,1 1 0 0 0,-1 0 0 0 0,15 10 0 0 0,3 0 298 0 0,-23-13 17 0 0,0 1 0 0 0,0-1 1 0 0,-1 1-1 0 0,1 0 0 0 0,0 1 0 0 0,-1-1 0 0 0,1 1 0 0 0,-1-1 0 0 0,0 1 0 0 0,4 4 0 0 0,0 2 13 0 0,-1 1-1 0 0,1 0 0 0 0,-2 1 0 0 0,1 0 0 0 0,-1 0 1 0 0,3 14-1 0 0,-5-17 82 0 0,1 0-1 0 0,-1 0 1 0 0,1 0 0 0 0,1-1 0 0 0,6 9-1 0 0,-10-13-26 0 0,0-1-1 0 0,0 1 0 0 0,0-1 1 0 0,0 1-1 0 0,-1-1 0 0 0,2 5 0 0 0,-2-6 94 0 0,0-20 1063 0 0,3-23 0 0 0,-1 16-1205 0 0,-2 21-59 0 0,0-1-1 0 0,1 1 0 0 0,0-1 0 0 0,0 1 0 0 0,0 0 1 0 0,0 0-1 0 0,1-1 0 0 0,2-4 0 0 0,8-14-305 0 0,-7 11-305 0 0,13-20 0 0 0,-16 30 499 0 0,1-1 1 0 0,-1 1-1 0 0,1-1 0 0 0,0 1 0 0 0,0 0 1 0 0,1 0-1 0 0,-1 0 0 0 0,0 1 1 0 0,7-4-1 0 0,0 0 32 0 0,-9 5 110 0 0,0 0 1 0 0,0 0-1 0 0,0 0 0 0 0,0 1 0 0 0,1-1 0 0 0,-1 0 1 0 0,0 1-1 0 0,1-1 0 0 0,-1 1 0 0 0,0 0 0 0 0,1-1 0 0 0,-1 1 1 0 0,3 0-1 0 0,-4 0 9 0 0,3 0-12 0 0,0-1 1 0 0,-1 2-1 0 0,1-1 0 0 0,0 0 1 0 0,0 0-1 0 0,-1 1 1 0 0,5 1-1 0 0,-6-1 9 0 0,1-1-1 0 0,-1 1 1 0 0,0 1 0 0 0,0-1 0 0 0,1 0 0 0 0,-1 0-1 0 0,0 0 1 0 0,0 1 0 0 0,0-1 0 0 0,0 0-1 0 0,0 1 1 0 0,0-1 0 0 0,-1 1 0 0 0,2 1-1 0 0,1 4-7 0 0,-1 0-1 0 0,0 0 0 0 0,0 0 0 0 0,0 1 0 0 0,-1-1 0 0 0,1 15 0 0 0,-4 48 276 0 0,1-51-184 0 0,0 1 1 0 0,3 23-1 0 0,-2-38-58 0 0,1 0 0 0 0,0 0 0 0 0,0 0 0 0 0,1 0 0 0 0,-1 0 0 0 0,1 0 0 0 0,0 0 0 0 0,1-1 0 0 0,-1 1-1 0 0,1-1 1 0 0,4 7 0 0 0,-4-8 2 0 0,0 0-1 0 0,0-1 1 0 0,0 1 0 0 0,1-1-1 0 0,-1 1 1 0 0,0-1-1 0 0,1 0 1 0 0,-1 0-1 0 0,1-1 1 0 0,0 1 0 0 0,0-1-1 0 0,0 0 1 0 0,0 0-1 0 0,-1 0 1 0 0,5 0-1 0 0,-4 0 24 0 0,-1-1 0 0 0,0 0-1 0 0,1 0 1 0 0,-1 0 0 0 0,0 0-1 0 0,0-1 1 0 0,1 1 0 0 0,-1-1-1 0 0,0 0 1 0 0,0 0 0 0 0,0 0-1 0 0,0 0 1 0 0,0 0 0 0 0,0-1-1 0 0,0 0 1 0 0,0 1 0 0 0,-1-1-1 0 0,1 0 1 0 0,-1 0 0 0 0,1-1-1 0 0,-1 1 1 0 0,0 0 0 0 0,1-1-1 0 0,-1 1 1 0 0,-1-1 0 0 0,1 0-1 0 0,0 0 1 0 0,-1 1 0 0 0,2-5-1 0 0,-2 4 9 0 0,0 1-1 0 0,0 0 0 0 0,-1-1 0 0 0,1 1 1 0 0,-1-1-1 0 0,1 1 0 0 0,-1-1 0 0 0,0 1 1 0 0,0-1-1 0 0,0 1 0 0 0,-1-1 0 0 0,1 1 1 0 0,-1-4-1 0 0,-2 0 2 0 0,1 1 1 0 0,0 0-1 0 0,-1-1 1 0 0,-6-7-1 0 0,4 6-45 0 0,-1 0-1 0 0,1 0 0 0 0,-8-5 1 0 0,8 7-4 0 0,0 0 0 0 0,0 0 0 0 0,0 0 0 0 0,1-1 0 0 0,-5-7 0 0 0,-6-8 30 0 0,0 1-1230 0 0,9 5-4636 0 0,3 7 39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51.4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 1 11344 0 0,'0'0'256'0'0,"0"0"34"0"0,0 0 21 0 0,0 0-35 0 0,-3 6-169 0 0,3-1-97 0 0,0-4 44 0 0,0 12 410 0 0,0-12-443 0 0,0 0-1 0 0,0 0 1 0 0,0 0 0 0 0,0 0 0 0 0,0 0 0 0 0,0 0 0 0 0,0 0 0 0 0,0 0 0 0 0,0-1 0 0 0,1 1 0 0 0,-1 0 0 0 0,0 0 0 0 0,1 1 0 0 0,0-1 151 0 0,2 17 571 0 0,4 3-66 0 0,-4-7-145 0 0,21 84 728 0 0,-9-32-1002 0 0,-10-49-182 0 0,3 12 111 0 0,-1 1-1 0 0,-1-1 0 0 0,4 59 1 0 0,-4-6 191 0 0,-6-59-353 0 0,0 4 149 0 0,3 30-1 0 0,10 32 85 0 0,-8-68-194 0 0,1 10 21 0 0,2-23 80 0 0,-8-8-197 0 0,0 0 1 0 0,0 0-1 0 0,1 0 0 0 0,-1 0 0 0 0,0 1 0 0 0,0-1 1 0 0,0 0-1 0 0,0 0 0 0 0,1 0 0 0 0,-1 0 1 0 0,0 0-1 0 0,0 0 0 0 0,0 0 0 0 0,1 0 1 0 0,-1 0-1 0 0,0 1 0 0 0,0-1 0 0 0,1 0 0 0 0,-1 0 1 0 0,0 0-1 0 0,0 0 0 0 0,0 0 0 0 0,1 0 1 0 0,-1 0-1 0 0,0 0 0 0 0,0-1 0 0 0,0 1 1 0 0,1 0-1 0 0,-1 0 0 0 0,0 0 0 0 0,0 0 0 0 0,0 0 1 0 0,1 0-1 0 0,-1 0 0 0 0,0 0 0 0 0,0-1 1 0 0,0 1-1 0 0,1 0 0 0 0,-1 0 0 0 0,0 0 1 0 0,0-1-1 0 0,0-10-6337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52.6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 96 16352 0 0,'-7'-4'801'0'0,"-15"-13"181"0"0,21 16-975 0 0,0 0-1 0 0,0 0 1 0 0,0 0-1 0 0,0 0 1 0 0,0 0-1 0 0,1 0 1 0 0,-1 0-1 0 0,0 0 1 0 0,1 0-1 0 0,-1 0 1 0 0,1-1-1 0 0,-1 1 1 0 0,1 0-1 0 0,-1 0 1 0 0,1 0-1 0 0,0-1 1 0 0,0 1-1 0 0,0 0 1 0 0,-1-1-1 0 0,1 1 1 0 0,1 0-1 0 0,-1-3 1 0 0,1 1 10 0 0,0 0 1 0 0,0 0-1 0 0,0 0 1 0 0,0 0-1 0 0,1 0 1 0 0,2-3 0 0 0,-2 1-189 0 0,8-6-2720 0 0,-6 5-2791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54.5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289 41 6416 0 0,'0'0'141'0'0,"-10"-18"390"0"0,0 10-531 0 0,10 8 0 0 0,-1-1 0 0 0,1 0 0 0 0,-1 0 0 0 0,0 1 0 0 0,1-1 0 0 0,-1 0 0 0 0,0 1 0 0 0,0-1 0 0 0,1 1 0 0 0,-1-1 0 0 0,0 1 0 0 0,0-1 0 0 0,0 1 0 0 0,0-1 0 0 0,0 1 0 0 0,0 0 0 0 0,0-1 0 0 0,0 1 0 0 0,-1 0 0 0 0,-3-1 0 0 0,4 1 31 0 0,-1-1 0 0 0,1 0 0 0 0,-1 1 0 0 0,0-1 0 0 0,1 1 0 0 0,-1 0 0 0 0,0-1 0 0 0,0 1 0 0 0,-1 0 0 0 0,-6 4 638 0 0,3 0-166 0 0,-1-2-137 0 0,0 1-1 0 0,0 0 1 0 0,0 1-1 0 0,1-1 1 0 0,-1 1-1 0 0,1 0 1 0 0,0 1-1 0 0,0 0 0 0 0,1 0 1 0 0,-10 10-1 0 0,11-8-249 0 0,0-1-1 0 0,-1 0 0 0 0,0-1 1 0 0,-1 1-1 0 0,1-1 0 0 0,-1 0 1 0 0,0 0-1 0 0,0-1 0 0 0,-12 7 1 0 0,15-9-96 0 0,-1 0 1 0 0,1 1 0 0 0,0-1 0 0 0,-1 1 0 0 0,1-1 0 0 0,0 1-1 0 0,0 0 1 0 0,1 0 0 0 0,-1 1 0 0 0,1-1 0 0 0,-1 0-1 0 0,1 1 1 0 0,-2 4 0 0 0,-17 23 144 0 0,15-24-149 0 0,6-4-14 0 0,0 0 156 0 0,0-2-153 0 0,1 0 0 0 0,-1 0 0 0 0,0 0 0 0 0,1 0 1 0 0,-1 0-1 0 0,1 0 0 0 0,-1 0 0 0 0,1 0 1 0 0,-1 0-1 0 0,1-1 0 0 0,0 1 0 0 0,-1 0 1 0 0,1 0-1 0 0,0 0 0 0 0,0-1 0 0 0,0 1 1 0 0,1 1-1 0 0,-1-1-3 0 0,2 0-3 0 0,-1 0 1 0 0,0-1 0 0 0,0 1 0 0 0,0 0 0 0 0,1-1 0 0 0,-1 1 0 0 0,0-1 0 0 0,1 0 0 0 0,-1 1 0 0 0,0-1 0 0 0,1 0 0 0 0,-1-1 0 0 0,4 0 0 0 0,7 1 11 0 0,-8 0-1 0 0,-1 1 0 0 0,1-2-1 0 0,-1 1 1 0 0,1 0 0 0 0,6-2 0 0 0,-3 0-11 0 0,-1 1 0 0 0,1 0 1 0 0,-1 1-1 0 0,1-1 0 0 0,-1 2 1 0 0,1-1-1 0 0,10 3 1 0 0,60 8 0 0 0,-13-2 0 0 0,-61-9 0 0 0,19 6 0 0 0,-21-5 18 0 0,0-1 0 0 0,0 1 0 0 0,0 0 0 0 0,0 0 0 0 0,0 0 1 0 0,0 1-1 0 0,0-1 0 0 0,0 0 0 0 0,0 1 0 0 0,0-1 0 0 0,-1 1 0 0 0,1 0 1 0 0,-1 0-1 0 0,1-1 0 0 0,-1 1 0 0 0,0 0 0 0 0,1 0 0 0 0,-1 0 1 0 0,0 0-1 0 0,0 1 0 0 0,1 2 0 0 0,-2-1 53 0 0,1-1 0 0 0,-1 1 0 0 0,1 0 0 0 0,-1-1 0 0 0,0 1-1 0 0,0 0 1 0 0,-1 0 0 0 0,1-1 0 0 0,-1 1 0 0 0,0 0 0 0 0,0-1 0 0 0,-1 5 0 0 0,-1-4 46 0 0,1-1 0 0 0,0 0 1 0 0,-1 1-1 0 0,0-1 0 0 0,1 0 0 0 0,-1 0 0 0 0,-1 0 1 0 0,1-1-1 0 0,0 1 0 0 0,-1-1 0 0 0,-4 3 0 0 0,0 0 45 0 0,-9 5 53 0 0,0-1 1 0 0,-1-1 0 0 0,0 0 0 0 0,-28 8-1 0 0,28-10-118 0 0,16-5-92 0 0,0 0-1 0 0,0 0 1 0 0,0 0 0 0 0,0 0 0 0 0,0 0-1 0 0,0-1 1 0 0,-1 1 0 0 0,1-1-1 0 0,0 0 1 0 0,-1 1 0 0 0,1-1 0 0 0,0 0-1 0 0,0 0 1 0 0,-1-1 0 0 0,1 1-1 0 0,0 0 1 0 0,-4-2 0 0 0,4 2-5 0 0,1-1 0 0 0,-1 0 0 0 0,0 1 1 0 0,0-1-1 0 0,0 1 0 0 0,0 0 0 0 0,-3-1 0 0 0,3 1 24 0 0,0 0-1 0 0,0 0 1 0 0,0 0-1 0 0,0-1 1 0 0,1 1 0 0 0,-1-1-1 0 0,0 1 1 0 0,-2-2-1 0 0,-5-3 431 0 0,6 4-571 0 0,1 0 1 0 0,-1-1 0 0 0,1 1-1 0 0,0 0 1 0 0,-1-1 0 0 0,1 0-1 0 0,-3-2 1 0 0,4 2-217 0 0,0 1 0 0 0,0-1 0 0 0,1 1-1 0 0,-1-1 1 0 0,0 0 0 0 0,0 1 0 0 0,1-1 0 0 0,-1 0 0 0 0,1 0-1 0 0,0 0 1 0 0,0 1 0 0 0,-1-1 0 0 0,1 0 0 0 0,0-3 0 0 0,0 0-4603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55.7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354 193 7800 0 0,'0'0'174'0'0,"0"0"29"0"0,0 0 13 0 0,-13-8 7 0 0,10 4-164 0 0,0 1 0 0 0,-1 0 1 0 0,0 0-1 0 0,0 0 0 0 0,0 0 1 0 0,0 1-1 0 0,0 0 0 0 0,0 0 0 0 0,0 0 1 0 0,-1 0-1 0 0,-5-1 0 0 0,-5 0 313 0 0,0 0 0 0 0,-18 0 0 0 0,10 0-159 0 0,18 3-64 0 0,0 0 1 0 0,0 0 0 0 0,0 1 0 0 0,0-1 0 0 0,1 1-1 0 0,-1 0 1 0 0,0 0 0 0 0,0 1 0 0 0,1-1-1 0 0,-6 4 1 0 0,0-1 166 0 0,1 2 0 0 0,-1-1 0 0 0,-13 13 1 0 0,13-11-363 0 0,-1 2 275 0 0,-1 1 0 0 0,1 0 0 0 0,-13 16 0 0 0,21-23-142 0 0,0 1 1 0 0,1-1-1 0 0,0 0 1 0 0,0 1 0 0 0,0 0-1 0 0,0-1 1 0 0,1 1-1 0 0,-1 0 1 0 0,1 0-1 0 0,0 0 1 0 0,0 0-1 0 0,1 0 1 0 0,-1 0-1 0 0,1 0 1 0 0,0 0-1 0 0,0 0 1 0 0,0 0-1 0 0,1 4 1 0 0,-1-4-72 0 0,1 0 0 0 0,0 0 0 0 0,0 0 0 0 0,0-1 1 0 0,1 1-1 0 0,-1 0 0 0 0,1-1 0 0 0,0 0 0 0 0,0 1 0 0 0,0-1 0 0 0,0 0 1 0 0,1 0-1 0 0,-1 0 0 0 0,1 0 0 0 0,0 0 0 0 0,0-1 0 0 0,5 5 1 0 0,-3-3-5 0 0,1-1 1 0 0,-1 0 0 0 0,1 0 0 0 0,-1-1 0 0 0,1 0-1 0 0,0 0 1 0 0,0 0 0 0 0,0 0 0 0 0,0-1 0 0 0,0 0-1 0 0,0 0 1 0 0,1-1 0 0 0,-1 0 0 0 0,6 0-1 0 0,20-3-168 0 0,52-7 1917 0 0,-73 7-1449 0 0,-1 1-1 0 0,0-1 0 0 0,0-1 1 0 0,0 0-1 0 0,-1 0 0 0 0,11-7 0 0 0,7-5-2283 0 0,37-31 0 0 0,-56 40 1970 0 0,-1 0-1 0 0,1 0 0 0 0,-1 0 1 0 0,-1-1-1 0 0,1 0 0 0 0,-1-1 1 0 0,-1 0-1 0 0,8-14 1 0 0,-7 9-10 0 0,0-1 1 0 0,0 0-1 0 0,-2 0 1 0 0,0-1-1 0 0,0 1 1 0 0,1-31 0 0 0,-3 32 11 0 0,-2 12 0 0 0,1 0 1 0 0,-1 0 0 0 0,0 1 0 0 0,0-1 0 0 0,0 0 0 0 0,0 0 0 0 0,0 0 0 0 0,0 1 0 0 0,0-1 0 0 0,0 0 0 0 0,-1 0 0 0 0,0-2-1 0 0,3-12 188 0 0,-3 14-167 0 0,-1-9 34 0 0,2 11 4 0 0,0-1-33 0 0,-1 1 0 0 0,1 0 0 0 0,-1-1 0 0 0,1 1 0 0 0,-1 0-1 0 0,1-1 1 0 0,-1 1 0 0 0,1 0 0 0 0,-1-1 0 0 0,1 1 0 0 0,-1-1 0 0 0,1 1 0 0 0,0-1 0 0 0,-1 1-1 0 0,1-1 1 0 0,0 1 0 0 0,-1-1 0 0 0,1 0 0 0 0,0 1 0 0 0,-1-2 0 0 0,-2-3 1703 0 0,-2 14-977 0 0,3 3-973 0 0,-1 0-1 0 0,2 0 0 0 0,0-1 1 0 0,0 1-1 0 0,1 0 0 0 0,2 19 0 0 0,-1 7 427 0 0,-1-30-167 0 0,0-1 0 0 0,0 0 0 0 0,1 0 0 0 0,0 0-1 0 0,0 0 1 0 0,2 8 0 0 0,7 18 39 0 0,2 9 8 0 0,-9-34-61 0 0,0 1-1 0 0,2 13 0 0 0,-4-16-13 0 0,1 0 0 0 0,-1 1-1 0 0,1-1 1 0 0,1 0 0 0 0,4 11-1 0 0,-4-11 2 0 0,1 3 43 0 0,-2-6-46 0 0,4 2 47 0 0,-5-4 9 0 0,-1-1 0 0 0,0 0 0 0 0,0 0 0 0 0,16-3 11 0 0,50-18-22 0 0,-63 19-53 0 0,1 0 0 0 0,-1 0 0 0 0,1 0 0 0 0,-1 0 0 0 0,0-1 0 0 0,0 1 0 0 0,0-1 0 0 0,0 0 0 0 0,3-4 0 0 0,-2 3 0 0 0,4-5-26 0 0,1 0 0 0 0,1 1 0 0 0,0 0 0 0 0,11-7 0 0 0,-16 11 5 0 0,0 0 1 0 0,-1 1-1 0 0,1-2 1 0 0,-1 1 0 0 0,5-6-1 0 0,-5 4 77 0 0,1 1 0 0 0,-1 0 0 0 0,10-7 0 0 0,-5 6-54 0 0,0 0 0 0 0,13-6-1 0 0,-22 12 1 0 0,1 0-1 0 0,-1 0 0 0 0,1 0 0 0 0,-1 0 0 0 0,1 0 1 0 0,-1 0-1 0 0,0 0 0 0 0,1 0 0 0 0,-1 0 1 0 0,1 0-1 0 0,-1 0 0 0 0,1 1 0 0 0,-1-1 0 0 0,1 0 1 0 0,-1 0-1 0 0,0 0 0 0 0,1 1 0 0 0,-1-1 0 0 0,1 0 1 0 0,-1 0-1 0 0,0 1 0 0 0,1-1 0 0 0,-1 0 1 0 0,0 1-1 0 0,1-1 0 0 0,-1 0 0 0 0,0 1 0 0 0,0-1 1 0 0,1 1-1 0 0,-1-1 0 0 0,0 0 0 0 0,0 2 0 0 0,7 13 141 0 0,-6-14-116 0 0,1 6 46 0 0,-1 0 0 0 0,1 0-1 0 0,-1 0 1 0 0,0 13 0 0 0,2 13 177 0 0,-1-22-242 0 0,0 0 0 0 0,1-1 0 0 0,0 1 0 0 0,1-1 0 0 0,0 0 0 0 0,6 12-1 0 0,-9-20-41 0 0,1-1 0 0 0,-1 1 0 0 0,1-1 0 0 0,-1 1 0 0 0,1-1-1 0 0,-1 0 1 0 0,1 0 0 0 0,-1 1 0 0 0,1-1 0 0 0,0 0 0 0 0,0-1-1 0 0,0 1 1 0 0,0 0 0 0 0,-1 0 0 0 0,5 0 0 0 0,-2-2-406 0 0,-1 0-1 0 0,1 0 1 0 0,0 0 0 0 0,-1 0 0 0 0,1-1 0 0 0,-1 0 0 0 0,1 1-1 0 0,-1-1 1 0 0,0-1 0 0 0,4-1 0 0 0,-3 1-1345 0 0,5-4-1578 0 0,-2-1-126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56.1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69 23 12872 0 0,'0'0'289'0'0,"0"0"40"0"0,0 0 23 0 0,0 0-36 0 0,-1 1-206 0 0,-19 25 630 0 0,3-5-268 0 0,14-17-412 0 0,0-1-1 0 0,0 1 0 0 0,0-1 1 0 0,-3 7-1 0 0,4-5 11 0 0,0 0 1 0 0,0 0-1 0 0,0 0 0 0 0,1 0 1 0 0,0 0-1 0 0,-2 8 1 0 0,3-10-46 0 0,0 0 0 0 0,0-1 1 0 0,1 1-1 0 0,-1 0 0 0 0,0-1 1 0 0,1 1-1 0 0,-1-1 1 0 0,1 1-1 0 0,0-1 0 0 0,0 1 1 0 0,0-1-1 0 0,0 1 0 0 0,1-1 1 0 0,1 4-1 0 0,0-4 145 0 0,0 0-1 0 0,0-1 0 0 0,0 1 1 0 0,0-1-1 0 0,0 1 0 0 0,0-1 1 0 0,0 0-1 0 0,0 0 1 0 0,0 0-1 0 0,5 0 0 0 0,1 1-664 0 0,3 1 288 0 0,1-2 1 0 0,-1 1-1 0 0,22-1 0 0 0,-31-1 267 0 0,1-1 0 0 0,0 1-1 0 0,-1-1 1 0 0,1 1-1 0 0,0-1 1 0 0,-1 0-1 0 0,1 0 1 0 0,-1-1-1 0 0,1 1 1 0 0,-1-1-1 0 0,0 1 1 0 0,1-1-1 0 0,-1 0 1 0 0,0-1-1 0 0,0 1 1 0 0,0 0-1 0 0,-1-1 1 0 0,1 0 0 0 0,-1 1-1 0 0,1-1 1 0 0,-1 0-1 0 0,0 0 1 0 0,0 0-1 0 0,0-1 1 0 0,0 1-1 0 0,-1 0 1 0 0,0-1-1 0 0,1 1 1 0 0,-1-1-1 0 0,0 0 1 0 0,-1 1-1 0 0,1-1 1 0 0,0-3-1 0 0,-2 3 10 0 0,0 0-1 0 0,1 0 0 0 0,-2 1 1 0 0,1-1-1 0 0,0 1 0 0 0,-1-1 1 0 0,1 1-1 0 0,-1-1 0 0 0,0 1 1 0 0,0 0-1 0 0,-1 0 0 0 0,1 0 1 0 0,-1 0-1 0 0,1 0 0 0 0,-1 1 0 0 0,-4-4 1 0 0,-4-6 49 0 0,-20-13 180 0 0,17 13-178 0 0,12 12-175 0 0,-2-6-1308 0 0,4 6 1218 0 0,0 0-1 0 0,0 0 0 0 0,0 0 0 0 0,-1 0 0 0 0,1 0 0 0 0,0-1 0 0 0,0 1 0 0 0,0 0 0 0 0,0 0 0 0 0,0 0 1 0 0,0 0-1 0 0,-1 0 0 0 0,1 0 0 0 0,0 0 0 0 0,0 0 0 0 0,0 0 0 0 0,0 0 0 0 0,0 0 0 0 0,0 0 0 0 0,0 0 1 0 0,-1-1-1 0 0,1 1 0 0 0,0 0 0 0 0,0 0 0 0 0,0 0 0 0 0,0 0 0 0 0,0 0 0 0 0,0 0 0 0 0,0 0 1 0 0,0-1-1 0 0,0 1 0 0 0,0 0 0 0 0,0 0 0 0 0,0 0 0 0 0,0 0 0 0 0,0 0 0 0 0,0 0 0 0 0,0-1 0 0 0,0 1 1 0 0,0 0-1 0 0,0 0 0 0 0,0 0 0 0 0,0 0 0 0 0,0 0 0 0 0,0-1 0 0 0,0 1 0 0 0,0 0 0 0 0,0 0 1 0 0,0 0-1 0 0,0 0 0 0 0,0 0 0 0 0,0 0 0 0 0,0 0 0 0 0,0-1 0 0 0,1 1 0 0 0,-1 0 0 0 0,0 0 0 0 0,0 0 1 0 0,0 0-1 0 0,0 0 0 0 0,2-2 641 0 0,-2 2-476 0 0,1-1-1873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56.6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70 14 12640 0 0,'0'0'289'0'0,"0"0"40"0"0,-8 12 426 0 0,-1-4-747 0 0,3-2-7 0 0,-1-1-1 0 0,1 2 1 0 0,1-1-1 0 0,0 1 0 0 0,-10 14 1 0 0,14-16 64 0 0,-1 0 1 0 0,0 0-1 0 0,1 1 1 0 0,0-1-1 0 0,0 1 1 0 0,1-1-1 0 0,-1 1 1 0 0,1-1-1 0 0,0 1 1 0 0,1 0-1 0 0,-1-1 1 0 0,1 1-1 0 0,0-1 1 0 0,1 0-1 0 0,1 7 1 0 0,-1-9-22 0 0,-1 0 0 0 0,1 0 1 0 0,0 0-1 0 0,0 0 1 0 0,0 0-1 0 0,0 0 1 0 0,1-1-1 0 0,-1 1 1 0 0,1-1-1 0 0,-1 1 1 0 0,1-1-1 0 0,0 0 1 0 0,0 0-1 0 0,0 0 1 0 0,0-1-1 0 0,0 1 1 0 0,0-1-1 0 0,1 1 1 0 0,-1-1-1 0 0,1 0 1 0 0,-1 0-1 0 0,0-1 1 0 0,1 1-1 0 0,3-1 1 0 0,4 1 201 0 0,-1-2 0 0 0,0 1 0 0 0,0-1 0 0 0,0-1 1 0 0,0 0-1 0 0,0 0 0 0 0,0-1 0 0 0,0 0 0 0 0,0-1 1 0 0,-1 0-1 0 0,9-6 0 0 0,5 0-880 0 0,-19 9 590 0 0,0-1 0 0 0,1 0 0 0 0,-1 0 0 0 0,0 0 1 0 0,0-1-1 0 0,-1 1 0 0 0,1-1 0 0 0,0 0 0 0 0,-1 0 0 0 0,0 0 0 0 0,4-5 0 0 0,-6 8 71 0 0,0-1 0 0 0,0 0 0 0 0,-1 1 0 0 0,1-1 0 0 0,-1 0 0 0 0,1 0 1 0 0,-1 0-1 0 0,1 1 0 0 0,-1-1 0 0 0,1 0 0 0 0,-1 0 0 0 0,0 0 0 0 0,1 0 0 0 0,-1 0 0 0 0,0 0 1 0 0,0 0-1 0 0,0 0 0 0 0,0 0 0 0 0,1 0 0 0 0,-1 0 0 0 0,-1 0 0 0 0,1 1 0 0 0,0-1 0 0 0,0 0 1 0 0,0 0-1 0 0,0 0 0 0 0,-1 0 0 0 0,1 0 0 0 0,0 0 0 0 0,-1 0 0 0 0,1 0 0 0 0,-2-1 0 0 0,2 1 143 0 0,-7-6 27 0 0,-84-100-777 0 0,90 105 265 0 0,1 2-759 0 0,0-1-3171 0 0,0-4-1363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57.3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25 10304 0 0,'0'0'233'0'0,"0"0"39"0"0,0 0 15 0 0,-1 0-47 0 0,0-1-225 0 0,1 0 0 0 0,-1 0 1 0 0,0 1-1 0 0,1-1 1 0 0,-1 0-1 0 0,0 0 0 0 0,1 0 1 0 0,-1 0-1 0 0,1 0 1 0 0,0 0-1 0 0,-1-2 0 0 0,-1-1 294 0 0,2 4 159 0 0,0 0 11 0 0,0-7 199 0 0,0 6 3049 0 0,0 9-3580 0 0,1 1 0 0 0,0-1 0 0 0,1 0 0 0 0,3 10 0 0 0,-2-10-34 0 0,-1 1-1 0 0,0 0 1 0 0,-1 0 0 0 0,1 12-1 0 0,-1 4 4 0 0,0 0 0 0 0,2-1 0 0 0,0 0-1 0 0,12 40 1 0 0,-5-9-103 0 0,-6-44-75 0 0,-3-8-93 0 0,0 1 0 0 0,0-1 1 0 0,0 1-1 0 0,1-1 0 0 0,2 5 1 0 0,-1-3-956 0 0,0 0-317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58.2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205 95 9528 0 0,'0'0'216'0'0,"-10"-18"560"0"0,9 14-753 0 0,0-1 162 0 0,0 0 1 0 0,-1 0 0 0 0,0 0 0 0 0,-3-5 0 0 0,5 9 100 0 0,-14-8 20 0 0,9 4-61 0 0,3 3-133 0 0,-1 0 1 0 0,0-1-1 0 0,0 1 0 0 0,0 0 1 0 0,0 1-1 0 0,0-1 0 0 0,-4-1 1 0 0,-5-2-113 0 0,-7-1 0 0 0,15 7 0 0 0,1 0 0 0 0,-13 3 0 0 0,14-3 0 0 0,0-1 0 0 0,0 1 0 0 0,1-1 0 0 0,-1 1 0 0 0,1-1 0 0 0,-1 1 0 0 0,0 0 0 0 0,1 0 0 0 0,-1 0 0 0 0,1 0 0 0 0,0 0 0 0 0,-2 1 0 0 0,-2 3 0 0 0,-15 8-21 0 0,17-8 31 0 0,0-1 107 0 0,1-1 132 0 0,0 0 0 0 0,0-1 0 0 0,0 1 0 0 0,1 0 0 0 0,-1 0 0 0 0,1 0 0 0 0,0 0 0 0 0,0 0 0 0 0,-1 5 0 0 0,-2 5 195 0 0,1-7-402 0 0,2 0 1 0 0,-1 0 0 0 0,1 1 0 0 0,0-1 0 0 0,0 0 0 0 0,0 0 0 0 0,1 1 0 0 0,0-1 0 0 0,1 0 0 0 0,-1 0 0 0 0,1 1 0 0 0,0-1 0 0 0,3 7 0 0 0,-1-2-44 0 0,1-1 0 0 0,0 0-1 0 0,1 0 1 0 0,0 0-1 0 0,0 0 1 0 0,11 12-1 0 0,-11-14 2 0 0,1-1-1 0 0,0 1 0 0 0,1-2 0 0 0,0 1 0 0 0,10 7 0 0 0,-14-12 5 0 0,0 0 0 0 0,0 0-1 0 0,0-1 1 0 0,0 1 0 0 0,1-1 0 0 0,-1 1 0 0 0,0-1 0 0 0,0 0 0 0 0,1-1 0 0 0,-1 1-1 0 0,1 0 1 0 0,-1-1 0 0 0,1 0 0 0 0,-1 0 0 0 0,1 0 0 0 0,-1 0 0 0 0,6-2-1 0 0,12-4-108 0 0,-1-1 0 0 0,0-1 0 0 0,22-12 0 0 0,-23 10 125 0 0,-11 6-6 0 0,-1 0 0 0 0,0 0-1 0 0,0-1 1 0 0,-1 0 0 0 0,0 0-1 0 0,0-1 1 0 0,8-8 0 0 0,-1-2-2154 0 0,17-30 1 0 0,-20 29 637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7:00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9528 0 0,'7'12'722'0'0,"5"18"-470"0"0,-6-13 917 0 0,13 24 1 0 0,16 38 13 0 0,-22-46-1045 0 0,-13-31-82 0 0,0 2 22 0 0,0-3 15 0 0,0-1 58 0 0,0 0 29 0 0,0 0 4 0 0,0 0-8 0 0,0 0-34 0 0,0 0-12 0 0,0 0-2 0 0,-6-4 110 0 0,3 1-210 0 0,1-1 0 0 0,0 1 0 0 0,-1-1 0 0 0,2 0 0 0 0,-1 0 0 0 0,0 1 0 0 0,1-1 0 0 0,-1 0 0 0 0,1-1 0 0 0,0 1 0 0 0,1 0 0 0 0,-1 0 0 0 0,1 0 0 0 0,-1-6 0 0 0,0-5 2 0 0,-1 5-12 0 0,1 4 0 0 0,1 0-1 0 0,-1 1 1 0 0,1-1 0 0 0,0 0 0 0 0,1-8 0 0 0,0 7-28 0 0,-1 3 52 0 0,1 1 0 0 0,-1-1 0 0 0,1 1 0 0 0,0 0 0 0 0,0 0 0 0 0,0-1 0 0 0,1 1 0 0 0,-1 0 0 0 0,3-3 0 0 0,-3 5-31 0 0,0 0 1 0 0,1-1-1 0 0,-1 1 1 0 0,1 0-1 0 0,-1 0 1 0 0,1 1-1 0 0,-1-1 1 0 0,1 0-1 0 0,-1 0 1 0 0,1 1-1 0 0,0-1 1 0 0,-1 1-1 0 0,1-1 0 0 0,0 1 1 0 0,0 0-1 0 0,-1 0 1 0 0,1 0-1 0 0,0 0 1 0 0,0 0-1 0 0,-1 0 1 0 0,1 0-1 0 0,0 0 1 0 0,3 2-1 0 0,0-1-1 0 0,0 1-1 0 0,1 0 1 0 0,-1 0-1 0 0,0 1 1 0 0,-1-1 0 0 0,1 1-1 0 0,0 0 1 0 0,-1 1-1 0 0,1-1 1 0 0,5 7-1 0 0,5 4-287 0 0,-12-11-187 0 0,1 0 0 0 0,-1 0-1 0 0,1 0 1 0 0,0 0 0 0 0,5 2 0 0 0,-2 1-2053 0 0,-7-6 1638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0:59.0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6 9584 0 0,'0'0'216'0'0,"0"0"32"0"0,0 0 12 0 0,0 0 52 0 0,0 0 156 0 0,0-1-383 0 0,0 1 0 0 0,0 0 0 0 0,1 0 0 0 0,-1 0 0 0 0,0 0 0 0 0,0-1 0 0 0,0 1 0 0 0,0 0 0 0 0,0 0 0 0 0,0 0 0 0 0,0 0 0 0 0,0-1 0 0 0,0 1 1 0 0,0 0-1 0 0,0 0 0 0 0,0 0 0 0 0,0-1 0 0 0,0 1 0 0 0,-1 0 0 0 0,1 0 0 0 0,0 0 0 0 0,0 0 0 0 0,0 0 0 0 0,0-1 0 0 0,0 1 0 0 0,0 0 0 0 0,0 0 0 0 0,0 0 1 0 0,0 0-1 0 0,-1 0 0 0 0,1-1 0 0 0,0 1 0 0 0,0 0 0 0 0,0 0 0 0 0,-1 0-44 0 0,0 0 1 0 0,0 1-1 0 0,0-1 1 0 0,0 0-1 0 0,0 0 1 0 0,0 1-1 0 0,0-1 1 0 0,1 1-1 0 0,-1-1 1 0 0,0 1-1 0 0,0-1 1 0 0,1 1-1 0 0,-1-1 0 0 0,0 1 1 0 0,0 0-1 0 0,1-1 1 0 0,-1 1-1 0 0,1 0 1 0 0,-2 1-1 0 0,-5 6 145 0 0,6-7-34 0 0,-5 21 357 0 0,2-9-346 0 0,0 12-15 0 0,1 0 1 0 0,0 0 0 0 0,2 1-1 0 0,2-1 1 0 0,0 0-1 0 0,1 1 1 0 0,8 34 0 0 0,-8-51-131 0 0,1 1 0 0 0,-1-1 1 0 0,2 0-1 0 0,-1 0 0 0 0,1 0 0 0 0,1 0 1 0 0,-1-1-1 0 0,2 0 0 0 0,-1 0 0 0 0,1 0 1 0 0,0-1-1 0 0,11 11 0 0 0,-15-17 15 0 0,0 0-1 0 0,0-1 1 0 0,-1 0-1 0 0,1 1 1 0 0,0-1-1 0 0,0 0 1 0 0,0 0 0 0 0,0 0-1 0 0,-1 0 1 0 0,1 0-1 0 0,2-1 1 0 0,4 0 197 0 0,33-8-206 0 0,-40 9-36 0 0,0 0 0 0 0,0-1 0 0 0,0 1 0 0 0,-1-1 0 0 0,1 1 0 0 0,0-1 0 0 0,0 1 0 0 0,-1-1 0 0 0,1 1 0 0 0,0-1 0 0 0,-1 1 0 0 0,1-1 0 0 0,-1 0 0 0 0,1 0 0 0 0,-1 1 0 0 0,1-1 0 0 0,-1 0 0 0 0,1-1 0 0 0,8-19-356 0 0,-2 6 328 0 0,0 4 12 0 0,-1-1 0 0 0,-1 1 0 0 0,1-1 0 0 0,4-16 0 0 0,-9 23 151 0 0,3-6-258 0 0,-1 0 0 0 0,2-12 0 0 0,-2-15 2781 0 0,-2 49-2904 0 0,0 0 0 0 0,1 0 0 0 0,1 0 0 0 0,-1 0 0 0 0,9 20 0 0 0,30 64 541 0 0,-38-90-278 0 0,-1-1 0 0 0,1 0 0 0 0,0 1-1 0 0,0-1 1 0 0,8 7 0 0 0,-10-10-3 0 0,0 0 0 0 0,0 0-1 0 0,0 0 1 0 0,0 0 0 0 0,0 0 0 0 0,1 0 0 0 0,-1 0 0 0 0,1 0-1 0 0,-1-1 1 0 0,0 1 0 0 0,1-1 0 0 0,-1 1 0 0 0,1-1-1 0 0,-1 1 1 0 0,1-1 0 0 0,-1 0 0 0 0,1 0 0 0 0,-1 0 0 0 0,1 0-1 0 0,0 0 1 0 0,-1 0 0 0 0,3-1 0 0 0,5-4 155 0 0,-9 4-152 0 0,1 1 1 0 0,-1-1 0 0 0,1 1 0 0 0,-1-1 0 0 0,1 1 0 0 0,-1-1 0 0 0,1 1 0 0 0,0 0 0 0 0,-1-1-1 0 0,1 1 1 0 0,-1 0 0 0 0,1 0 0 0 0,0-1 0 0 0,-1 1 0 0 0,1 0 0 0 0,0 0 0 0 0,1 0-1 0 0,-1 0-5 0 0,0-1 0 0 0,1 1 1 0 0,-1 0-1 0 0,0-1 0 0 0,0 1 0 0 0,1-1 0 0 0,-1 1 0 0 0,0-1 0 0 0,0 0 0 0 0,0 1 0 0 0,0-1 0 0 0,0 0 0 0 0,0 0 0 0 0,0 0 0 0 0,0 0 0 0 0,0 0 0 0 0,0 0 0 0 0,0 0 0 0 0,-1 0 0 0 0,1 0 0 0 0,1-2 0 0 0,-1 0 21 0 0,0 0 1 0 0,1 0-1 0 0,-1 0 0 0 0,0 1 0 0 0,-1-1 1 0 0,1 0-1 0 0,0 0 0 0 0,0-6 0 0 0,-1 2-3 0 0,0-6 21 0 0,0 1 1 0 0,-1 0 0 0 0,0 1 0 0 0,0-1 0 0 0,-6-19-1 0 0,6 27-39 0 0,1 3 0 0 0,0 0 0 0 0,0 0 0 0 0,0 0 0 0 0,-1 0 0 0 0,1 0 0 0 0,0 0 0 0 0,-1 0 0 0 0,1 1 0 0 0,0-1 0 0 0,-1 0 0 0 0,1 0 0 0 0,-1 0 0 0 0,1 1 0 0 0,-1-1 0 0 0,0 0 0 0 0,1 0 0 0 0,-1 1 0 0 0,-1-2 0 0 0,-20-28 50 0 0,21 29-120 0 0,-21-8-7460 0 0,21 9 3369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1:05.0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292 11 8536 0 0,'0'0'249'0'0,"0"0"-1"0"0,-1-1-156 0 0,-1 0-58 0 0,1 0-1 0 0,0 0 1 0 0,0 0-1 0 0,0 0 1 0 0,-1 1-1 0 0,1-1 1 0 0,0 0-1 0 0,-1 1 1 0 0,1-1-1 0 0,-1 1 1 0 0,1 0-1 0 0,0-1 1 0 0,-1 1-1 0 0,1 0 1 0 0,-1 0-1 0 0,1 0 1 0 0,-1 0-1 0 0,-1 0 1 0 0,-4 0 212 0 0,1 0-47 0 0,1 0 0 0 0,-1 0 0 0 0,0 1 0 0 0,0 0 1 0 0,1 0-1 0 0,-1 0 0 0 0,1 0 0 0 0,-8 4 0 0 0,-23 4 865 0 0,19-5-780 0 0,15-4-274 0 0,1 1 1 0 0,-1-1 0 0 0,1 1 0 0 0,-1 0 0 0 0,0-1 0 0 0,1 1 0 0 0,0 0-1 0 0,-1 0 1 0 0,-1 2 0 0 0,-5 2-11 0 0,-14 9 0 0 0,15-9 0 0 0,0 0 0 0 0,-13 6 0 0 0,16-10 0 0 0,0 1 0 0 0,0 0 0 0 0,0 0 0 0 0,1 0 0 0 0,-1 1 0 0 0,1-1 0 0 0,-1 1 0 0 0,-3 4 0 0 0,3-3 0 0 0,1 1 0 0 0,0 0 0 0 0,0 0 0 0 0,1 0 0 0 0,0 1 0 0 0,-1-1 0 0 0,2 1 0 0 0,-3 10 0 0 0,3-15 0 0 0,1-1 0 0 0,0 1 0 0 0,0 0 0 0 0,0-1 0 0 0,0 1 0 0 0,0 0 0 0 0,0 0 0 0 0,0-1 0 0 0,0 1 0 0 0,0 0 0 0 0,0-1 0 0 0,0 1 0 0 0,0 0 0 0 0,1 0 0 0 0,7 16 0 0 0,-6-15 0 0 0,1-1 0 0 0,0 1 0 0 0,0 0 0 0 0,0 0 0 0 0,0 0 0 0 0,0-1 0 0 0,1 1 0 0 0,-1-1 0 0 0,0 0 0 0 0,1 0 0 0 0,6 1 0 0 0,16 6 0 0 0,55 14 2650 0 0,-35-11-2627 0 0,-39-10-23 0 0,0 0 0 0 0,0 0 0 0 0,0 1-1 0 0,-1 0 1 0 0,1 0 0 0 0,0 0 0 0 0,-1 1 0 0 0,0 0 0 0 0,0 0 0 0 0,9 7 0 0 0,-3 0 20 0 0,-5-5-5 0 0,-1 0 1 0 0,1 1-1 0 0,-2-1 1 0 0,7 8 0 0 0,-11-11 19 0 0,1 0 1 0 0,-1 0 0 0 0,0 0-1 0 0,0 0 1 0 0,0 1 0 0 0,0-1-1 0 0,0 0 1 0 0,0 0 0 0 0,-1 1-1 0 0,1-1 1 0 0,-1 1 0 0 0,0-1-1 0 0,1 0 1 0 0,-1 1 0 0 0,0-1-1 0 0,-1 1 1 0 0,1-1 0 0 0,-1 4-1 0 0,1-5 58 0 0,-1 1-1 0 0,0-1 1 0 0,1 1-1 0 0,-1-1 1 0 0,0 0-1 0 0,0 1 1 0 0,0-1-1 0 0,0 0 0 0 0,0 1 1 0 0,0-1-1 0 0,0 0 1 0 0,0 0-1 0 0,-1 0 1 0 0,1 0-1 0 0,0 0 1 0 0,-1 0-1 0 0,1 0 0 0 0,-1-1 1 0 0,1 1-1 0 0,-1 0 1 0 0,1-1-1 0 0,-1 0 1 0 0,1 1-1 0 0,-1-1 1 0 0,-2 1-1 0 0,-7 0-414 0 0,1 0 0 0 0,-22-1 1 0 0,20 0 754 0 0,9 0-422 0 0,-2 0-166 0 0,0 0 0 0 0,0 0 0 0 0,1 0 1 0 0,-1-1-1 0 0,0 0 0 0 0,1 0 0 0 0,-1 0 1 0 0,1 0-1 0 0,-6-3 0 0 0,-8-2-3843 0 0,13 1-810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1:05.6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106 4 11688 0 0,'-2'1'57'0'0,"0"0"1"0"0,0 0 0 0 0,0-1-1 0 0,0 1 1 0 0,0-1 0 0 0,0 1 0 0 0,0-1-1 0 0,0 0 1 0 0,0 0 0 0 0,0 0-1 0 0,-1 0 1 0 0,1 0 0 0 0,0 0-1 0 0,0-1 1 0 0,0 1 0 0 0,0-1-1 0 0,0 1 1 0 0,0-1 0 0 0,0 0 0 0 0,1 1-1 0 0,-4-3 1 0 0,5 3-58 0 0,-1 0 1 0 0,1 0-1 0 0,0-1 0 0 0,-1 1 1 0 0,1 0-1 0 0,-1 0 1 0 0,1 0-1 0 0,-1 0 0 0 0,1 0 1 0 0,-1 0-1 0 0,1 0 1 0 0,-1 0-1 0 0,1 0 0 0 0,-1 0 1 0 0,1 0-1 0 0,-1 0 0 0 0,1 0 1 0 0,-1 0-1 0 0,1 0 1 0 0,-1 0-1 0 0,1 1 0 0 0,0-1 1 0 0,-1 0-1 0 0,1 0 0 0 0,-1 0 1 0 0,1 1-1 0 0,-1-1 1 0 0,1 0-1 0 0,-1 1 0 0 0,1 0 0 0 0,-1-1 0 0 0,1 0 0 0 0,-1 1 0 0 0,1-1 0 0 0,-1 0 0 0 0,1 1 0 0 0,-1-1 0 0 0,1 0 0 0 0,-1 0 0 0 0,1 1 0 0 0,-1-1 0 0 0,1 0 0 0 0,-1 0 0 0 0,0 0 0 0 0,1 0 0 0 0,-1 0 0 0 0,1 0 0 0 0,-1 0 0 0 0,1 0 0 0 0,-2 0 0 0 0,0 1 0 0 0,1-1 0 0 0,-1 1 0 0 0,0 1 0 0 0,1-1 0 0 0,-1 0 0 0 0,1 0 0 0 0,0 0 0 0 0,-1 1 0 0 0,1-1 0 0 0,0 1 0 0 0,0-1 0 0 0,0 1 0 0 0,-1 1 0 0 0,2-3 0 0 0,-3 9 317 0 0,0-1 1 0 0,1 0 0 0 0,1 1 0 0 0,0-1 0 0 0,0 1 0 0 0,0 0 0 0 0,1-1 0 0 0,2 18 0 0 0,-1-20-261 0 0,0-1 1 0 0,1 1-1 0 0,0 0 0 0 0,0-1 1 0 0,1 0-1 0 0,-1 1 0 0 0,1-1 1 0 0,0 0-1 0 0,1 0 0 0 0,-1-1 1 0 0,1 1-1 0 0,0-1 0 0 0,0 0 1 0 0,0 0-1 0 0,8 6 0 0 0,-3-4 63 0 0,0-1-1 0 0,0 1 1 0 0,0-2-1 0 0,1 1 1 0 0,-1-1-1 0 0,1-1 1 0 0,0 0 0 0 0,11 3-1 0 0,-19-6-179 0 0,0 0-1 0 0,0 0 0 0 0,1 0 1 0 0,-1 0-1 0 0,0-1 1 0 0,0 1-1 0 0,0 0 1 0 0,2-2-1 0 0,12 0 133 0 0,-14 1-52 0 0,1 1 1 0 0,-1 0 0 0 0,0-1-1 0 0,0 1 1 0 0,0-1-1 0 0,0 0 1 0 0,0 1 0 0 0,0-1-1 0 0,0 0 1 0 0,0 0-1 0 0,0 0 1 0 0,0-1 0 0 0,0 1-1 0 0,-1 0 1 0 0,3-3-1 0 0,10-7 1063 0 0,-11 9-1153 0 0,-2 0 0 0 0,1 0 0 0 0,0 0-1 0 0,0 0 1 0 0,-1 0 0 0 0,1 0 0 0 0,-1-1 0 0 0,1 1 0 0 0,-1 0 0 0 0,0-1 0 0 0,0 1 0 0 0,0-1 0 0 0,0 0 0 0 0,0-2 0 0 0,1-3 100 0 0,-1 0 0 0 0,0 0 1 0 0,0-12-1 0 0,2-67-350 0 0,-3 84 321 0 0,0 3 0 0 0,-1-1 0 0 0,1 0 0 0 0,0 1-1 0 0,0-1 1 0 0,0 0 0 0 0,0 1-1 0 0,0-1 1 0 0,0 0 0 0 0,0 1-1 0 0,0-1 1 0 0,1 1 0 0 0,-1-1-1 0 0,0 0 1 0 0,0 1 0 0 0,0-1-1 0 0,1 1 1 0 0,-1-1 0 0 0,0 1-1 0 0,1-1 1 0 0,-1 0 0 0 0,1 0-1 0 0,-1 0 80 0 0,0 1 16 0 0,0 0 0 0 0,1 2-61 0 0,0 0 0 0 0,-1 0-1 0 0,1-1 1 0 0,-1 1-1 0 0,1 0 1 0 0,-1 0-1 0 0,0 0 1 0 0,0-1-1 0 0,0 1 1 0 0,0 3-1 0 0,0-4-14 0 0,0 6 73 0 0,1 0-1 0 0,0 0 1 0 0,3 11 0 0 0,-2-11-6 0 0,0-1 0 0 0,-1 1 1 0 0,1 12-1 0 0,-2-13-30 0 0,0 1 0 0 0,1-1 0 0 0,0 1 0 0 0,0-1 0 0 0,4 12 0 0 0,18 33 158 0 0,-18-42-189 0 0,-5-8-149 0 0,2 1-114 0 0,-2-2 22 0 0,1 1 1 0 0,-1-1-1 0 0,1 1 1 0 0,-1 0-1 0 0,1-1 1 0 0,-1 1-1 0 0,1-1 1 0 0,-1 1-1 0 0,1-1 1 0 0,-1 0 0 0 0,1 1-1 0 0,0-1 1 0 0,-1 1-1 0 0,1-1 1 0 0,0 0-1 0 0,-1 0 1 0 0,1 1-1 0 0,0-1 1 0 0,0 0-1 0 0,-1 0 1 0 0,1 0-1 0 0,0 0 1 0 0,1 0-1 0 0,2-2-1235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1:06.0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13 9408 0 0,'0'0'273'0'0,"0"0"-5"0"0,3 6-161 0 0,4 13 117 0 0,-6-15-157 0 0,0-1 0 0 0,0 0 0 0 0,1 1 0 0 0,-1-1 0 0 0,1 0-1 0 0,0 0 1 0 0,-1 0 0 0 0,4 4 0 0 0,20 26 93 0 0,-18-23 9 0 0,0-1 0 0 0,0 0 0 0 0,1 0 1 0 0,10 8-1 0 0,-12-12-106 0 0,3 3 41 0 0,0 1 0 0 0,0-1 1 0 0,9 14-1 0 0,-10-11-104 0 0,-5-6 162 0 0,-3-4 678 0 0,0-1 275 0 0,0 0 49 0 0,0 0-104 0 0,2 9-48 0 0,-1-2-823 0 0,0-10 532 0 0,-1 2-401 0 0,0 1 0 0 0,0-2-284 0 0,0 0 0 0 0,0 1 1 0 0,0-1-1 0 0,0 0 0 0 0,0 0 0 0 0,0 1 0 0 0,1-1 0 0 0,-1 0 0 0 0,2-2 0 0 0,-1-1-13 0 0,2-3-23 0 0,-1 1 0 0 0,1-1 0 0 0,1 0 0 0 0,-1 1 0 0 0,1-1 0 0 0,1 1 0 0 0,0 0 0 0 0,-1 1 0 0 0,2-1 0 0 0,-1 1 0 0 0,8-7 0 0 0,29-37-225 0 0,-31 37-1837 0 0,-1 0 1 0 0,25-22-1 0 0,-22 25-63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1:06.6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0 217 14368 0 0,'0'0'330'0'0,"0"0"45"0"0,0 0 17 0 0,0 0-47 0 0,13-2-334 0 0,0 1-208 0 0,-10 1 168 0 0,-1 0 1 0 0,1 0-1 0 0,0-1 1 0 0,-1 1-1 0 0,1-1 0 0 0,4-1 1 0 0,12-7-59 0 0,-15 7 83 0 0,1-1-1 0 0,0 1 0 0 0,-1 0 1 0 0,1 1-1 0 0,0-1 0 0 0,0 1 1 0 0,0 0-1 0 0,7-1 1 0 0,-8 1 4 0 0,1 1 0 0 0,-1-1 0 0 0,0-1 0 0 0,0 1 0 0 0,0-1 0 0 0,1 0 0 0 0,-1 0 0 0 0,-1 0 0 0 0,1 0 0 0 0,0 0 0 0 0,0-1 0 0 0,-1 0 0 0 0,4-3 0 0 0,20-14 0 0 0,-21 16 0 0 0,-1 0 0 0 0,1 0 0 0 0,-1-1 0 0 0,0 0 0 0 0,0 0 0 0 0,-1-1 0 0 0,8-9 0 0 0,-11 13 0 0 0,5-6 0 0 0,0-1 0 0 0,11-9 0 0 0,-9 9 0 0 0,-2 7 0 0 0,-2 0 0 0 0,0-8 0 0 0,-5 4 0 0 0,1 6 1 0 0,0-1 1 0 0,0 1-1 0 0,0-1 1 0 0,-1 1 0 0 0,1 0-1 0 0,0-1 1 0 0,0 1-1 0 0,-1-1 1 0 0,1 1 0 0 0,0-1-1 0 0,-1 1 1 0 0,1 0 0 0 0,-1-1-1 0 0,1 1 1 0 0,0 0-1 0 0,-1-1 1 0 0,1 1 0 0 0,-1 0-1 0 0,1 0 1 0 0,-1-1 0 0 0,1 1-1 0 0,-1 0 1 0 0,1 0-1 0 0,-1 0 1 0 0,1 0 0 0 0,-2-1-1 0 0,1 1 9 0 0,0 0-8 0 0,-2-2 12 0 0,1 1 0 0 0,-1-1 0 0 0,0 1 0 0 0,0-1 0 0 0,0 1 0 0 0,-1 0 0 0 0,1 0 0 0 0,0 1 0 0 0,0-1 0 0 0,-7 0 0 0 0,3 2 4 0 0,-1 1 0 0 0,0 0 0 0 0,0 0-1 0 0,1 0 1 0 0,0 1 0 0 0,-1 0 0 0 0,-6 4 0 0 0,8-3-13 0 0,-1 0 1 0 0,1 0 0 0 0,0 1 0 0 0,1 0 0 0 0,-1 0 0 0 0,1 0 0 0 0,0 1 0 0 0,0-1 0 0 0,1 1 0 0 0,0 0 0 0 0,0 0 0 0 0,0 1 0 0 0,0-1 0 0 0,-4 14 0 0 0,6-15 108 0 0,0 0 0 0 0,1 1 1 0 0,-1-1-1 0 0,1 1 0 0 0,0-1 1 0 0,0 1-1 0 0,1 0 1 0 0,-1-1-1 0 0,1 1 0 0 0,1 0 1 0 0,-1-1-1 0 0,1 1 0 0 0,0 0 1 0 0,0-1-1 0 0,1 1 0 0 0,-1-1 1 0 0,1 1-1 0 0,0-1 0 0 0,1 0 1 0 0,3 6-1 0 0,1-3 14 0 0,-1-1-1 0 0,2 0 0 0 0,-1-1 1 0 0,1 0-1 0 0,0 0 1 0 0,13 7-1 0 0,-13-8-127 0 0,1 0 0 0 0,0-1 0 0 0,0 0 0 0 0,0-1 0 0 0,16 4 0 0 0,-19-6 14 0 0,0 0-1 0 0,0 0 1 0 0,0 0-1 0 0,1-1 0 0 0,-1 0 1 0 0,0 0-1 0 0,0-1 1 0 0,0 0-1 0 0,1 0 1 0 0,5-2-1 0 0,0 0-115 0 0,2-1-1372 0 0,-5-1-2514 0 0,1-1-1866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1:20.3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31 4232 0 0,'0'0'91'0'0,"0"0"11"0"0,0 0 12 0 0,2-6 11 0 0,-1-1-113 0 0,-1 6 47 0 0,7-15 2974 0 0,-6 21 574 0 0,1-1-3566 0 0,-1 0 0 0 0,-1 1 1 0 0,1-1-1 0 0,0 1 0 0 0,-1-1 0 0 0,0 7 1 0 0,-6 56 638 0 0,6-59-520 0 0,-1 0 1 0 0,2 0 0 0 0,0 9-1 0 0,1 12 236 0 0,1 112 374 0 0,-3-136-770 0 0,1-1 0 0 0,-1 0 0 0 0,1 0 0 0 0,0 0 0 0 0,0 0 0 0 0,2 5 0 0 0,-1-3 0 0 0,-1-4 14 0 0,-1-1 0 0 0,1 1 1 0 0,-1 0-1 0 0,1 0 1 0 0,-1 0-1 0 0,0 0 0 0 0,0 0 1 0 0,0 0-1 0 0,0 3 1 0 0,1 6 257 0 0,12 19 242 0 0,-8-20-447 0 0,-4-9-540 0 0,-1-1-175 0 0,0 0-530 0 0,0 0-2076 0 0,0 0-894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1:20.7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10 9312 0 0,'0'0'268'0'0,"0"0"4"0"0,1-1-175 0 0,0 1-90 0 0,-1-1-1 0 0,1 0 1 0 0,0 0 0 0 0,-1 1-1 0 0,1-1 1 0 0,0 0 0 0 0,0 1-1 0 0,0-1 1 0 0,0 1 0 0 0,0-1-1 0 0,0 1 1 0 0,0 0 0 0 0,0-1 0 0 0,0 1-1 0 0,0 0 1 0 0,0 0 0 0 0,1-1-1 0 0,-1 2 23 0 0,0-1 0 0 0,-1 0 0 0 0,1 0-1 0 0,-1 0 1 0 0,1 0 0 0 0,0 1 0 0 0,-1-1-1 0 0,1 0 1 0 0,-1 1 0 0 0,1-1 0 0 0,-1 0-1 0 0,1 1 1 0 0,0-1 0 0 0,-1 1 0 0 0,0-1-1 0 0,1 1 1 0 0,-1-1 0 0 0,1 1 0 0 0,-1-1-1 0 0,1 2 1 0 0,0 0 71 0 0,0 0-1 0 0,0 0 1 0 0,0 1-1 0 0,-1-1 1 0 0,1 0 0 0 0,-1 1-1 0 0,1-1 1 0 0,-1 0-1 0 0,0 1 1 0 0,0-1-1 0 0,0 1 1 0 0,0 2 0 0 0,-3 20 624 0 0,0 34 0 0 0,10 99-276 0 0,-7-151-377 0 0,1 0 1 0 0,0-1-1 0 0,3 11 1 0 0,-2-10 34 0 0,0 0 1 0 0,-1 1-1 0 0,1 11 1 0 0,8 38 133 0 0,-11-53-244 0 0,1-3 1 0 0,1 0 0 0 0,-1 0 0 0 0,0 0-1 0 0,0 0 1 0 0,1 0 0 0 0,-1 0 0 0 0,1 0 0 0 0,-1 0-1 0 0,0 0 1 0 0,1 0 0 0 0,0 0 0 0 0,-1 0 0 0 0,2 2 0 0 0,5 10-3269 0 0,-7-13 2544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1:21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10 204 9184 0 0,'0'0'208'0'0,"-7"-9"544"0"0,7 9-753 0 0,0-1 1 0 0,-1 1 1 0 0,1 0-1 0 0,0 0 1 0 0,0 0-1 0 0,0-1 1 0 0,0 1-1 0 0,-1 0 1 0 0,1-1 0 0 0,0 1-1 0 0,0 0 1 0 0,0 0-1 0 0,0-1 1 0 0,0 1-1 0 0,0 0 1 0 0,-1-1-1 0 0,1 1 1 0 0,0 0-1 0 0,0-1 1 0 0,0 1 0 0 0,0 0-1 0 0,0-1 1 0 0,0 1-1 0 0,1 0 1 0 0,-1 0-1 0 0,0-1 1 0 0,0 1-1 0 0,0 0 1 0 0,0-1-1 0 0,2-3 75 0 0,0 2-43 0 0,-1 0 0 0 0,1 1 0 0 0,0-1 0 0 0,0 1-1 0 0,-1-1 1 0 0,1 1 0 0 0,0 0 0 0 0,0 0 0 0 0,0 0 0 0 0,0 0 0 0 0,1 0 0 0 0,-1 0 0 0 0,0 1-1 0 0,3-1 1 0 0,11-5 189 0 0,-10 3-153 0 0,1 1 0 0 0,0 0 0 0 0,0 0 0 0 0,0 1 1 0 0,0-1-1 0 0,9 1 0 0 0,17-3 139 0 0,98-35 695 0 0,-91 18-692 0 0,-19 12-175 0 0,0 1 0 0 0,31-7 0 0 0,-4 2-36 0 0,23-16 1 0 0,-69 28 7 0 0,1 0 0 0 0,-1 0 0 0 0,0 0 1 0 0,0 0-1 0 0,0 1 0 0 0,0-1 1 0 0,0 1-1 0 0,1 0 0 0 0,-1-1 0 0 0,0 1 1 0 0,0 0-1 0 0,4 1 0 0 0,-4-1 481 0 0,-2 0 156 0 0,0 0 27 0 0,0 0-67 0 0,0 0-312 0 0,0 0-136 0 0,0 0-27 0 0,0 0-15 0 0,0 0-36 0 0,0 0-10 0 0,0 0 10 0 0,-2 1-70 0 0,0 0 0 0 0,1 0 0 0 0,-1 0 0 0 0,1 0 0 0 0,-1 0 0 0 0,1 1 0 0 0,-1-1 0 0 0,1 1 0 0 0,-2 1 0 0 0,-1 4-8 0 0,0 0 0 0 0,0 0 0 0 0,0 0 0 0 0,1 1 0 0 0,1-1 0 0 0,-1 1 0 0 0,1 0 0 0 0,0 0 0 0 0,1-1 0 0 0,0 1 0 0 0,0 0 0 0 0,1 9 0 0 0,-1-3 0 0 0,1-8 0 0 0,0 0 0 0 0,0 1 0 0 0,0-1 0 0 0,1 0 0 0 0,0 0 0 0 0,0 0 0 0 0,0 0 0 0 0,1 0 0 0 0,2 6 0 0 0,-2-8 13 0 0,0-1 0 0 0,-1 1 0 0 0,1-1 0 0 0,0 0 0 0 0,1 0 0 0 0,-1 0 0 0 0,0 0 0 0 0,5 4 0 0 0,-6-6 30 0 0,0-1 0 0 0,0 1 0 0 0,0 0 0 0 0,0-1-1 0 0,0 0 1 0 0,0 1 0 0 0,0-1 0 0 0,1 1-1 0 0,-1-1 1 0 0,0 0 0 0 0,0 0 0 0 0,0 0-1 0 0,0 0 1 0 0,0 1 0 0 0,0-2 0 0 0,0 1-1 0 0,1 0 1 0 0,-1 0 0 0 0,0 0 0 0 0,0 0-1 0 0,0-1 1 0 0,0 1 0 0 0,0 0 0 0 0,0-1 0 0 0,0 1-1 0 0,0-1 1 0 0,0 1 0 0 0,0-1 0 0 0,0 0-1 0 0,0 1 1 0 0,0-1 0 0 0,-1 0 0 0 0,2-1-1 0 0,11-8 1059 0 0,-10 8-1060 0 0,0 0 0 0 0,-1 1 0 0 0,1-2 0 0 0,-1 1 0 0 0,0 0 0 0 0,1 0 0 0 0,-1-1 0 0 0,0 1 0 0 0,2-5 0 0 0,-2 2-13 0 0,5-8 13 0 0,-2 0 0 0 0,0-1 0 0 0,4-15 0 0 0,-5 4 23 0 0,-4 25-106 0 0,0-1-1 0 0,0 1 1 0 0,0 0-1 0 0,0 0 1 0 0,0 0-1 0 0,0 0 1 0 0,0-1 0 0 0,0 1-1 0 0,0 0 1 0 0,0 0-1 0 0,0 0 1 0 0,0 0-1 0 0,0-1 1 0 0,0 1-1 0 0,0 0 1 0 0,0 0 0 0 0,0 0-1 0 0,0 0 1 0 0,0-1-1 0 0,0 1 1 0 0,1 0-1 0 0,-1 0 1 0 0,0 0-1 0 0,0 0 1 0 0,0 0 0 0 0,0-1-1 0 0,0 1 1 0 0,0 0-1 0 0,0 0 1 0 0,1 0-1 0 0,-1 0 1 0 0,0 0-1 0 0,0 0 1 0 0,5 3-163 0 0,5 10 638 0 0,-10-12-491 0 0,19 34 521 0 0,4 7-344 0 0,-22-41-119 0 0,0 1 0 0 0,0 0 0 0 0,0-1 0 0 0,-1 1 0 0 0,1 0 0 0 0,0 0 0 0 0,-1-1 0 0 0,1 4 0 0 0,3 9 0 0 0,-2-9-17 0 0,-2-4-85 0 0,1-1-1 0 0,-1 1 1 0 0,0 0-1 0 0,1 0 1 0 0,-1-1-1 0 0,1 1 1 0 0,-1 0 0 0 0,1-1-1 0 0,-1 1 1 0 0,1-1-1 0 0,-1 1 1 0 0,1 0-1 0 0,0-1 1 0 0,-1 1 0 0 0,1-1-1 0 0,0 0 1 0 0,-1 1-1 0 0,1-1 1 0 0,0 1-1 0 0,0-1 1 0 0,-1 0 0 0 0,1 0-1 0 0,0 1 1 0 0,0-1-1 0 0,0 0 1 0 0,-1 0-1 0 0,1 0 1 0 0,0 0-1 0 0,0 0 1 0 0,0 0 0 0 0,-1 0-1 0 0,1 0 1 0 0,0 0-1 0 0,0-1 1 0 0,0 1-1 0 0,-1 0 1 0 0,1 0 0 0 0,0-1-1 0 0,0 1 1 0 0,-1 0-1 0 0,1-1 1 0 0,1 0-1 0 0,0-1-237 0 0,1 0-1 0 0,-1-1 1 0 0,0 1-1 0 0,0-1 0 0 0,0 1 1 0 0,0-1-1 0 0,0 1 0 0 0,2-7 1 0 0,1-5-588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1:22.0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1 11144 0 0,'0'0'248'0'0,"0"0"34"0"0,0 0 22 0 0,0 0-29 0 0,0 8-22 0 0,-2 4-157 0 0,2-1-1 0 0,-1 1 1 0 0,1-1-1 0 0,4 23 0 0 0,-4-33-94 0 0,15 69 2415 0 0,-13-63-1674 0 0,0-1 0 0 0,0 1 0 0 0,0 0 0 0 0,5 7 0 0 0,1 5-190 0 0,-7-17-512 0 0,-1-2-309 0 0,6 12-991 0 0,-6-10 1361 0 0,0-2-5 0 0,0 0-27 0 0,0 0-5 0 0,0 0 0 0 0,0 0 0 0 0,0 0 0 0 0,0 0 0 0 0,2-1-56 0 0,-1 1 0 0 0,0-1-1 0 0,0 1 1 0 0,0-1 0 0 0,0 1 0 0 0,0-1-1 0 0,0 0 1 0 0,-1 1 0 0 0,1-1-1 0 0,0 0 1 0 0,0 0 0 0 0,0 0-1 0 0,-1 0 1 0 0,1 0 0 0 0,0 0-1 0 0,-1 0 1 0 0,1-1 0 0 0,10-18-19 0 0,-6 5 6 0 0,4-9 11 0 0,13-25 1 0 0,-19 42-16 0 0,1 1 0 0 0,0-1 0 0 0,1 1 0 0 0,-1 0 0 0 0,1 0 0 0 0,0 1 0 0 0,1-1 0 0 0,7-6 0 0 0,-10 10 2 0 0,-1 0-5 0 0,1 1 0 0 0,-1-1 0 0 0,1 0 0 0 0,0 0 0 0 0,-1 1 0 0 0,1 0 0 0 0,0-1 0 0 0,0 1 0 0 0,0 0 0 0 0,0 1 0 0 0,0-1 0 0 0,1 0 0 0 0,5 1 0 0 0,-7-1 12 0 0,0 2 0 0 0,0-1 0 0 0,-1 0 0 0 0,1 0 0 0 0,0 1 0 0 0,0-1 0 0 0,0 1 0 0 0,0-1 0 0 0,0 1 0 0 0,-1 0 0 0 0,1 0 0 0 0,0 0 0 0 0,0 0 0 0 0,-1 0 0 0 0,1 0 0 0 0,-1 0 0 0 0,1 1 0 0 0,-1-1 0 0 0,3 3 0 0 0,-1 1 0 0 0,-1-1 0 0 0,1 0 0 0 0,-1 1 0 0 0,0-1 0 0 0,2 7 0 0 0,-2-4 0 0 0,18 51 72 0 0,-15-47 167 0 0,7 15-120 0 0,-7-21-694 0 0,-5-4 246 0 0,7 1-606 0 0,1-4-4695 0 0,-4 1 1446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1:22.7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169 165 11912 0 0,'0'0'349'0'0,"0"0"-2"0"0,-2 0-197 0 0,-42-11 1332 0 0,41 11-1460 0 0,0-1 1 0 0,1 1 0 0 0,-1-1 0 0 0,0 1 0 0 0,0 0 0 0 0,0 0 0 0 0,0 1-1 0 0,1-1 1 0 0,-1 0 0 0 0,0 1 0 0 0,0 0 0 0 0,1-1 0 0 0,-1 1 0 0 0,0 0-1 0 0,1 1 1 0 0,-1-1 0 0 0,1 0 0 0 0,-1 1 0 0 0,1-1 0 0 0,-3 3 0 0 0,-9 7 210 0 0,10-8-158 0 0,1-1 0 0 0,-1 1 0 0 0,1 0-1 0 0,0 0 1 0 0,-1 0 0 0 0,2 1-1 0 0,-1-1 1 0 0,0 1 0 0 0,0-1 0 0 0,1 1-1 0 0,0 0 1 0 0,-2 5 0 0 0,1-1-55 0 0,1-1 1 0 0,1 1 0 0 0,0 0-1 0 0,0 0 1 0 0,0 0-1 0 0,1 1 1 0 0,0-1 0 0 0,0 0-1 0 0,1 0 1 0 0,0 0-1 0 0,1 0 1 0 0,0 0 0 0 0,0-1-1 0 0,1 1 1 0 0,-1 0-1 0 0,2-1 1 0 0,6 12 0 0 0,-6-13-5 0 0,0-1 1 0 0,0 0 0 0 0,1-1-1 0 0,-1 1 1 0 0,1-1 0 0 0,8 6 0 0 0,-12-9-15 0 0,1 0 1 0 0,0 0 0 0 0,1 0 0 0 0,-1 0 0 0 0,0 0-1 0 0,0-1 1 0 0,0 1 0 0 0,1 0 0 0 0,-1-1 0 0 0,0 0-1 0 0,0 0 1 0 0,1 1 0 0 0,-1-1 0 0 0,0 0 0 0 0,1-1-1 0 0,-1 1 1 0 0,0 0 0 0 0,0-1 0 0 0,1 1 0 0 0,3-3-1 0 0,-2 2-12 0 0,1-1 0 0 0,-1-1 0 0 0,1 1-1 0 0,-1-1 1 0 0,0 1 0 0 0,0-1-1 0 0,0 0 1 0 0,-1 0 0 0 0,1-1-1 0 0,-1 1 1 0 0,0-1 0 0 0,0 0-1 0 0,0 0 1 0 0,0 0 0 0 0,-1 0-1 0 0,1 0 1 0 0,-1-1 0 0 0,2-7 0 0 0,3-9-200 0 0,-1 0 0 0 0,-1 0 0 0 0,-1-1 0 0 0,1-41 0 0 0,-4 56 195 0 0,-1 1 1 0 0,1 0-1 0 0,2-10 0 0 0,1-3 0 0 0,-3-25 15 0 0,1 2 74 0 0,-3 28-26 0 0,2 11 0 0 0,-1-1 0 0 0,1 1 0 0 0,0-1 0 0 0,0 1 0 0 0,2-5-1 0 0,-2 4 70 0 0,0 1 0 0 0,0 0-1 0 0,0-1 1 0 0,-1 1-1 0 0,2-6 1 0 0,-2 9-10 0 0,0 0-4 0 0,0 0 75 0 0,0 0 308 0 0,0 0 140 0 0,0 0 22 0 0,0 0-72 0 0,0 0-330 0 0,0 3-256 0 0,0-1-1 0 0,1 1 0 0 0,-1 0 1 0 0,0 0-1 0 0,-1-1 0 0 0,1 1 1 0 0,0 0-1 0 0,-1-1 0 0 0,-1 6 1 0 0,1 0-285 0 0,-1 0 226 0 0,2-1 0 0 0,-1 0 1 0 0,1 1-1 0 0,0-1 0 0 0,0 0 0 0 0,1 0 0 0 0,1 9 0 0 0,0-7 123 0 0,1 6 15 0 0,0 0-1 0 0,2 0 0 0 0,-1 0 1 0 0,2-1-1 0 0,13 27 0 0 0,-11-28 39 0 0,-1 0 0 0 0,11 26-1 0 0,-12-26-78 0 0,0 0 0 0 0,15 22 1 0 0,-1-3-94 0 0,2-3-679 0 0,-12-18-4225 0 0,-4-5-777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7:00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16 108 4976 0 0,'0'0'108'0'0,"0"0"17"0"0,0 0 13 0 0,0 0 24 0 0,0 0 61 0 0,0 0 29 0 0,0 0 4 0 0,0 0 45 0 0,0 0 191 0 0,0 0 85 0 0,0 0 21 0 0,0 0-58 0 0,0 0-252 0 0,0 0-110 0 0,0 0-18 0 0,0 0 10 0 0,0 0 64 0 0,0 0 29 0 0,0 0 8 0 0,0 0 14 0 0,0 0 55 0 0,0 0 20 0 0,0 0 7 0 0,0 0-9 0 0,0 0-39 0 0,0 0-20 0 0,0-2-3 0 0,3-9-86 0 0,-2 7-188 0 0,-1 1-1 0 0,1-1 0 0 0,0 1 1 0 0,-1-1-1 0 0,1 1 0 0 0,-1-5 1 0 0,1-16-22 0 0,-1 3 0 0 0,1 14 0 0 0,0-2 0 0 0,-1 5 100 0 0,0 3 417 0 0,0 1 175 0 0,0 0 39 0 0,-6 15 330 0 0,0 4-934 0 0,2 1 0 0 0,0-1 0 0 0,1 1 1 0 0,0 35-1 0 0,3-54-113 0 0,0 0 0 0 0,1 0 0 0 0,-1 0 0 0 0,0 0 0 0 0,1 0 0 0 0,-1 0 0 0 0,0 0 0 0 0,1 0 0 0 0,-1-1 0 0 0,1 1 0 0 0,-1 0 0 0 0,1 0 0 0 0,-1-1 0 0 0,1 1 0 0 0,0 0 0 0 0,1 1 0 0 0,-1-2 64 0 0,-1 0-12 0 0,0 0 4 0 0,0 0 15 0 0,12-14 139 0 0,-10 11-210 0 0,-1 0 0 0 0,0 0-1 0 0,0-1 1 0 0,0 1 0 0 0,-1 0-1 0 0,1 0 1 0 0,-1 0 0 0 0,1-4 0 0 0,4-19 59 0 0,-2 15 18 0 0,-2 7-119 0 0,1 0-1 0 0,-1 0 0 0 0,1 0 1 0 0,0 0-1 0 0,3-6 1 0 0,-4 9 80 0 0,0 0 0 0 0,-1 1 0 0 0,1-1 1 0 0,0 0-1 0 0,0 0 0 0 0,0 0 0 0 0,0 1 0 0 0,0-1 1 0 0,0 0-1 0 0,0 1 0 0 0,0-1 0 0 0,0 1 1 0 0,0-1-1 0 0,0 1 0 0 0,0 0 0 0 0,0-1 1 0 0,0 1-1 0 0,1 0 0 0 0,-1 0 0 0 0,0 0 0 0 0,0 0 1 0 0,0 0-1 0 0,0 0 0 0 0,1 0 0 0 0,-1 0 1 0 0,1 1-1 0 0,2 0-121 0 0,-1 0 0 0 0,1 0-1 0 0,-1 1 1 0 0,1 0 0 0 0,-1-1 0 0 0,0 1 0 0 0,0 0 0 0 0,0 1 0 0 0,0-1 0 0 0,0 1 0 0 0,0-1-1 0 0,0 1 1 0 0,2 3 0 0 0,5 7-213 0 0,14 25-1 0 0,-13-21 406 0 0,39 66-103 0 0,-43-69-6 0 0,-1 1 1 0 0,0-1-1 0 0,-1 1 1 0 0,4 19-1 0 0,-5-10 35 0 0,0 1-1 0 0,-2-1 1 0 0,-1 1-1 0 0,-2 32 1 0 0,-1-38-41 0 0,0-1 0 0 0,-1 0 0 0 0,-1-1 1 0 0,-1 1-1 0 0,0-1 0 0 0,-12 27 0 0 0,7-24-80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1:27.8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2 121 6592 0 0,'0'0'192'0'0,"0"0"36"0"0,0 0 25 0 0,0 0 10 0 0,0 0 1 0 0,0 0 22 0 0,0 15 1672 0 0,1 10-732 0 0,0-14-748 0 0,-1-1 0 0 0,-1 20 0 0 0,-1-10-200 0 0,1 0 1 0 0,2-1-1 0 0,0 1 1 0 0,6 34 0 0 0,-5-38-232 0 0,0-9-47 0 0,0 0 0 0 0,1 0 0 0 0,-1 0 0 0 0,1-1 0 0 0,0 1 0 0 0,1-1 0 0 0,5 8 0 0 0,3 6 0 0 0,-7-4 0 0 0,0-6 0 0 0,-4-8 0 0 0,9 6 0 0 0,1-5 0 0 0,1-8 0 0 0,-8 2 120 0 0,-2 1 0 0 0,1 0 1 0 0,0-1-1 0 0,0 1 0 0 0,-1-1 1 0 0,0 0-1 0 0,1 0 0 0 0,-1 0 1 0 0,0 0-1 0 0,2-6 0 0 0,14-36 1936 0 0,-12 26-1654 0 0,7-31-148 0 0,-9 32-258 0 0,8-42 4 0 0,-9 54 0 0 0,1 1 0 0 0,1 2-13 0 0,-4 3-59 0 0,-1 0-28 0 0,0 0 23 0 0,0 0 11 0 0,15 8 2 0 0,-8-2 35 0 0,-1 1-1 0 0,-1 0 0 0 0,0 0 0 0 0,0 1 1 0 0,6 11-1 0 0,-5-9-1 0 0,13 19 0 0 0,-3-7 772 0 0,17 30-1 0 0,2 5-1377 0 0,-29-49 909 0 0,-5-6-266 0 0,1 0 0 0 0,-1 0 0 0 0,0 0 0 0 0,1 0 0 0 0,-1 0 0 0 0,1 0 0 0 0,-1-1 0 0 0,1 1 0 0 0,0-1 0 0 0,0 1 0 0 0,0-1 0 0 0,0 0 0 0 0,0 0 0 0 0,0 0 0 0 0,4 2 0 0 0,6 2-814 0 0,-12-4 817 0 0,1-1 0 0 0,0 0 0 0 0,-1 1-1 0 0,1-1 1 0 0,0 0 0 0 0,-1 1 0 0 0,1-1 0 0 0,0 0-1 0 0,-1 0 1 0 0,1 1 0 0 0,0-1 0 0 0,-1 0 0 0 0,1 0-1 0 0,0 0 1 0 0,0 0 0 0 0,-1 0 0 0 0,1 0 0 0 0,0 0-1 0 0,-1-1 1 0 0,1 1 0 0 0,0 0 0 0 0,-1 0 0 0 0,1 0 0 0 0,0-1-1 0 0,-1 1 1 0 0,1 0 0 0 0,0-1 0 0 0,-1 1 0 0 0,1 0-1 0 0,-1-1 1 0 0,1 1 0 0 0,0-1 0 0 0,-1 1 0 0 0,1-2-1 0 0,8-7 124 0 0,0-1-1 0 0,-1 0 0 0 0,0 0 0 0 0,-1-1 0 0 0,0 0 1 0 0,-1 0-1 0 0,10-24 0 0 0,1 0-109 0 0,-14 28 42 0 0,0 0 0 0 0,0 0 0 0 0,-1 0-1 0 0,0 0 1 0 0,1-10 0 0 0,3-6 819 0 0,-4 16-572 0 0,38-156 864 0 0,-39 158-1242 0 0,11-53-7 0 0,-2 21-2882 0 0,-6 29-1816 0 0,2 1-1350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1:28.8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156 52 7424 0 0,'0'0'166'0'0,"0"0"29"0"0,0 0 12 0 0,4-15 1 0 0,-4-9 1676 0 0,-21 13 1424 0 0,19 11-3263 0 0,0-1 1 0 0,-1 1-1 0 0,1-1 1 0 0,0 1-1 0 0,-1 0 1 0 0,1 0 0 0 0,-1 0-1 0 0,1 0 1 0 0,0 1-1 0 0,-1-1 1 0 0,1 1-1 0 0,0-1 1 0 0,0 1 0 0 0,-1 0-1 0 0,1 0 1 0 0,0 0-1 0 0,0 0 1 0 0,0 0-1 0 0,0 0 1 0 0,0 1-1 0 0,0-1 1 0 0,-2 3 0 0 0,-4 3 100 0 0,0 1 1 0 0,1 1-1 0 0,-10 13 1 0 0,4-5 63 0 0,9-13-207 0 0,1 1 0 0 0,0 0 0 0 0,0 0 0 0 0,1-1 0 0 0,0 2 0 0 0,0-1 0 0 0,0 0 0 0 0,0 0 0 0 0,1 1 0 0 0,-1-1 0 0 0,1 8 0 0 0,-1-3-47 0 0,1-7 89 0 0,0 1-1 0 0,0 0 1 0 0,1 0 0 0 0,-1 0-1 0 0,1-1 1 0 0,0 1-1 0 0,0 0 1 0 0,0 0-1 0 0,1 0 1 0 0,0-1-1 0 0,-1 1 1 0 0,1 0-1 0 0,0 0 1 0 0,1-1-1 0 0,1 5 1 0 0,1 1 36 0 0,-3-8-72 0 0,-1 1 0 0 0,0-1 1 0 0,1 0-1 0 0,-1 0 1 0 0,1 0-1 0 0,0 0 1 0 0,-1 1-1 0 0,1-1 0 0 0,0 0 1 0 0,0 0-1 0 0,0 0 1 0 0,0 0-1 0 0,0 0 0 0 0,0-1 1 0 0,0 1-1 0 0,0 0 1 0 0,0 0-1 0 0,0-1 0 0 0,0 1 1 0 0,0 0-1 0 0,1-1 1 0 0,-1 0-1 0 0,2 1 1 0 0,4 3 88 0 0,-6-4-92 0 0,-1 0 0 0 0,0 1 0 0 0,1-1 0 0 0,-1 0 0 0 0,1 0 0 0 0,-1 1 0 0 0,0-1 0 0 0,1 0-1 0 0,-1 0 1 0 0,1 0 0 0 0,-1 0 0 0 0,1 0 0 0 0,-1 0 0 0 0,1 0 0 0 0,-1 1 0 0 0,0-1 0 0 0,1 0 0 0 0,-1-1 0 0 0,1 1-1 0 0,-1 0 1 0 0,1 0 0 0 0,0 0 0 0 0,3-2 34 0 0,1 0-1 0 0,-1-1 1 0 0,0 1-1 0 0,1-1 1 0 0,-1 0-1 0 0,-1 0 1 0 0,1 0-1 0 0,5-7 1 0 0,25-33-69 0 0,-22 26 91 0 0,2-6-68 0 0,-12 18 87 0 0,1 1 1 0 0,-1 0 0 0 0,1 0-1 0 0,5-6 1 0 0,-7 9 95 0 0,-1 1 30 0 0,0 0 7 0 0,10 5 1002 0 0,-5 1-1022 0 0,-1 0-1 0 0,0 0 0 0 0,6 11 0 0 0,9 15-78 0 0,-2 0-115 0 0,-14-27-112 0 0,-3-4-474 0 0,0-1-224 0 0,2-1-1088 0 0,6-2-4191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1:29.2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128 0 15408 0 0,'-11'19'1673'0'0,"6"-17"-1676"0"0,1 1 0 0 0,0 0-1 0 0,1 0 1 0 0,-1 1 0 0 0,0-1 0 0 0,1 1 0 0 0,-6 8 0 0 0,-9 8-110 0 0,6-8 121 0 0,-13 19-1 0 0,21-27 233 0 0,1 1 0 0 0,0 0 1 0 0,0 0-1 0 0,0 0 0 0 0,1 0 0 0 0,0 0 0 0 0,-3 11 0 0 0,4-13-242 0 0,1 0 0 0 0,0-1 0 0 0,0 1 0 0 0,0-1 0 0 0,1 1 0 0 0,-1 0 0 0 0,1-1 0 0 0,-1 1 0 0 0,1-1 0 0 0,0 1 0 0 0,0-1 0 0 0,0 0 0 0 0,0 1 0 0 0,0-1 0 0 0,1 0 0 0 0,-1 0 0 0 0,1 1 0 0 0,-1-1 0 0 0,1 0 0 0 0,0-1 0 0 0,0 1 0 0 0,0 0 0 0 0,4 2 0 0 0,3 3-376 0 0,0-2 0 0 0,0 1 0 0 0,1-1 0 0 0,13 5 0 0 0,32 21 284 0 0,-51-30 94 0 0,-1 0 0 0 0,0 0 0 0 0,1 0 0 0 0,-1 1 0 0 0,0 0 0 0 0,0 0 0 0 0,0-1 0 0 0,0 2 0 0 0,-1-1 0 0 0,1 0 0 0 0,0 0 0 0 0,-1 1 0 0 0,0 0 0 0 0,0-1 0 0 0,1 1 0 0 0,-1 0 0 0 0,-1 0 0 0 0,4 6 0 0 0,-5-8 8 0 0,0-1 0 0 0,1 1 0 0 0,-1 0-1 0 0,0-1 1 0 0,1 1 0 0 0,-1 0 0 0 0,0 0-1 0 0,0-1 1 0 0,0 1 0 0 0,0 0 0 0 0,0 0-1 0 0,0-1 1 0 0,0 1 0 0 0,0 0 0 0 0,0 0-1 0 0,0-1 1 0 0,0 1 0 0 0,0 0 0 0 0,-1 0-1 0 0,1-1 1 0 0,0 1 0 0 0,-1 0-1 0 0,1-1 1 0 0,0 1 0 0 0,-1 0 0 0 0,1-1-1 0 0,-1 1 1 0 0,1-1 0 0 0,-1 1 0 0 0,1-1-1 0 0,-1 1 1 0 0,1-1 0 0 0,-1 1 0 0 0,-1 0-1 0 0,-2 3 106 0 0,1 1-22 0 0,-1-1 0 0 0,0 0 0 0 0,0 1 0 0 0,0-1-1 0 0,-1 0 1 0 0,1-1 0 0 0,-1 1 0 0 0,0-1 0 0 0,0 0-1 0 0,-7 3 1 0 0,-2 1 123 0 0,11-6-191 0 0,0 1-1 0 0,1-1 0 0 0,-1 0 0 0 0,0 1 0 0 0,-1-1 0 0 0,1-1 0 0 0,0 1 1 0 0,0 0-1 0 0,0-1 0 0 0,0 1 0 0 0,-5-1 0 0 0,7 0-184 0 0,-1-1-1 0 0,1 1 1 0 0,0 0 0 0 0,0 0 0 0 0,0-1-1 0 0,0 1 1 0 0,0-1 0 0 0,0 1-1 0 0,-1-1 1 0 0,1 1 0 0 0,0-1-1 0 0,0 0 1 0 0,0 0 0 0 0,1 1-1 0 0,-1-1 1 0 0,0 0 0 0 0,0 0-1 0 0,0 0 1 0 0,1 0 0 0 0,-1 0-1 0 0,0 0 1 0 0,1 0 0 0 0,-1 0-1 0 0,1 0 1 0 0,-1 0 0 0 0,1 0 0 0 0,0-1-1 0 0,-1 1 1 0 0,1 0 0 0 0,0-2-1 0 0,-1-12-2051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1:30.0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13880 0 0,'0'0'314'0'0,"0"0"46"0"0,0 0 22 0 0,3 9 68 0 0,1 9-260 0 0,-1 1 1 0 0,0 25-1 0 0,0-3 77 0 0,1 12 1227 0 0,-2-26-518 0 0,6 35 0 0 0,-4-48-1466 0 0,0-1 0 0 0,11 24 0 0 0,-10-26 537 0 0,0 0 1 0 0,-1 1-1 0 0,-1-1 0 0 0,4 16 1 0 0,-5-16 36 0 0,0-1 0 0 0,1 0 1 0 0,5 12-1 0 0,7 21 83 0 0,-15-43-164 0 0,0 1 1 0 0,0-1-1 0 0,0 1 0 0 0,0-1 1 0 0,0 1-1 0 0,0-1 1 0 0,1 1-1 0 0,-1-1 0 0 0,0 0 1 0 0,0 1-1 0 0,0-1 0 0 0,1 0 1 0 0,-1 1-1 0 0,0-1 1 0 0,1 0-1 0 0,-1 1 0 0 0,0-1 1 0 0,1 0-1 0 0,-1 1 1 0 0,0-1-1 0 0,1 0 0 0 0,-1 0 1 0 0,1 1-1 0 0,-1-1 1 0 0,1 0-1 0 0,-1 0 0 0 0,0 0 1 0 0,1 0-1 0 0,-1 0 1 0 0,1 0-1 0 0,-1 0 0 0 0,1 0 1 0 0,-1 0-1 0 0,1 0 1 0 0,-1 0-1 0 0,1 0 0 0 0,-1 0 1 0 0,0 0-1 0 0,1 0 1 0 0,-1 0-1 0 0,1 0 0 0 0,-1 0 1 0 0,1-1-1 0 0,-1 1 1 0 0,0 0-1 0 0,1 0 0 0 0,-1-1 1 0 0,1 1-1 0 0,-1 0 0 0 0,0 0 1 0 0,1-1-1 0 0,-1 1 1 0 0,0 0-1 0 0,0-1 0 0 0,1 1 1 0 0,-1-1-1 0 0,0 1 1 0 0,0 0-1 0 0,1-1 0 0 0,-1 1 1 0 0,0-1-1 0 0,0 1 1 0 0,0-1-1 0 0,0 1 0 0 0,0-1 1 0 0,3-8 258 0 0,1 0 1 0 0,0 1-1 0 0,5-10 1 0 0,-4 9-233 0 0,0 0 1 0 0,6-18-1 0 0,-10 21-44 0 0,1 0-1 0 0,1 1 1 0 0,-1 0 0 0 0,1-1-1 0 0,0 1 1 0 0,1 0 0 0 0,-1 0-1 0 0,1 1 1 0 0,0-1 0 0 0,5-5-1 0 0,-8 10 2 0 0,7-10-113 0 0,-7 9 117 0 0,0-1 0 0 0,0 1 0 0 0,1-1 0 0 0,-1 1 1 0 0,0 0-1 0 0,1-1 0 0 0,-1 1 0 0 0,1 0 0 0 0,-1 0 0 0 0,1 0 1 0 0,0 0-1 0 0,0 0 0 0 0,-1 0 0 0 0,1 1 0 0 0,3-2 0 0 0,-3 2 15 0 0,-1-1 0 0 0,0 1 0 0 0,1-1 0 0 0,-1 0 0 0 0,0 1 0 0 0,0-1 0 0 0,1 0 0 0 0,-1 0-1 0 0,1-1 1 0 0,-1 1-2 0 0,0 0 0 0 0,0 0 0 0 0,0 1 0 0 0,0-1-1 0 0,0 0 1 0 0,0 1 0 0 0,0-1 0 0 0,0 1 0 0 0,0-1 0 0 0,0 1-1 0 0,0-1 1 0 0,1 1 0 0 0,-1 0 0 0 0,0-1 0 0 0,0 1 0 0 0,2 0-1 0 0,5 0-3 0 0,-6 0 0 0 0,0-1 0 0 0,0 1 0 0 0,0 0 0 0 0,0 0 0 0 0,0 0 0 0 0,1 1 0 0 0,-1-1 0 0 0,0 0 0 0 0,0 1 0 0 0,0-1 0 0 0,0 1 0 0 0,0 0 0 0 0,0 0 0 0 0,0-1 0 0 0,0 1 0 0 0,-1 1 0 0 0,1-1 0 0 0,0 0 0 0 0,0 0 0 0 0,-1 1 0 0 0,1-1 0 0 0,2 3 0 0 0,1 3 32 0 0,0-1 0 0 0,-1 1 0 0 0,0-1 0 0 0,0 1 0 0 0,0 0 0 0 0,-1 1 0 0 0,4 13 0 0 0,-1-4 56 0 0,12 23 0 0 0,-11-26-88 0 0,-2-5 0 0 0,1 1 0 0 0,-3-2-65 0 0,-2-6-278 0 0,-1-2-133 0 0,0 0-804 0 0,1-2-3246 0 0,4-5-1391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1:30.4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12176 0 0,'0'0'273'0'0,"4"4"779"0"0,-2-4-1044 0 0,4 3-5 0 0,4 13-3 0 0,-7-10 0 0 0,0-1 0 0 0,-1 1 0 0 0,0 0 0 0 0,0 0 0 0 0,-1 0 0 0 0,1 0 0 0 0,-1 0 0 0 0,-1 1 0 0 0,1 8 0 0 0,-1-5 0 0 0,-1-1 0 0 0,2 1 0 0 0,-1-1 0 0 0,4 18 0 0 0,3 4 0 0 0,-5-20 0 0 0,1-4-90 0 0,9 11-1694 0 0,-10-15 1098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1:30.7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15 18575 0 0,'0'0'408'0'0,"0"0"80"0"0,0 0 24 0 0,0 0 8 0 0,0-6-416 0 0,0 6-104 0 0,0 0 0 0 0,0 0 0 0 0,4-3-96 0 0,1 3-32 0 0,-2-5-16 0 0,-3 5 0 0 0,0 0-1376 0 0,4 0-272 0 0,9 0-63 0 0,-13 0-1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1:31.1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14568 0 0,'0'0'330'0'0,"0"0"45"0"0,0 1 20 0 0,0 13 65 0 0,0 14-420 0 0,3-7 87 0 0,0-2 741 0 0,1 31-1 0 0,-3-51-834 0 0,-1 0 0 0 0,0 0 0 0 0,1 1 0 0 0,-1-1 0 0 0,1 0 1 0 0,-1 1-1 0 0,0-1 0 0 0,1 1 0 0 0,-1-1 0 0 0,1 1 0 0 0,0-1 0 0 0,-1 1 0 0 0,1-1 0 0 0,-1 1 0 0 0,1-1 0 0 0,0 1 0 0 0,-1 0 0 0 0,1-1 0 0 0,1 1 0 0 0,-1-1-12 0 0,0 1 0 0 0,0-1-1 0 0,0 0 1 0 0,0 1-1 0 0,0-1 1 0 0,0 0 0 0 0,0 0-1 0 0,0 1 1 0 0,-1-1-1 0 0,2-2 1 0 0,0-1 7 0 0,0 1 0 0 0,0-1 0 0 0,0 1 0 0 0,0-1 1 0 0,0 1-1 0 0,1 0 0 0 0,0 0 0 0 0,-1 0 0 0 0,1 0 0 0 0,0 0 0 0 0,0 1 0 0 0,1-1 0 0 0,-1 1 0 0 0,0 0 0 0 0,5-2 0 0 0,0 0-28 0 0,-6 2 0 0 0,1 1 0 0 0,-1-1 0 0 0,1 1 0 0 0,0 0 0 0 0,-1 0 0 0 0,1 0 0 0 0,5-1 0 0 0,-5 2 16 0 0,0-1-1 0 0,0 1 0 0 0,1-1 0 0 0,-1 1 0 0 0,0 0 0 0 0,1 0 1 0 0,-1 0-1 0 0,0 0 0 0 0,1 1 0 0 0,-1 0 0 0 0,0-1 0 0 0,0 1 1 0 0,1 0-1 0 0,-1 1 0 0 0,4 1 0 0 0,3 6-1 0 0,-9-6-15 0 0,0 0 1 0 0,3 2-87 0 0,2 3 285 0 0,0 0 0 0 0,-1 0 1 0 0,0 0-1 0 0,8 17 0 0 0,-13-25-234 0 0,0 0 0 0 0,0 1 0 0 0,1-1 0 0 0,-1 0 0 0 0,0 1-1 0 0,0-1 1 0 0,0 0 0 0 0,1 1 0 0 0,-1-1 0 0 0,0 0 0 0 0,1 1-1 0 0,-1-1 1 0 0,0 0 0 0 0,1 0 0 0 0,-1 0 0 0 0,0 1 0 0 0,1-1-1 0 0,-1 0 1 0 0,0 0 0 0 0,1 0 0 0 0,-1 0 0 0 0,1 0 0 0 0,-1 0-1 0 0,0 1 1 0 0,1-1 0 0 0,-1 0 0 0 0,1 0 0 0 0,-1 0-1 0 0,0 0 1 0 0,2-1 0 0 0,2 0-6006 0 0,-1 1 278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43:13.8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69 79 5240 0 0,'-1'-1'40'0'0,"6"-14"589"0"0,-4 13 18 0 0,-1 2 209 0 0,0 0 37 0 0,0 0-70 0 0,0 0-335 0 0,6-6 480 0 0,-5 6-928 0 0,-1-1 1 0 0,1 1 0 0 0,-1 0 0 0 0,0 0-1 0 0,1-1 1 0 0,-1 1 0 0 0,1 0 0 0 0,-1 0 0 0 0,1 0-1 0 0,-1 0 1 0 0,1 0 0 0 0,-1 0 0 0 0,1 0-1 0 0,-1 0 1 0 0,1 0 0 0 0,-1 0 0 0 0,1 0-1 0 0,-1 0 1 0 0,1 0 0 0 0,-1 0 0 0 0,1 0-1 0 0,-1 0 1 0 0,1 0 0 0 0,-1 1 0 0 0,1-1-1 0 0,-1 0 1 0 0,0 0 0 0 0,1 1 0 0 0,-1-1-1 0 0,1 0 1 0 0,-1 1 0 0 0,0-1 0 0 0,1 0 0 0 0,-1 1-1 0 0,0-1 1 0 0,1 1 0 0 0,-1 0 0 0 0,14 17 291 0 0,-14-17-295 0 0,1 0 181 0 0,-1-1-22 0 0,0 0-83 0 0,1 3-32 0 0,15 19 441 0 0,-8-5-416 0 0,-6-9-103 0 0,0 0 0 0 0,-1 0 0 0 0,0 0 0 0 0,0 0 0 0 0,-1 1 1 0 0,-1 12-1 0 0,-3 3-3 0 0,-1-11 0 0 0,3-3 0 0 0,-3 29 0 0 0,0-16 3 0 0,4-18 90 0 0,-1-1 0 0 0,2 1 0 0 0,-1-1 0 0 0,0 7 0 0 0,-4 47 1591 0 0,5-52-1675 0 0,-3 17-1 0 0,-1-5 8 0 0,-2 28 200 0 0,-7 31-353 0 0,5-49 136 0 0,4-11 15 0 0,4-15 50 0 0,0-2-29 0 0,0 0-126 0 0,0 0-9 0 0,0 0 4 0 0,0 0-25 0 0,1-9-143 0 0,8-52-1088 0 0,-8 53 1272 0 0,0 1 0 0 0,-1 0 0 0 0,0 0 0 0 0,-1-12 0 0 0,0 11 92 0 0,1 0-1 0 0,0 0 1 0 0,2-15-1 0 0,12-92-881 0 0,-12 97 1084 0 0,-1-1 1 0 0,-2-24 0 0 0,0 12 5 0 0,1 11-189 0 0,-1 13-30 0 0,1 0-1 0 0,0 0 1 0 0,0 1-1 0 0,0-1 1 0 0,1 0 0 0 0,0 0-1 0 0,1 1 1 0 0,-1-1 0 0 0,1 1-1 0 0,1-1 1 0 0,-1 1-1 0 0,1 0 1 0 0,4-8 0 0 0,-4 10-7 0 0,1 0 1 0 0,-1 0 0 0 0,1 0-1 0 0,-1 0 1 0 0,1 1 0 0 0,0 0-1 0 0,0-1 1 0 0,1 1 0 0 0,-1 1-1 0 0,1-1 1 0 0,5-2 0 0 0,-4 2 5 0 0,6-4 0 0 0,-1 1 0 0 0,2 1 0 0 0,-1 0 0 0 0,19-6 0 0 0,-1 6 0 0 0,1 1 0 0 0,29 0 0 0 0,-57 5 0 0 0,-1-1 0 0 0,0 0 0 0 0,1 1 0 0 0,-1-1 0 0 0,0 1 0 0 0,0 0 0 0 0,0 0 0 0 0,0 0 0 0 0,0 0 0 0 0,3 2 0 0 0,7 3 0 0 0,6-2 0 0 0,-14-4 0 0 0,-1 1 0 0 0,1 0 0 0 0,0 0 0 0 0,0 0 0 0 0,-1 0 0 0 0,1 0 0 0 0,0 1 0 0 0,-1-1 0 0 0,0 1 0 0 0,1 0 0 0 0,3 3 0 0 0,0 2 0 0 0,-5-4 0 0 0,0-1 0 0 0,0 0 0 0 0,0 0 0 0 0,0 0 0 0 0,1 0 0 0 0,-1-1 0 0 0,1 1 0 0 0,-1 0 0 0 0,5 1 0 0 0,10 5 0 0 0,-11-5 0 0 0,-1-1 0 0 0,1 1 0 0 0,-1-1 0 0 0,1 0 0 0 0,7 1 0 0 0,5 3 0 0 0,-3 6 0 0 0,-7-1 0 0 0,3 7 0 0 0,-11-12 0 0 0,-1-3 0 0 0,1 7 0 0 0,0-1 0 0 0,-1 1 0 0 0,0-1 0 0 0,-1 0 0 0 0,0 0 0 0 0,0 1 0 0 0,-6 13 0 0 0,1-9 364 0 0,-1-1 1 0 0,0-1 0 0 0,0 1 0 0 0,-13 13 0 0 0,11-16-52 0 0,0 0 0 0 0,-18 13 0 0 0,-10 10-139 0 0,25-22-150 0 0,-1 0-1 0 0,0-1 1 0 0,-1 0 0 0 0,-25 12-1 0 0,-17 11 68 0 0,41-22-44 0 0,1-1 0 0 0,-2-1 0 0 0,1-1 0 0 0,-1 0-1 0 0,0-1 1 0 0,-31 8 0 0 0,36-12-44 0 0,-1-1 1 0 0,0 0-1 0 0,1 0 0 0 0,-1-1 0 0 0,0-1 1 0 0,0 0-1 0 0,0-1 0 0 0,-14-2 0 0 0,15 2-15 0 0,11 1 10 0 0,1 0 0 0 0,0 0 0 0 0,0 0 0 0 0,-1 0 0 0 0,1 0 0 0 0,0-1 0 0 0,-1 1-1 0 0,1 0 1 0 0,0 0 0 0 0,0 0 0 0 0,-1 0 0 0 0,1 0 0 0 0,0 0 0 0 0,0 0 0 0 0,0-1-1 0 0,-1 1 1 0 0,1 0 0 0 0,0 0 0 0 0,0 0 0 0 0,0-1 0 0 0,-1 1 0 0 0,1 0 0 0 0,0 0-1 0 0,0-1 1 0 0,0 1 0 0 0,-1 0 0 0 0,0-2-1 0 0,0 1-3 0 0,0 0 0 0 0,1 0 0 0 0,-1 1 0 0 0,0-1 0 0 0,0 0-1 0 0,-1 1 1 0 0,1-1 0 0 0,0 1 0 0 0,0-1 0 0 0,0 1 0 0 0,0-1-1 0 0,0 1 1 0 0,0 0 0 0 0,-1 0 0 0 0,0-1 0 0 0,0 1-53 0 0,2 0-33 0 0,-5-24-514 0 0,5 20 486 0 0,1-1 0 0 0,0 1 1 0 0,0 0-1 0 0,3-7 0 0 0,0-1-41 0 0,-3 11 152 0 0,-1 0 1 0 0,1 0 0 0 0,0 0 0 0 0,-1 0 0 0 0,1 1 0 0 0,0-1 0 0 0,0 0-1 0 0,-1 0 1 0 0,1 1 0 0 0,0-1 0 0 0,0 1 0 0 0,0-1 0 0 0,0 1 0 0 0,0-1 0 0 0,0 1-1 0 0,0 0 1 0 0,0-1 0 0 0,0 1 0 0 0,0 0 0 0 0,0 0 0 0 0,0 0 0 0 0,0 0-1 0 0,0 0 1 0 0,0 0 0 0 0,0 0 0 0 0,0 0 0 0 0,1 0 0 0 0,30 4-260 0 0,-15-2 257 0 0,9 1 295 0 0,-14-1-197 0 0,-10-2-80 0 0,0 0 0 0 0,0 1 0 0 0,0-1 0 0 0,0 0 0 0 0,0 1 0 0 0,0-1 0 0 0,0 1 0 0 0,2 1 1 0 0,100 53 72 0 0,-89-48-81 0 0,1 0 0 0 0,0-2 0 0 0,33 7 1 0 0,16 6 33 0 0,-57-14 83 0 0,1 0 1 0 0,-1 0-1 0 0,11 8 0 0 0,-11-7-24 0 0,-1 0 0 0 0,1-1 0 0 0,0 0-1 0 0,13 4 1 0 0,8 0-31 0 0,-17-5-40 0 0,0 0 0 0 0,-1 1 0 0 0,1 0 0 0 0,13 8-1 0 0,-13-6-20 0 0,-5-1 0 0 0,1 0 0 0 0,0-1 0 0 0,1-1 0 0 0,-1 1 0 0 0,14 2 0 0 0,25 3 56 0 0,0-2 0 0 0,62 1 0 0 0,-106-8-56 0 0,0 0 0 0 0,0 0 0 0 0,0-1 0 0 0,0 1 0 0 0,0-1 0 0 0,-1 0 0 0 0,6-1 0 0 0,23-8 0 0 0,-17 5 0 0 0,-12 2 0 0 0,-1 1 0 0 0,0-2 0 0 0,1-1 0 0 0,0 1 0 0 0,-1 0 0 0 0,1-6 0 0 0,-1 7-10 0 0,-2 1-1 0 0,1-1 0 0 0,0 1 0 0 0,0-1 0 0 0,-1 1 0 0 0,1-1 0 0 0,-1 1 0 0 0,0-1 0 0 0,0 1 0 0 0,0 0 0 0 0,0 0 0 0 0,0-1 0 0 0,-1 1 0 0 0,1 0 0 0 0,-1 0 0 0 0,1 0 0 0 0,-1 0 0 0 0,-2-2 0 0 0,-9-13-66 0 0,10 14 65 0 0,1-1 0 0 0,-1 1 0 0 0,1 0 1 0 0,-1 0-1 0 0,0 0 0 0 0,-6-4 0 0 0,-39-22-59 0 0,37 25 71 0 0,9 4 0 0 0,-1 0 0 0 0,1 0 0 0 0,-1 0 0 0 0,1 0 0 0 0,-1-1 0 0 0,1 1 0 0 0,-1-1 0 0 0,1 0 0 0 0,0 0 0 0 0,-1 0 0 0 0,1 0 0 0 0,0 0 0 0 0,-4-3 0 0 0,3 2 14 0 0,0 0 0 0 0,-1 1 0 0 0,0-1 1 0 0,1 0-1 0 0,-1 1 0 0 0,0 0 0 0 0,1 0 1 0 0,-1 0-1 0 0,0 0 0 0 0,0 1 1 0 0,0 0-1 0 0,0 0 0 0 0,-7 0 1 0 0,8 0 39 0 0,3 0-46 0 0,-1 0-1 0 0,0 0 0 0 0,0 0 1 0 0,0 1-1 0 0,0-1 0 0 0,0 0 1 0 0,0 0-1 0 0,1 1 1 0 0,-1-1-1 0 0,0 0 0 0 0,0 1 1 0 0,1-1-1 0 0,-1 1 1 0 0,-1 1-1 0 0,-3 0-5 0 0,2 1-1 0 0,1-3 0 0 0,1 1 0 0 0,0 0 0 0 0,0-1-1 0 0,0 0 1 0 0,-1 1 0 0 0,1-1 0 0 0,0 0 0 0 0,0 1-1 0 0,-1-1 1 0 0,1 0 0 0 0,0 0 0 0 0,0 0-1 0 0,-1 0 1 0 0,1 0 0 0 0,-2-1 0 0 0,2 2 4 0 0,0-1 1 0 0,0 0-1 0 0,0 0 0 0 0,-1 1 1 0 0,1-1-1 0 0,0 0 0 0 0,0 1 1 0 0,0-1-1 0 0,0 1 0 0 0,0 0 1 0 0,0-1-1 0 0,0 1 0 0 0,0 0 1 0 0,0 0-1 0 0,0 0 0 0 0,0-1 1 0 0,0 2-1 0 0,-12 16 49 0 0,12-16-42 0 0,0 0 63 0 0,-4 7 52 0 0,1-4-105 0 0,3-2 58 0 0,0 1-1 0 0,0 0 1 0 0,0-1-1 0 0,0 1 1 0 0,0 0-1 0 0,1-1 0 0 0,0 1 1 0 0,0 0-1 0 0,0 0 1 0 0,0 0-1 0 0,0-1 1 0 0,1 1-1 0 0,0 0 0 0 0,-1-1 1 0 0,1 1-1 0 0,1 0 1 0 0,-1-1-1 0 0,1 1 1 0 0,-1-1-1 0 0,1 0 0 0 0,0 0 1 0 0,0 1-1 0 0,0-1 1 0 0,1 0-1 0 0,-1-1 1 0 0,1 1-1 0 0,3 3 0 0 0,20 17-234 0 0,23 17-1179 0 0,-42-36 1239 0 0,-1 0-1 0 0,1 0 1 0 0,0 0 0 0 0,0-1-1 0 0,0 0 1 0 0,10 2-1 0 0,1-1 62 0 0,18 6-662 0 0,54 6 0 0 0,-64-13-474 0 0,1-2-300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43:15.4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422 460 9936 0 0,'0'-7'177'0'0,"1"0"1"0"0,0 0-1 0 0,2-9 0 0 0,2-17 475 0 0,-5 32-397 0 0,-1-5 54 0 0,-2-1-286 0 0,2 5 15 0 0,0 1 0 0 0,-1-1 0 0 0,1 1 1 0 0,0-1-1 0 0,-1 1 0 0 0,1 0 0 0 0,-1-1 0 0 0,1 1 1 0 0,-1 0-1 0 0,0 0 0 0 0,1 0 0 0 0,-1 0 1 0 0,0 1-1 0 0,0-1 0 0 0,0 0 0 0 0,0 1 0 0 0,1-1 1 0 0,-1 1-1 0 0,0-1 0 0 0,0 1 0 0 0,-4 0 1 0 0,-2 0 8 0 0,-1 1 1 0 0,1 0-1 0 0,-15 3 1 0 0,8 0 325 0 0,2-2-207 0 0,0 0 1 0 0,0 2 0 0 0,0-1-1 0 0,1 2 1 0 0,-18 8 0 0 0,-7 3 168 0 0,23-10-99 0 0,-21 11 1 0 0,-1 4-44 0 0,9-7-154 0 0,-24 10-39 0 0,49-23 0 0 0,-1 1 0 0 0,1-1 0 0 0,0 1 0 0 0,0-1 0 0 0,1 1 0 0 0,-1 0 0 0 0,-3 4 0 0 0,-5 12 0 0 0,10-17 0 0 0,0-1 0 0 0,0 0 0 0 0,-1 1 0 0 0,1-1 0 0 0,0 1 0 0 0,0-1 0 0 0,0 0 0 0 0,0 1 0 0 0,0-1 0 0 0,0 1 0 0 0,0-1 0 0 0,0 0 0 0 0,0 1 0 0 0,0-1 0 0 0,0 1 0 0 0,0-1 0 0 0,0 0 0 0 0,0 1 0 0 0,0-1 0 0 0,1 1 0 0 0,-1-1 0 0 0,0 0 0 0 0,0 1 0 0 0,0-1 0 0 0,1 1 0 0 0,2 2 10 0 0,0 1 0 0 0,0-1 1 0 0,0-1-1 0 0,1 1 1 0 0,-1 0-1 0 0,1-1 1 0 0,-1 1-1 0 0,1-1 1 0 0,0 0-1 0 0,0-1 1 0 0,0 1-1 0 0,0-1 1 0 0,6 2-1 0 0,17 8 134 0 0,-22-10-8 0 0,0 1 0 0 0,0-1-1 0 0,-1 0 1 0 0,1 0-1 0 0,9 0 1 0 0,10 2 13 0 0,-9-1-165 0 0,1 0-1 0 0,-1-1 1 0 0,1 0 0 0 0,-1-1 0 0 0,1-1 0 0 0,25-5-1 0 0,-26 3-11 0 0,-1-2 0 0 0,0 1 0 0 0,0-2 1 0 0,0 0-1 0 0,12-8 0 0 0,-18 9-33 0 0,-1-1 1 0 0,0 0 0 0 0,0 0-1 0 0,-1 0 1 0 0,0-1 0 0 0,0 0-1 0 0,5-9 1 0 0,10-10-117 0 0,-15 18 118 0 0,0-1 0 0 0,0 1 0 0 0,8-18 0 0 0,-5 7 23 0 0,29-60 18 0 0,-32 66 20 0 0,0-5-2 0 0,6-26 0 0 0,-3 10 0 0 0,-5 18 0 0 0,-1 0 0 0 0,3-30 0 0 0,-3 11 0 0 0,2 8 0 0 0,-5 6 0 0 0,0 15 0 0 0,-10-18 0 0 0,3 14 0 0 0,-7 2 0 0 0,14 7 0 0 0,-1 1 0 0 0,1 0 0 0 0,-1 0 0 0 0,0 0 0 0 0,1-1 0 0 0,-1 1 0 0 0,0 0 0 0 0,1 0 0 0 0,-1 0 0 0 0,0 0 0 0 0,1 0 0 0 0,-1 0 0 0 0,0 0 0 0 0,1 1 0 0 0,-1-1 0 0 0,0 0 0 0 0,0 1 0 0 0,-13 7 0 0 0,11-5 21 0 0,-1 1 0 0 0,1-1 0 0 0,0 1 1 0 0,0-1-1 0 0,0 1 0 0 0,0 0 1 0 0,1 0-1 0 0,-1 0 0 0 0,1 0 0 0 0,0 1 1 0 0,1-1-1 0 0,-1 1 0 0 0,1-1 0 0 0,-1 1 1 0 0,1 0-1 0 0,0 4 0 0 0,-4 16 99 0 0,-2-2 183 0 0,-11 26 1 0 0,16-44-259 0 0,1 0 1 0 0,0 0-1 0 0,0-1 1 0 0,-1 10 0 0 0,-2 10 100 0 0,0-9-62 0 0,-2 29 0 0 0,1-4 1 0 0,3-30-55 0 0,2 0 0 0 0,-1 0 0 0 0,2 12 0 0 0,0 1-26 0 0,4 34-4 0 0,-5-44 5 0 0,-1-9-2 0 0,1 0 1 0 0,0 1-1 0 0,0-1 0 0 0,0 0 0 0 0,1 0 1 0 0,-1 1-1 0 0,1-1 0 0 0,0 0 0 0 0,0 0 1 0 0,1 0-1 0 0,-1 0 0 0 0,1 0 0 0 0,0 0 1 0 0,4 7-1 0 0,-3-8 201 0 0,1 0 0 0 0,-1 0-1 0 0,1 0 1 0 0,0 0 0 0 0,-1-1 0 0 0,1 1 0 0 0,9 3 0 0 0,-11-5-39 0 0,-2-1-132 0 0,1 0 0 0 0,0 1 0 0 0,0-1 0 0 0,-1 0 0 0 0,1 0 0 0 0,0 0 0 0 0,0 0 1 0 0,0 1-1 0 0,-1-1 0 0 0,1 0 0 0 0,0-1 0 0 0,0 1 0 0 0,0 0 0 0 0,-1 0 0 0 0,1 0 0 0 0,0 0 1 0 0,0-1-1 0 0,-1 1 0 0 0,1 0 0 0 0,0-1 0 0 0,0 1 0 0 0,11-4-51 0 0,-7 4-56 0 0,-1 0 0 0 0,1 0-1 0 0,-1 0 1 0 0,1-1-1 0 0,-1 0 1 0 0,1 0-1 0 0,-1 0 1 0 0,0-1 0 0 0,0 1-1 0 0,1-1 1 0 0,-1 0-1 0 0,0 0 1 0 0,-1-1 0 0 0,1 1-1 0 0,0-1 1 0 0,-1 0-1 0 0,1 0 1 0 0,-1 0-1 0 0,0 0 1 0 0,0-1 0 0 0,5-6-1 0 0,68-97 1392 0 0,-58 85-1317 0 0,-15 20-44 0 0,1-1 0 0 0,-1 1-1 0 0,1 0 1 0 0,0 1 0 0 0,0-1-1 0 0,6-2 1 0 0,-6 3-174 0 0,-3 0 74 0 0,1 0 0 0 0,-1 0 0 0 0,1 0 0 0 0,-1-1 0 0 0,0 1 0 0 0,0-1 0 0 0,1 1 0 0 0,-1-1-1 0 0,1-2 1 0 0,1 0-49 0 0,18-20 3 0 0,-14 15 189 0 0,2-8 16 0 0,-12 45 567 0 0,-15 74 1190 0 0,13-85-1807 0 0,4-13-84 0 0,0-1 1 0 0,0 1-1 0 0,0-1 0 0 0,1 1 0 0 0,-1 6 0 0 0,0 7-291 0 0,0-12 347 0 0,1 0 1 0 0,0 1-1 0 0,0-1 1 0 0,0 1-1 0 0,0-1 0 0 0,1 1 1 0 0,0-1-1 0 0,0 0 1 0 0,3 9-1 0 0,5 2 66 0 0,-7-11 7 0 0,0-1-1 0 0,1 1 1 0 0,-1-1 0 0 0,7 7 0 0 0,-8-10-5 0 0,1 1 1 0 0,-1-1-1 0 0,1 0 0 0 0,-1 0 0 0 0,1 0 1 0 0,-1 0-1 0 0,1 0 0 0 0,0-1 1 0 0,-1 1-1 0 0,1 0 0 0 0,0-1 0 0 0,0 1 1 0 0,-1-1-1 0 0,1 0 0 0 0,0 1 1 0 0,0-1-1 0 0,2 0 0 0 0,13 0 72 0 0,-13 1-57 0 0,0-1 0 0 0,1 0 0 0 0,-1 0 0 0 0,0-1 0 0 0,1 1 0 0 0,-1-1 0 0 0,0 0 0 0 0,0 0 0 0 0,5-2 0 0 0,39-11-9 0 0,-29 9 36 0 0,-16 4-47 0 0,0 1 1 0 0,0-1-1 0 0,0 0 1 0 0,0 0-1 0 0,0 0 1 0 0,0 0-1 0 0,0-1 1 0 0,-1 1-1 0 0,1-1 1 0 0,0 0-1 0 0,-1 0 1 0 0,4-2-1 0 0,1-5-2 0 0,0 0-1 0 0,0 0 0 0 0,8-15 1 0 0,-3 5-38 0 0,-8 13 0 0 0,0 0 0 0 0,-1-1-1 0 0,0 1 1 0 0,0 0-1 0 0,0-1 1 0 0,3-13-1 0 0,-6 19 40 0 0,1-3-12 0 0,0 1 0 0 0,0 0-1 0 0,0 0 1 0 0,0 0 0 0 0,0 0 0 0 0,1 0-1 0 0,-1 0 1 0 0,1 0 0 0 0,0 1 0 0 0,0-1-1 0 0,4-4 1 0 0,-6 6 21 0 0,1 0-1 0 0,0 0 1 0 0,-1-1 0 0 0,1 1-1 0 0,-1 0 1 0 0,1 0 0 0 0,-1-1-1 0 0,1 1 1 0 0,-1 0 0 0 0,0-1-1 0 0,0 1 1 0 0,0 0 0 0 0,0-1-1 0 0,0-1 1 0 0,0 0 22 0 0,0 1 46 0 0,0 2-4 0 0,0 0 4 0 0,0 0 16 0 0,1 2-12 0 0,0 0-78 0 0,0-1-1 0 0,-1 1 0 0 0,1-1 0 0 0,0 1 0 0 0,-1-1 0 0 0,1 1 0 0 0,-1 0 0 0 0,1-1 0 0 0,-1 1 0 0 0,0 0 0 0 0,0-1 0 0 0,0 1 0 0 0,0 0 0 0 0,0 0 0 0 0,0-1 0 0 0,-1 4 1 0 0,0 1 15 0 0,3 18 196 0 0,-1-19-183 0 0,-1 0-1 0 0,0-1 0 0 0,0 1 0 0 0,0-1 0 0 0,-2 10 0 0 0,1-11-19 0 0,1 0-1 0 0,-1 0 0 0 0,1 0 0 0 0,-1 0 0 0 0,1 0 0 0 0,0 1 0 0 0,0-1 0 0 0,1 5 0 0 0,0 2 47 0 0,-1-6-45 0 0,0-4-12 0 0,5 19 59 0 0,-4-9-48 0 0,0-1-10 0 0,0-4-4 0 0,0 0 0 0 0,1 0-1 0 0,0 0 1 0 0,0 0 0 0 0,5 7-1 0 0,-2-2-61 0 0,-4-7 18 0 0,-1-2 33 0 0,0-1 1 0 0,1 1-1 0 0,-1-1 0 0 0,0 1 0 0 0,0-1 0 0 0,0 1 0 0 0,1-1 0 0 0,-1 1 0 0 0,0 0 0 0 0,0-1 1 0 0,1 1-1 0 0,-1-1 0 0 0,0 0 0 0 0,1 1 0 0 0,-1-1 0 0 0,1 1 0 0 0,-1-1 0 0 0,1 0 0 0 0,-1 1 1 0 0,0-1-1 0 0,1 0 0 0 0,-1 1 0 0 0,1-1 0 0 0,0 0 0 0 0,-1 0 0 0 0,1 1 0 0 0,-1-1 1 0 0,1 0-1 0 0,-1 0 0 0 0,1 0 0 0 0,0 0 0 0 0,-1 0 0 0 0,1 0 0 0 0,-1 0 0 0 0,1 0 0 0 0,-1 0 1 0 0,1 0-1 0 0,0 0 0 0 0,-1 0 0 0 0,1 0 0 0 0,0-1 0 0 0,23-8-13 0 0,-19 10 30 0 0,-1 0-3 0 0,17-1-2200 0 0,-16 0-261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43:16.1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 1 14568 0 0,'0'0'330'0'0,"-2"2"45"0"0,1 0-308 0 0,-1 1 1 0 0,1-1-1 0 0,0 1 0 0 0,0-1 1 0 0,0 1-1 0 0,0-1 0 0 0,1 1 1 0 0,-1 0-1 0 0,1-1 0 0 0,-1 5 1 0 0,1 33 112 0 0,1-19-194 0 0,-1-17 34 0 0,1 1 1 0 0,-1 0 0 0 0,1-1 0 0 0,0 1-1 0 0,0-1 1 0 0,0 0 0 0 0,1 1 0 0 0,0-1 0 0 0,0 0-1 0 0,0 0 1 0 0,0 0 0 0 0,6 7 0 0 0,-3-4 17 0 0,1 0 1 0 0,0-1-1 0 0,1 0 1 0 0,-1 0-1 0 0,14 8 1 0 0,18 19 175 0 0,-22-21-127 0 0,-11-7 102 0 0,0-1 0 0 0,1 0 0 0 0,-1 0 0 0 0,1-1 0 0 0,0 1 0 0 0,0-1 0 0 0,0-1 0 0 0,0 1 0 0 0,1-1 0 0 0,10 3 0 0 0,34 4-1151 0 0,-42-7 867 0 0,-1 0 0 0 0,1 0 0 0 0,-1-1 0 0 0,1 0 0 0 0,0 0 0 0 0,-1-1 0 0 0,1-1 0 0 0,14-1-1 0 0,17-4-18 0 0,-32 6 74 0 0,-1-1 1 0 0,1 0 0 0 0,-1-1-1 0 0,1 0 1 0 0,10-4 0 0 0,0-1-5 0 0,-13 6 23 0 0,-1 0 0 0 0,0-1 0 0 0,0 0 0 0 0,0 0-1 0 0,4-3 1 0 0,5-4-17 0 0,-8 6 28 0 0,0 0-1 0 0,0-1 1 0 0,-1 1-1 0 0,1-1 1 0 0,-1 0-1 0 0,0-1 1 0 0,0 1-1 0 0,-1 0 1 0 0,5-9-1 0 0,12-18-43 0 0,-16 26 22 0 0,0 0-1 0 0,-1 0 1 0 0,1-1 0 0 0,-1 1 0 0 0,0-1 0 0 0,-1 0-1 0 0,1 0 1 0 0,-1 0 0 0 0,0 0 0 0 0,-1-1 0 0 0,0 1-1 0 0,1-10 1 0 0,0 11 79 0 0,-1 3-34 0 0,-1 1-1 0 0,1 0 0 0 0,-1 0 1 0 0,1-1-1 0 0,-1 1 0 0 0,0 0 1 0 0,1 0-1 0 0,-1-1 0 0 0,0 1 1 0 0,0-1-1 0 0,0 1 0 0 0,0 0 1 0 0,0-2-1 0 0,0 1 54 0 0,-2 0-56 0 0,1 0 1 0 0,-1 0 0 0 0,1 0 0 0 0,0-1 0 0 0,0 1 0 0 0,-1-3 0 0 0,2 4-10 0 0,0 1 0 0 0,0 0 0 0 0,0-1 0 0 0,0 1 0 0 0,-1 0 0 0 0,1-1 0 0 0,0 1 0 0 0,0-1 0 0 0,0 1 0 0 0,0 0 0 0 0,0-1 0 0 0,-1 1 0 0 0,1 0 0 0 0,0 0 0 0 0,0-1 0 0 0,-1 1 0 0 0,1 0 0 0 0,0-1 0 0 0,0 1 0 0 0,-1 0 0 0 0,1 0 0 0 0,0-1 0 0 0,-1 1 0 0 0,1 0 0 0 0,0 0 0 0 0,-1 0 0 0 0,1 0 0 0 0,0 0 1 0 0,-1-1-1 0 0,1 1 0 0 0,0 0 0 0 0,-1 0 0 0 0,1 0 0 0 0,-1 0 0 0 0,1 0 0 0 0,0 0 0 0 0,-1 0 0 0 0,1 0 0 0 0,0 0 0 0 0,-1 0 0 0 0,1 0 0 0 0,-1 1 0 0 0,1-1 0 0 0,0 0 0 0 0,-1 0 0 0 0,1 0 0 0 0,0 0 0 0 0,-1 1 0 0 0,1-1 0 0 0,0 0 0 0 0,-1 0 0 0 0,1 0 0 0 0,-1 1 0 0 0,1 0 3 0 0,-11 3-4 0 0,1 0-1 0 0,0 2 1 0 0,-12 7-1 0 0,-7 3 77 0 0,16-9-46 0 0,12-7-23 0 0,1 1 0 0 0,-1-1-1 0 0,1 0 1 0 0,-1 0-1 0 0,1 0 1 0 0,-1 0-1 0 0,1 0 1 0 0,-1 0-1 0 0,1 0 1 0 0,0 0-1 0 0,-1 0 1 0 0,1 0 0 0 0,-1 0-1 0 0,1 0 1 0 0,-1 0-1 0 0,1 0 1 0 0,-1 0-1 0 0,1-1 1 0 0,-1 1-1 0 0,1 0 1 0 0,-1-1-1 0 0,-3 0 26 0 0,2 1-18 0 0,0 0-1 0 0,0 0 1 0 0,0 1-1 0 0,0-1 1 0 0,0 1-1 0 0,0-1 1 0 0,0 1-1 0 0,0-1 1 0 0,0 1-1 0 0,0 0 1 0 0,0 0-1 0 0,0 0 1 0 0,0 0-1 0 0,1 1 1 0 0,-3 0-1 0 0,0 3 18 0 0,0-1 1 0 0,0 1-1 0 0,0-1 0 0 0,1 1 1 0 0,0 0-1 0 0,-4 7 0 0 0,7-11-28 0 0,-1 0 1 0 0,0 0-1 0 0,1 0 0 0 0,-1 0 0 0 0,1 0 0 0 0,-1 0 1 0 0,1 0-1 0 0,-1 1 0 0 0,1-1 0 0 0,0 0 0 0 0,-1 0 1 0 0,1 0-1 0 0,0 1 0 0 0,0-1 0 0 0,0 0 0 0 0,0 0 1 0 0,0 1-1 0 0,0-1 0 0 0,0 0 0 0 0,1 0 0 0 0,-1 1 1 0 0,0-1-1 0 0,1 0 0 0 0,-1 0 0 0 0,1 0 0 0 0,-1 0 1 0 0,2 2-1 0 0,-1 0 6 0 0,4 10 71 0 0,-4-11-72 0 0,-1 0 1 0 0,1-1-1 0 0,-1 1 0 0 0,1-1 0 0 0,-1 1 0 0 0,1-1 0 0 0,0 1 0 0 0,-1-1 1 0 0,1 1-1 0 0,0-1 0 0 0,0 0 0 0 0,0 1 0 0 0,0-1 0 0 0,1 0 0 0 0,1 1 0 0 0,21 11 112 0 0,-21-11-114 0 0,1 0-1 0 0,-1 0 1 0 0,1 0 0 0 0,0 0 0 0 0,0-1 0 0 0,0 1 0 0 0,0-1 0 0 0,0 0 0 0 0,0 0 0 0 0,5 0-1 0 0,1 0-73 0 0,1 1 0 0 0,-1 0 0 0 0,0 0 0 0 0,0 1 0 0 0,0 0 0 0 0,-1 1 0 0 0,1 0 0 0 0,-1 1 0 0 0,13 7 0 0 0,19 3-357 0 0,-38-14 52 0 0,0 0 0 0 0,-1 0-1 0 0,1 0 1 0 0,0 0 0 0 0,-1-1-1 0 0,1 1 1 0 0,0-1 0 0 0,4 1 0 0 0,7 1-2916 0 0,-2 2-309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8:30.478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7 4 4112 0 0,'0'0'91'0'0,"0"0"11"0"0,0 0 12 0 0,0 0 23 0 0,0 0 55 0 0,0 0 28 0 0,0 0 4 0 0,0 0 0 0 0,0 0 1 0 0,0 0 6 0 0,0 0 1 0 0,0 0-11 0 0,0 0-44 0 0,0 0-17 0 0,0 0-6 0 0,0 0-17 0 0,0 0-89 0 0,0 0-145 0 0,-6-4-2076 0 0,6 4 130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43:16.7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81 9760 0 0,'0'0'222'0'0,"0"0"30"0"0,0-1 18 0 0,0 0-261 0 0,0 0 0 0 0,0 1 0 0 0,0-1 0 0 0,0 0 0 0 0,0 1 0 0 0,0-1 0 0 0,0 1 0 0 0,0-1 0 0 0,1 0 0 0 0,-1 1 0 0 0,0-1 0 0 0,0 1 0 0 0,0-1 0 0 0,1 0 0 0 0,-1 1 0 0 0,0-1 0 0 0,1 1 0 0 0,-1-1 0 0 0,1 1 0 0 0,-1-1 0 0 0,0 1 0 0 0,1 0 0 0 0,-1-1 0 0 0,1 1 0 0 0,-1-1 0 0 0,1 1 0 0 0,-1 0 0 0 0,2-1 0 0 0,0 0 2 0 0,5-5-2 0 0,0 0 0 0 0,0 1 0 0 0,1 0 0 0 0,0 0 0 0 0,0 1 1 0 0,17-7-1 0 0,-8 5 12 0 0,1 1 0 0 0,26-4 1 0 0,-42 9-19 0 0,0 0 0 0 0,0 0 0 0 0,0 0 0 0 0,-1 0 0 0 0,1 0 1 0 0,0 0-1 0 0,0 1 0 0 0,0-1 0 0 0,0 1 0 0 0,0-1 0 0 0,0 1 0 0 0,0 0 1 0 0,-1 0-1 0 0,1 0 0 0 0,0 0 0 0 0,-1 0 0 0 0,1 0 0 0 0,0 0 0 0 0,-1 0 1 0 0,2 2-1 0 0,17 10 43 0 0,-9-7 10 0 0,-1 0 0 0 0,18 13 0 0 0,6 3 238 0 0,-31-19-207 0 0,-1-1 0 0 0,0 1-1 0 0,0 0 1 0 0,0 0-1 0 0,-1 0 1 0 0,1 0 0 0 0,1 5-1 0 0,2 0 127 0 0,-4-6-29 0 0,-1-2-10 0 0,1 10 76 0 0,-1-9-220 0 0,0 0-1 0 0,0 0 1 0 0,0-1 0 0 0,1 1 0 0 0,-1 0 0 0 0,0 0 0 0 0,0 0 0 0 0,0 0 0 0 0,0 0 0 0 0,0 0 0 0 0,0-1 0 0 0,-1 1 0 0 0,1 0 0 0 0,0 0-1 0 0,0 0 1 0 0,-1 0 0 0 0,1-1 0 0 0,0 1 0 0 0,-1 0 0 0 0,1 0 0 0 0,-1-1 0 0 0,1 1 0 0 0,-1 0 0 0 0,0 0 0 0 0,1-1-42 0 0,-2 3 102 0 0,2-3-16 0 0,-4 1-5 0 0,-28 11-114 0 0,29-9 13 0 0,1-1-110 0 0,2-2-18 0 0,0 0 10 0 0,-12 7 44 0 0,-12 18-51 0 0,22-23 92 0 0,0 4 15 0 0,0-3 42 0 0,1 12-504 0 0,1-11 42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43:17.1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262 9 10656 0 0,'0'0'241'0'0,"0"0"38"0"0,-3-1 10 0 0,-35-7-218 0 0,26 13 130 0 0,-2-1-91 0 0,-2 3 6 0 0,-20 19-58 0 0,32-23-55 0 0,-9 9-3 0 0,7-6 0 0 0,1 0 0 0 0,0 1 0 0 0,-6 11 0 0 0,-8 11 0 0 0,7-14 1725 0 0,-21 18 0 0 0,30-29-1681 0 0,0 0-1 0 0,0 0 1 0 0,0 0-1 0 0,1 0 1 0 0,-1 0 0 0 0,-1 7-1 0 0,-3 1-30 0 0,2-3-13 0 0,3-3 0 0 0,4 7 0 0 0,-2-3 10 0 0,0-9-5 0 0,-1 0 1 0 0,1 0-1 0 0,0 1 0 0 0,0-1 0 0 0,0 0 0 0 0,0 0 1 0 0,0 0-1 0 0,0 0 0 0 0,1 0 0 0 0,-1 0 0 0 0,0 0 1 0 0,1 0-1 0 0,-1 0 0 0 0,0 1 0 0 0,1-1 0 0 0,-1 0 1 0 0,2 1-1 0 0,1 2 8 0 0,2 6-10 0 0,0-1 1 0 0,5 15 0 0 0,-10-22-4 0 0,1-1 0 0 0,-1 1 0 0 0,1-1 0 0 0,0 1 0 0 0,0-1 0 0 0,-1 1 0 0 0,1-1 0 0 0,0 0 0 0 0,0 0 0 0 0,2 3 0 0 0,4 2 0 0 0,29 35 0 0 0,-35-40 0 0 0,1 0 0 0 0,-1 0 0 0 0,1 0 0 0 0,-1 0 0 0 0,1 0 0 0 0,0 0 0 0 0,-1 0 0 0 0,1-1 0 0 0,3 2 0 0 0,8 2 0 0 0,-8-2-314 0 0,34 11 921 0 0,-7-10-5283 0 0,-12-3-277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43:18.3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347 359 7056 0 0,'0'0'157'0'0,"0"0"23"0"0,0 0 12 0 0,0 0 13 0 0,0 0 30 0 0,0 0 12 0 0,0 0 1 0 0,0 0 1 0 0,-1-11 518 0 0,0 10-702 0 0,0-1-20 0 0,0 0 0 0 0,0 0 0 0 0,0 0 0 0 0,0 0 0 0 0,0 0 0 0 0,-1 0 0 0 0,1 1 0 0 0,-3-4 0 0 0,3 5 45 0 0,1 0-1 0 0,-2-1 6 0 0,-8-3 93 0 0,0 0 0 0 0,0 1 0 0 0,0 1 0 0 0,0 0 0 0 0,-1 0 0 0 0,1 1 0 0 0,0 0 0 0 0,-20 1 0 0 0,25 0-126 0 0,-1 1 1 0 0,1 0 0 0 0,-1 0-1 0 0,1 0 1 0 0,0 1 0 0 0,-9 3-1 0 0,-7 3 48 0 0,8-5-105 0 0,1 0 0 0 0,0 2 1 0 0,1-1-1 0 0,-1 2 0 0 0,-19 11 1 0 0,-4 9-6 0 0,19-11 0 0 0,13-12 0 0 0,-1 2 0 0 0,3 12 0 0 0,4 1 0 0 0,-1-10 0 0 0,5 15 0 0 0,-7-21 0 0 0,1 0 0 0 0,1 0 0 0 0,-1 0 0 0 0,0 0 0 0 0,0-1 0 0 0,1 1 0 0 0,-1-1 0 0 0,1 1 0 0 0,-1-1 0 0 0,1 1 0 0 0,-1-1 0 0 0,1 0 0 0 0,0 0 0 0 0,0 0 0 0 0,2 1 0 0 0,2 0 0 0 0,0 0 0 0 0,-1 0 0 0 0,10 1 0 0 0,-7-1 0 0 0,-1 0 0 0 0,0-1 0 0 0,-1 2 0 0 0,1-1 0 0 0,0 1 0 0 0,-1 0 0 0 0,10 6 0 0 0,-12-7 179 0 0,1 0 0 0 0,0 0 1 0 0,0-1-1 0 0,0 1 0 0 0,0-1 1 0 0,0 0-1 0 0,6 0 0 0 0,8 2 467 0 0,-13-2-403 0 0,0 1-163 0 0,1-1-1 0 0,-1 1 1 0 0,0-2-1 0 0,1 1 1 0 0,-1-1-1 0 0,0 0 1 0 0,12-1 0 0 0,-13 0-96 0 0,0 0 0 0 0,0 1 1 0 0,1-1-1 0 0,-1 1 0 0 0,0 0 1 0 0,6 1-1 0 0,-4 0-23 0 0,-1-1-1 0 0,0 0 0 0 0,1 0 1 0 0,-1-1-1 0 0,1 0 0 0 0,-1 0 1 0 0,0 0-1 0 0,0-1 1 0 0,0 0-1 0 0,0 0 0 0 0,0-1 1 0 0,0 0-1 0 0,7-4 1 0 0,10-6 20 0 0,-20 10 19 0 0,-1 0 3 0 0,3-1-78 0 0,0-1 1 0 0,-1 1 0 0 0,0-1-1 0 0,0 0 1 0 0,0 0 0 0 0,0-1-1 0 0,4-9 1 0 0,16-42-689 0 0,-21 50 729 0 0,3-11-122 0 0,0-1 1 0 0,-2 1 0 0 0,0-1 0 0 0,-1 0-1 0 0,0 0 1 0 0,-1-25 0 0 0,-2 23 81 0 0,5-21 0 0 0,0-20 90 0 0,-5 57 6 0 0,1-13 55 0 0,-2 0 0 0 0,0 1 1 0 0,-4-19-1 0 0,-4 9 747 0 0,4 38-648 0 0,-7 53-176 0 0,7-47 3 0 0,2-14 24 0 0,0 1 57 0 0,0 5 399 0 0,0 0 0 0 0,0 0 0 0 0,1 1 0 0 0,0-1 0 0 0,-1 13-1 0 0,3-14-350 0 0,-1 0-1 0 0,0-1 1 0 0,-1 1-1 0 0,-3 10 0 0 0,-3 16-2 0 0,-3 21-9 0 0,6-35-107 0 0,4-16-2 0 0,0 0 1 0 0,0 0-1 0 0,1 0 1 0 0,-2 7-1 0 0,0 11 66 0 0,1-13 40 0 0,0 1-1 0 0,0 16 1 0 0,1-20-107 0 0,0-3-11 0 0,0-1-1 0 0,0 1 1 0 0,0-1 0 0 0,0 1 0 0 0,0-1-1 0 0,1 1 1 0 0,-1-1 0 0 0,1 1 0 0 0,0-1-1 0 0,1 3 1 0 0,0 4-302 0 0,-2-8 279 0 0,0 0 0 0 0,0 0-1 0 0,0-1 1 0 0,0 1 0 0 0,1 0-1 0 0,-1 0 1 0 0,0-1 0 0 0,0 1-1 0 0,1 0 1 0 0,-1-1 0 0 0,0 1-1 0 0,1 0 1 0 0,-1-1 0 0 0,0 1-1 0 0,2 0 1 0 0,1 3-80 0 0,-2-3 63 0 0,0 0 0 0 0,0 0-1 0 0,0 0 1 0 0,0 0 0 0 0,0 0-1 0 0,0 1 1 0 0,0-1-1 0 0,-1 0 1 0 0,1 0 0 0 0,0 1-1 0 0,0 2 1 0 0,0 9-286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43:19.3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112 0 11368 0 0,'0'0'416'0'0,"-1"3"-272"0"0,0 0-137 0 0,-1 2 10 0 0,0-1-1 0 0,1 1 1 0 0,-1 0 0 0 0,0 6-1 0 0,2-11-4 0 0,0 1 0 0 0,0-1 0 0 0,-1 1 0 0 0,1-1 0 0 0,0 1 0 0 0,0-1-1 0 0,-1 0 1 0 0,1 1 0 0 0,0-1 0 0 0,-1 1 0 0 0,1-1 0 0 0,-1 0 0 0 0,1 1 0 0 0,0-1 0 0 0,-1 0-1 0 0,1 1 1 0 0,-1-1 0 0 0,1 0 0 0 0,-1 1 0 0 0,-2 0 65 0 0,1 3 10 0 0,-1 1 0 0 0,1 0 0 0 0,0-1 0 0 0,0 1 0 0 0,0 0 0 0 0,1 0 0 0 0,0 0 0 0 0,0 0 0 0 0,-1 10 0 0 0,-1 4-37 0 0,0 0-46 0 0,1 1 0 0 0,1 36-1 0 0,1-35-3 0 0,-4 34 0 0 0,1-45 0 0 0,2-6 0 0 0,0 0 0 0 0,1 0 0 0 0,-1 0 0 0 0,1 0 0 0 0,0 0 0 0 0,1 7 0 0 0,-7 57 1174 0 0,1 0-135 0 0,4-59-1019 0 0,0 1 1 0 0,-1-1 0 0 0,-4 16-1 0 0,-1 7-19 0 0,-2 11 656 0 0,8-35-588 0 0,1-6 1 0 0,0-2 15 0 0,0 0 4 0 0,-10-15 56 0 0,10 14-138 0 0,0 0 0 0 0,-1-1-1 0 0,1 1 1 0 0,0 0-1 0 0,0-1 1 0 0,0 1-1 0 0,1-1 1 0 0,-1 1-1 0 0,0 0 1 0 0,0-1-1 0 0,1 1 1 0 0,-1 0 0 0 0,1-1-1 0 0,-1 1 1 0 0,1 0-1 0 0,1-3 1 0 0,16-20 6 0 0,-4 7-14 0 0,-7 8 1 0 0,0-1 0 0 0,1 2 0 0 0,1-1 0 0 0,-1 1 0 0 0,1 0 0 0 0,1 1 0 0 0,10-7 0 0 0,-8 5 0 0 0,-7 5 0 0 0,86-57 0 0 0,-85 58 0 0 0,0 1 0 0 0,0 0 0 0 0,0 0 0 0 0,1 0 0 0 0,-1 1 0 0 0,0 0 0 0 0,1 0 0 0 0,-1 1 0 0 0,11 0 0 0 0,28-4 0 0 0,-26 0 7 0 0,-2 0-12 0 0,0 1 1 0 0,27 0-1 0 0,-40 2 11 0 0,1 1-1 0 0,-1 1 1 0 0,1-1-1 0 0,-1 1 0 0 0,1-1 1 0 0,-1 2-1 0 0,1-1 1 0 0,-1 0-1 0 0,0 1 1 0 0,0-1-1 0 0,0 1 1 0 0,0 0-1 0 0,0 1 1 0 0,7 4-1 0 0,-9-4 93 0 0,1 0 0 0 0,-1-1-1 0 0,0 1 1 0 0,0 0 0 0 0,0 0-1 0 0,-1 0 1 0 0,1 0 0 0 0,-1 0-1 0 0,0 0 1 0 0,0 0 0 0 0,0 1-1 0 0,0-1 1 0 0,0 0 0 0 0,-1 1-1 0 0,1 5 1 0 0,4 17-801 0 0,-4-21 806 0 0,0 0-1 0 0,0 0 0 0 0,0 0 1 0 0,-1 1-1 0 0,0-1 1 0 0,0 0-1 0 0,0 0 0 0 0,-1 1 1 0 0,0-1-1 0 0,0 0 1 0 0,0 0-1 0 0,0 0 0 0 0,-5 9 1 0 0,1-2-168 0 0,-1 0 0 0 0,-1-1 0 0 0,-15 22-1 0 0,19-30 19 0 0,-1 1-1 0 0,1-1 0 0 0,-1 0 0 0 0,0 0 1 0 0,0 0-1 0 0,0-1 0 0 0,0 1 0 0 0,-1-1 1 0 0,1 0-1 0 0,-1 0 0 0 0,1-1 0 0 0,-9 3 1 0 0,-5 1 71 0 0,3 0 31 0 0,-1 0 0 0 0,0-2-1 0 0,-16 2 1 0 0,-20 5-2 0 0,37-7-53 0 0,1-1 0 0 0,-1-1 0 0 0,0 0 0 0 0,1-1 0 0 0,-1-1 0 0 0,0 0 0 0 0,0-1 0 0 0,-14-4 0 0 0,14 2-34 0 0,-19-9 0 0 0,2 1-130 0 0,29 11 83 0 0,-1 0-1 0 0,1-1 0 0 0,0 1 0 0 0,0-1 0 0 0,0 0 0 0 0,0 0 0 0 0,0 0 1 0 0,0 0-1 0 0,0 0 0 0 0,1 0 0 0 0,-1-1 0 0 0,1 0 0 0 0,-1 1 0 0 0,1-1 1 0 0,0 0-1 0 0,0 0 0 0 0,1 0 0 0 0,-1 0 0 0 0,0-1 0 0 0,1 1 0 0 0,0 0 1 0 0,0-1-1 0 0,0 1 0 0 0,0-1 0 0 0,1 1 0 0 0,-1-1 0 0 0,1-5 1 0 0,2-19-1010 0 0,-2 27 1003 0 0,1-1 1 0 0,-1 1-1 0 0,0 0 1 0 0,1 0-1 0 0,0-1 0 0 0,-1 1 1 0 0,1 0-1 0 0,0 0 0 0 0,-1 0 1 0 0,1-1-1 0 0,0 1 0 0 0,0 0 1 0 0,0 0-1 0 0,0 0 1 0 0,0 0-1 0 0,0 1 0 0 0,2-2 1 0 0,7-2-585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43:19.7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80 6 10120 0 0,'0'0'298'0'0,"0"0"-4"0"0,-1 2-193 0 0,-22 30 827 0 0,20-29-710 0 0,1 0 0 0 0,-1 1-1 0 0,1 0 1 0 0,-1-1 0 0 0,-1 6 0 0 0,-27 45 502 0 0,25-37-720 0 0,6-15 0 0 0,-1 0 0 0 0,1 0 0 0 0,0 0 0 0 0,0 0 0 0 0,0 0 0 0 0,0 0 0 0 0,0 0 0 0 0,0 0 0 0 0,1 0 0 0 0,-1 0 0 0 0,1 2 0 0 0,8 12 0 0 0,0-7 163 0 0,0 0 1 0 0,0 0 0 0 0,0-1 0 0 0,1 0-1 0 0,1 0 1 0 0,18 9 0 0 0,1 2-14 0 0,-26-17-150 0 0,-1 0 0 0 0,1 0 0 0 0,0 0 0 0 0,0 0 0 0 0,8 1 0 0 0,6 3 0 0 0,-7-2 14 0 0,0-4 58 0 0,-2 0 18 0 0,-9 0-73 0 0,1 0 1 0 0,0 0 0 0 0,-1-1 0 0 0,1 1 0 0 0,-1 0-1 0 0,1-1 1 0 0,0 1 0 0 0,-1 0 0 0 0,1-1 0 0 0,-1 1-1 0 0,1-1 1 0 0,-1 1 0 0 0,1-1 0 0 0,-1 1-1 0 0,1-1 1 0 0,-1 1 0 0 0,0-1 0 0 0,1 0 0 0 0,-1 1-1 0 0,0-1 1 0 0,1 1 0 0 0,-1-1 0 0 0,0-1 0 0 0,1 0 0 0 0,3-5 81 0 0,-2 4-63 0 0,-1 1-1 0 0,1-1 1 0 0,-1 1 0 0 0,0-1-1 0 0,0 0 1 0 0,0 0 0 0 0,0 0-1 0 0,0 0 1 0 0,-1 1 0 0 0,1-1-1 0 0,-1 0 1 0 0,0-5 0 0 0,0 1-19 0 0,-1 0 0 0 0,-1 0 0 0 0,1 0 0 0 0,-1 0 0 0 0,0 0 0 0 0,-1 0 0 0 0,1 0 0 0 0,-1 0 0 0 0,-1 1 0 0 0,1-1 0 0 0,-1 1 0 0 0,-6-7 0 0 0,5 4 20 0 0,-1-1 1 0 0,2-1-1 0 0,-5-11 1 0 0,0 1-31 0 0,8 18-23 0 0,-1 0 0 0 0,1 0 0 0 0,0 0 0 0 0,0 0 0 0 0,0 0 0 0 0,0-7 1 0 0,-1 4-133 0 0,1-6-204 0 0,2 5-681 0 0,-1 7 675 0 0,0-4-1205 0 0,0 3 254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43:21.1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458 482 9376 0 0,'0'0'273'0'0,"0"0"-5"0"0,0 0-149 0 0,0 0 7 0 0,-6-4 176 0 0,1-1-225 0 0,-1 1 0 0 0,1 0 0 0 0,-1 0 0 0 0,0 1 0 0 0,0-1 0 0 0,0 1 0 0 0,-1 0 0 0 0,1 1 0 0 0,-1 0 0 0 0,1 0 0 0 0,-1 0 0 0 0,0 1 0 0 0,1 0 0 0 0,-1 0 0 0 0,-11 1 0 0 0,-5 2-11 0 0,0 2 0 0 0,1 0 0 0 0,-22 8 0 0 0,4 2-304 0 0,25-10 860 0 0,1 0 0 0 0,-1 2 1 0 0,1 0-1 0 0,0 0 0 0 0,0 2 1 0 0,-24 17-1 0 0,33-21-594 0 0,1 1 0 0 0,0-1 0 0 0,0 1 0 0 0,-4 8 0 0 0,5-9-24 0 0,1 0 1 0 0,0 0 0 0 0,-1-1-1 0 0,0 1 1 0 0,0-1-1 0 0,0 0 1 0 0,0 0-1 0 0,-1 0 1 0 0,-5 4 0 0 0,9-7-5 0 0,0 0 0 0 0,0 0 0 0 0,-1 0 0 0 0,1 1 0 0 0,0-1 0 0 0,0 0 0 0 0,-1 0 0 0 0,1 0 0 0 0,0 1 0 0 0,0-1 0 0 0,0 0 0 0 0,-1 0 0 0 0,1 1 0 0 0,0-1 0 0 0,0 0 0 0 0,0 0 0 0 0,0 1 0 0 0,-1-1 0 0 0,1 0 0 0 0,0 1 0 0 0,0-1 0 0 0,0 0 0 0 0,0 1 0 0 0,0-1 0 0 0,0 1 0 0 0,0-1 2 0 0,0 0 0 0 0,0 1 0 0 0,0 0 1 0 0,0-1-1 0 0,0 1 0 0 0,0-1 0 0 0,0 1 0 0 0,0 0 1 0 0,0-1-1 0 0,0 1 0 0 0,0-1 0 0 0,1 1 1 0 0,-1 0-1 0 0,0-1 0 0 0,0 1 0 0 0,1-1 0 0 0,-1 1 1 0 0,0-1-1 0 0,1 1 0 0 0,-1-1 0 0 0,1 1 0 0 0,-1-1 1 0 0,1 1-1 0 0,3 1 8 0 0,-1 0 0 0 0,1-1 0 0 0,-1 1 1 0 0,1-1-1 0 0,0 0 0 0 0,5 1 0 0 0,2 1-6 0 0,-4-1-17 0 0,0 0 0 0 0,0 0 0 0 0,1-1 0 0 0,-1 0 0 0 0,1 0 0 0 0,0-1 0 0 0,-1 0 0 0 0,1 0 0 0 0,-1-1 0 0 0,1 0 0 0 0,-1 0 0 0 0,1-1 0 0 0,-1 0 0 0 0,0 0 0 0 0,0 0 0 0 0,0-1 0 0 0,12-7 0 0 0,-1 0-12 0 0,9-7-18 0 0,7-2 33 0 0,-25 15 10 0 0,-1-1 0 0 0,0 0 0 0 0,1 0 0 0 0,-2-1 0 0 0,1 0 0 0 0,-1 0 0 0 0,0-1 0 0 0,12-13 0 0 0,1-6 0 0 0,-2-1 0 0 0,25-44 0 0 0,-40 64 0 0 0,0 0 0 0 0,0-1 0 0 0,2-11 0 0 0,0 1 0 0 0,6-13 0 0 0,9-27 0 0 0,-16 33 0 0 0,1-40 0 0 0,-3 38 0 0 0,-1 13 0 0 0,3-25 0 0 0,-3 34-260 0 0,0 1 0 0 0,0-1-1 0 0,-1 1 1 0 0,0-7 0 0 0,3-13-263 0 0,-3 21 562 0 0,0-9 562 0 0,-2 13-488 0 0,-8 4-76 0 0,0 1-1 0 0,0 0 1 0 0,0 1-1 0 0,1 0 1 0 0,-8 8 0 0 0,10-10 44 0 0,4-2-42 0 0,0 0 1 0 0,0 1-1 0 0,0-1 0 0 0,0 1 0 0 0,1-1 1 0 0,0 1-1 0 0,0 0 0 0 0,0 0 0 0 0,0 0 1 0 0,0 0-1 0 0,-1 8 0 0 0,-1 5 12 0 0,-3 30-1 0 0,0-2-180 0 0,4-28 248 0 0,-1 24 0 0 0,1-10 34 0 0,2-22-126 0 0,1 0 0 0 0,0 0 1 0 0,3 14-1 0 0,-1 8 54 0 0,-1-21-38 0 0,0 0 0 0 0,4 17 0 0 0,0-2 48 0 0,-3-14-43 0 0,1 1-1 0 0,6 14 1 0 0,2 11 15 0 0,-11-37-61 0 0,3 11-2 0 0,0 0 1 0 0,5 13 0 0 0,-7-20 1 0 0,1-1-1 0 0,0 0 1 0 0,0 0 0 0 0,0 0 0 0 0,0 0 0 0 0,0 0 0 0 0,0 0 0 0 0,1-1 0 0 0,0 1 0 0 0,-1-1 0 0 0,5 4 0 0 0,3 1 44 0 0,-9-6-45 0 0,1 1 1 0 0,-1-1-1 0 0,0 0 1 0 0,1-1-1 0 0,-1 1 1 0 0,0 0-1 0 0,1 0 1 0 0,-1 0-1 0 0,1-1 1 0 0,-1 1-1 0 0,1-1 1 0 0,0 1-1 0 0,-1-1 1 0 0,1 0-1 0 0,-1 0 1 0 0,4 1-1 0 0,8-1-149 0 0,0 1 0 0 0,14 2 0 0 0,-9-2 35 0 0,-14-2-63 0 0,-1 1 0 0 0,1-1 0 0 0,-1 0 0 0 0,1 0 1 0 0,-1 0-1 0 0,0-1 0 0 0,1 1 0 0 0,-1-1 0 0 0,0 0 0 0 0,0 0 0 0 0,0 0 0 0 0,-1 0 0 0 0,1-1 0 0 0,0 1 0 0 0,-1-1 0 0 0,3-3 0 0 0,8-6-463 0 0,-11 9 577 0 0,1 0-1 0 0,-1 0 0 0 0,0-1 1 0 0,0 1-1 0 0,0-1 1 0 0,-1 0-1 0 0,1 1 0 0 0,1-6 1 0 0,9-20-499 0 0,-10 25 452 0 0,3-2-25 0 0,-1-1 0 0 0,-1 1 0 0 0,1-1 0 0 0,-1 1 0 0 0,0-1-1 0 0,-1 0 1 0 0,0 0 0 0 0,2-10 0 0 0,-4 15 249 0 0,1-2-213 0 0,8-10 1708 0 0,-8 13-1541 0 0,-1 1 67 0 0,0 0 4 0 0,0 0-3 0 0,0 0 28 0 0,0 0 117 0 0,0 0 51 0 0,0 0 11 0 0,-1 14 219 0 0,-13 57 180 0 0,11-62-708 0 0,2-7-30 0 0,0 0 1 0 0,1 0 0 0 0,-1 0-1 0 0,1 0 1 0 0,0 1-1 0 0,-1-1 1 0 0,1 0-1 0 0,0 1 1 0 0,0 2 0 0 0,0-1-5 0 0,1-1 0 0 0,3 14 0 0 0,-3-11 7 0 0,-1-5 1 0 0,0 0 0 0 0,0 0 0 0 0,1 0 0 0 0,-1 0 0 0 0,0 0 0 0 0,1 0 0 0 0,-1 0 0 0 0,1 0 0 0 0,-1 0 0 0 0,1 0 0 0 0,-1 0 0 0 0,1 0 0 0 0,-1-1 0 0 0,1 1 0 0 0,0 0 0 0 0,0 0 0 0 0,-1 0 0 0 0,1-1 0 0 0,0 1 0 0 0,0 0 0 0 0,0-1 0 0 0,0 1 0 0 0,0-1 0 0 0,0 1 0 0 0,0-1 1 0 0,1 1-1 0 0,7 4 55 0 0,-3-2 70 0 0,-1 0-1 0 0,1 0 1 0 0,1-1-1 0 0,-1 1 1 0 0,10 1-1 0 0,-15-3-130 0 0,1-1 1 0 0,-1 1-1 0 0,0-1 0 0 0,0 0 0 0 0,0 1 0 0 0,1-1 1 0 0,-1 0-1 0 0,0 0 0 0 0,0 0 0 0 0,0 0 1 0 0,1 0-1 0 0,-1 0 0 0 0,0 0 0 0 0,0 0 0 0 0,1-1 1 0 0,-1 1-1 0 0,0 0 0 0 0,0-1 0 0 0,0 1 1 0 0,0-1-1 0 0,2 0 0 0 0,2-1-13 0 0,5 0-69 0 0,0-3-14 0 0,-5 0 89 0 0,-1 0 0 0 0,0 0 1 0 0,0-1-1 0 0,6-10 0 0 0,3-4 107 0 0,3-2-36 0 0,-4 10-53 0 0,-8 10-13 0 0,-1-1 0 0 0,0 0 0 0 0,0-1 0 0 0,0 1 0 0 0,4-6 1 0 0,7-15-1 0 0,-13 21 0 0 0,0-1 0 0 0,5-5 0 0 0,5 5 40 0 0,-4 4 157 0 0,-1 0 0 0 0,1 1 0 0 0,-1-1 1 0 0,1 1-1 0 0,-1 0 0 0 0,1 1 1 0 0,-1-1-1 0 0,0 1 0 0 0,1 1 1 0 0,6 3-1 0 0,-9-3-183 0 0,-1 0-1 0 0,0 0 1 0 0,1 0-1 0 0,-1 1 1 0 0,0-1 0 0 0,-1 1-1 0 0,1 0 1 0 0,-1-1-1 0 0,1 1 1 0 0,-1 1-1 0 0,3 7 1 0 0,-3-6-81 0 0,1 0 76 0 0,-1 0 0 0 0,0 0 0 0 0,-1 0-1 0 0,1 1 1 0 0,-1-1 0 0 0,-1 0 0 0 0,1 1 0 0 0,-1 7 0 0 0,-1 4 34 0 0,-5 28-1 0 0,5-42-38 0 0,0 0-1 0 0,0 0 1 0 0,-1-1-1 0 0,1 1 1 0 0,-1 0-1 0 0,0-1 1 0 0,0 1-1 0 0,0-1 1 0 0,-1 1-1 0 0,1-1 0 0 0,-4 3 1 0 0,-1 2 35 0 0,-1-1 1 0 0,-16 12-1 0 0,14-13-2 0 0,-1 0 0 0 0,0-1 0 0 0,-1 0 0 0 0,1-1-1 0 0,-1-1 1 0 0,0 0 0 0 0,-19 3 0 0 0,24-4 12 0 0,-3-1-44 0 0,-1 0-1 0 0,1 0 0 0 0,0-1 0 0 0,-1 0 0 0 0,-15-3 0 0 0,3-1-363 0 0,-31-9-1 0 0,40 5 37 0 0,3-1-12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43:22.5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181 38 9424 0 0,'0'0'200'0'0,"-1"-1"-8"0"0,-30-34 632 0 0,30 34-567 0 0,1 1-29 0 0,0 0-17 0 0,-1 0-3 0 0,-7 0 89 0 0,7-1-191 0 0,-1 1 1 0 0,1 0-1 0 0,-1 0 0 0 0,1 0 0 0 0,-1 0 1 0 0,1 1-1 0 0,-1-1 0 0 0,1 0 0 0 0,-1 0 1 0 0,1 1-1 0 0,0-1 0 0 0,-1 1 1 0 0,-2 1-1 0 0,-1 2 29 0 0,-1 1 0 0 0,1 0 0 0 0,0 0-1 0 0,1 0 1 0 0,-8 9 0 0 0,4-3-130 0 0,0 1-1 0 0,-12 25 0 0 0,4-7-3 0 0,12-21 189 0 0,0 0 0 0 0,0-1 0 0 0,1 1 0 0 0,0 1 1 0 0,1-1-1 0 0,0 0 0 0 0,0 1 0 0 0,1-1 1 0 0,0 1-1 0 0,0 12 0 0 0,2-5-202 0 0,1 1 0 0 0,1-1 0 0 0,0 0 0 0 0,9 27 0 0 0,-9-35 28 0 0,1-1 0 0 0,0 0 1 0 0,0 1-1 0 0,1-2 1 0 0,0 1-1 0 0,1 0 1 0 0,-1-1-1 0 0,1 0 1 0 0,1-1-1 0 0,-1 1 0 0 0,8 5 1 0 0,7 1 29 0 0,0 0 0 0 0,38 16 0 0 0,-51-26-53 0 0,0-1 0 0 0,0 0-1 0 0,0-1 1 0 0,0 0 0 0 0,1 0-1 0 0,-1 0 1 0 0,0-1 0 0 0,0 0-1 0 0,0-1 1 0 0,1 0 0 0 0,11-3 0 0 0,-14 3 7 0 0,1-1 0 0 0,-1 0 0 0 0,0 0 0 0 0,11-6 0 0 0,-9 5 0 0 0,12-7 0 0 0,-14 7 0 0 0,-3-1 0 0 0,2 0-1 0 0,0-1 1 0 0,0-1 0 0 0,5-6 0 0 0,-4-2 1 0 0,-1 3-2 0 0,6-12 2 0 0,-10 16-7 0 0,-3 0-70 0 0,3-17-903 0 0,0 18 762 0 0,0-1 1 0 0,-1 0-1 0 0,-1 0 1 0 0,1 1-1 0 0,-3-12 1 0 0,2 14 216 0 0,-7-19 0 0 0,7 14 0 0 0,-3 4 42 0 0,3 4 182 0 0,1 1 90 0 0,0 0 26 0 0,-6 0-43 0 0,-22 1-197 0 0,7 4-89 0 0,-2 3-11 0 0,18-7 0 0 0,2 0 0 0 0,-4 9 0 0 0,2-1 0 0 0,-7 9 0 0 0,11-16 0 0 0,0 0 0 0 0,1-1 0 0 0,-1 1 0 0 0,1 0 0 0 0,0 0 0 0 0,-1 0 0 0 0,1 0 0 0 0,0 0 0 0 0,0 0 0 0 0,0 0 0 0 0,0 0 0 0 0,0 0 0 0 0,1-1 0 0 0,-1 1 0 0 0,1 0 0 0 0,-1 0 0 0 0,1 0 0 0 0,0 0 0 0 0,-1-1 0 0 0,1 1 0 0 0,2 2 0 0 0,0 1 0 0 0,1-1 0 0 0,1 1 0 0 0,-1-1 0 0 0,1 0 0 0 0,-1-1 0 0 0,1 1 0 0 0,0-1 0 0 0,0 0 0 0 0,6 3 0 0 0,0 0 176 0 0,-1 1 1 0 0,-1 0 0 0 0,15 14-1 0 0,-17-14-24 0 0,1-1 1 0 0,0 0-1 0 0,0 0 0 0 0,0 0 0 0 0,17 8 0 0 0,-18-11-100 0 0,0-1 0 0 0,1 0 0 0 0,0 0 0 0 0,-1 0 0 0 0,1-1 0 0 0,0 0-1 0 0,-1 0 1 0 0,15-1 0 0 0,-21 0-34 0 0,-1 0 1 0 0,1-1-1 0 0,-1 1 0 0 0,1 0 0 0 0,-1 0 0 0 0,1 0 1 0 0,-1 0-1 0 0,1 0 0 0 0,-1-1 0 0 0,1 1 0 0 0,-1 0 1 0 0,0 0-1 0 0,1-1 0 0 0,-1 1 0 0 0,1 0 0 0 0,-1-1 1 0 0,0 1-1 0 0,1-1 0 0 0,-1 1 0 0 0,0 0 0 0 0,0-1 1 0 0,1 1-1 0 0,-1-1 0 0 0,1 0 0 0 0,7-9 544 0 0,-2-6 837 0 0,-1-25-1518 0 0,-5 38 89 0 0,0 0 0 0 0,0 1-1 0 0,0-1 1 0 0,0 0 0 0 0,0 0-1 0 0,-2-5 1 0 0,-1-11-206 0 0,-2-12-137 0 0,-1 0 140 0 0,6 29 229 0 0,0 0 1 0 0,0 1-1 0 0,0-1 0 0 0,0 0 0 0 0,0 1 0 0 0,0-1 0 0 0,1 0 0 0 0,-1 1 1 0 0,0-1-1 0 0,1 0 0 0 0,0 1 0 0 0,-1-1 0 0 0,1 1 0 0 0,1-3 0 0 0,4-10 15 0 0,-2 9 46 0 0,-3 4-3 0 0,-1 1-132 0 0,0 0-74 0 0,0 0 6 0 0,0 0 8 0 0,0 2 13 0 0,0 0 102 0 0,0 0 0 0 0,0 0 0 0 0,0 0 0 0 0,0 0 0 0 0,0 1 1 0 0,1-1-1 0 0,-1 0 0 0 0,2 4 0 0 0,0 3-11 0 0,-2 176 762 0 0,1-186-712 0 0,-1 0 0 0 0,1 0 0 0 0,-1 0 0 0 0,1 0 0 0 0,-1 0 0 0 0,1 0 0 0 0,0 1-1 0 0,-1-1 1 0 0,1 0 0 0 0,0 0 0 0 0,0 1 0 0 0,-1-1 0 0 0,1 0 0 0 0,0 1 0 0 0,0-1 0 0 0,0 1 0 0 0,0-1 0 0 0,0 1 0 0 0,2-1 0 0 0,-2 0 86 0 0,4-1-9 0 0,0 1-1 0 0,0-1 1 0 0,0 1-1 0 0,6-1 1 0 0,-6 1-74 0 0,0 0 0 0 0,-1 0 0 0 0,1 0 1 0 0,-1 0-1 0 0,0-1 0 0 0,1 0 0 0 0,4-2 0 0 0,-2-1 22 0 0,0 1 0 0 0,1 0 0 0 0,0 1 0 0 0,0 0 0 0 0,0 0 0 0 0,0 1 0 0 0,13-3 0 0 0,-20 5-48 0 0,1 0-1 0 0,-1 0 1 0 0,0 0-1 0 0,1 0 0 0 0,-1 0 1 0 0,0 0-1 0 0,0 0 0 0 0,1 1 1 0 0,-1-1-1 0 0,0 0 1 0 0,0 1-1 0 0,1-1 0 0 0,1 2 1 0 0,-3-2 0 0 0,0 0 0 0 0,0 0-1 0 0,1 0 1 0 0,-1 0 0 0 0,0 0 0 0 0,0 1 0 0 0,0-1 0 0 0,1 0 0 0 0,-1 0 0 0 0,0 0 0 0 0,0 0 0 0 0,1 0-1 0 0,-1 0 1 0 0,0 0 0 0 0,0 0 0 0 0,1 0 0 0 0,-1 0 0 0 0,0 0 0 0 0,0 0 0 0 0,0 0 0 0 0,1-1 0 0 0,-1 1 0 0 0,0 0-1 0 0,0 0 1 0 0,0 0 0 0 0,1 0 0 0 0,-1 0 0 0 0,0 0 0 0 0,0 0 0 0 0,0-1 0 0 0,1 1 0 0 0,-1 0 0 0 0,0 0 0 0 0,7-4-224 0 0,-6 4 230 0 0,0 0 0 0 0,0 0 0 0 0,0 0 0 0 0,-1 0 1 0 0,1 0-1 0 0,0 0 0 0 0,0 0 0 0 0,0 1 0 0 0,0-1 0 0 0,-1 0 1 0 0,1 0-1 0 0,0 1 0 0 0,0-1 0 0 0,0 0 0 0 0,-1 1 0 0 0,1-1 1 0 0,0 1-1 0 0,-1-1 0 0 0,1 1 0 0 0,0-1 0 0 0,-1 1 1 0 0,1 0-1 0 0,-1-1 0 0 0,1 1 0 0 0,-1 0 0 0 0,1-1 0 0 0,-1 1 1 0 0,1 0-1 0 0,-1-1 0 0 0,0 1 0 0 0,1 0 0 0 0,-1 1 0 0 0,3 3-1 0 0,17 27 2 0 0,-13-17 0 0 0,-8-10 0 0 0,0-1 0 0 0,1 4 0 0 0,1 1 0 0 0,-1-1 0 0 0,4 14 0 0 0,-3-13-14 0 0,-1-8 4 0 0,-2 9-70 0 0,-8 11-21 0 0,9-18 100 0 0,0 0-1 0 0,0-1 1 0 0,0 1-1 0 0,0 0 1 0 0,0-1-1 0 0,-1 1 1 0 0,-1 3-1 0 0,0-3-13 0 0,2-1-65 0 0,1-2-21 0 0,0 0-24 0 0,0 0-17 0 0,0 0-2 0 0,0 0-32 0 0,0 0-134 0 0,0 0-61 0 0,0 0-12 0 0,0 0-43 0 0,0 0-179 0 0,1-2 372 0 0,1 0 0 0 0,-1 0 1 0 0,0 0-1 0 0,0-1 1 0 0,0 1-1 0 0,0 0 0 0 0,1-4 1 0 0,-1 5-21 0 0,8-24-1467 0 0,-8 11 826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43:22.9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0 12752 0 0,'0'0'289'0'0,"0"0"40"0"0,0 0 22 0 0,2 8-40 0 0,0-6-290 0 0,2 10 25 0 0,5 21-1 0 0,-8-28-38 0 0,0 0 0 0 0,0 0 0 0 0,-1 0 0 0 0,0 0 0 0 0,0 0 0 0 0,0-1 0 0 0,-1 1 0 0 0,1 0 0 0 0,-3 7 0 0 0,-4 23 792 0 0,6-25-476 0 0,-1-1 0 0 0,-4 16 0 0 0,4-18-292 0 0,1-1-1 0 0,-1 0 0 0 0,2 0 1 0 0,-1 1-1 0 0,1-1 1 0 0,-1 0-1 0 0,2 10 0 0 0,0-6 26 0 0,-1-1-1 0 0,-1 17 1 0 0,0-23-49 0 0,0 2 32 0 0,0 0 0 0 0,0 1 1 0 0,1-1-1 0 0,0 0 0 0 0,0 0 1 0 0,0 0-1 0 0,0 1 0 0 0,1-1 1 0 0,0 0-1 0 0,1 6 0 0 0,15 51 377 0 0,4 4 1072 0 0,-1 4-826 0 0,-5-31-652 0 0,-14-26-23 0 0,-1-12-15 0 0,0 1-1 0 0,0 0 1 0 0,0-1-1 0 0,0 1 1 0 0,0-1-1 0 0,0 1 1 0 0,0-1 0 0 0,1 1-1 0 0,-1 0 1 0 0,1-1-1 0 0,-1 1 1 0 0,2 1-1 0 0,-1 3-618 0 0,-1-5-296 0 0,0-1-44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43:23.4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 11952 0 0,'3'-1'266'0'0,"14"-1"-111"0"0,1 0 0 0 0,0 1-1 0 0,0 1 1 0 0,0 1 0 0 0,-1 0-1 0 0,35 8 1 0 0,-38-7 33 0 0,1 0 0 0 0,-1-2 0 0 0,1 1 0 0 0,0-2 0 0 0,16-2 0 0 0,-30 3-175 0 0,12-1 19 0 0,-1 1-1 0 0,0 1 1 0 0,1 0 0 0 0,15 3-1 0 0,50 15 109 0 0,-11-2-88 0 0,-57-17-54 0 0,-8 0 2 0 0,-1 0 1 0 0,0 0-1 0 0,0 0 1 0 0,1 0 0 0 0,-1 0-1 0 0,0 0 1 0 0,0 0-1 0 0,1 0 1 0 0,-1 1-1 0 0,0-1 1 0 0,0 0 0 0 0,0 1-1 0 0,1-1 1 0 0,-1 1-1 0 0,0-1 1 0 0,0 1-1 0 0,0 0 1 0 0,0-1 0 0 0,0 1-1 0 0,0 0 1 0 0,1 1-1 0 0,-1-1 54 0 0,-1-1 10 0 0,0 0 0 0 0,-3 1 21 0 0,-23 8 347 0 0,-32 6 0 0 0,50-14-359 0 0,-1 0 0 0 0,1 0 1 0 0,-1 0-1 0 0,0-1 0 0 0,1 0 1 0 0,-1-1-1 0 0,0 0 0 0 0,-11-2 1 0 0,13 1 65 0 0,0 1 1 0 0,0 0-1 0 0,0 1 1 0 0,-12 0-1 0 0,9 0-6 0 0,8 0-10 0 0,2 0 18 0 0,0 0 3 0 0,0 0-53 0 0,0 0-224 0 0,1 1 92 0 0,-1-1 0 0 0,1 1 0 0 0,0 0 0 0 0,-1-1 0 0 0,1 1-1 0 0,-1 0 1 0 0,1-1 0 0 0,0 1 0 0 0,0-1 0 0 0,-1 1 0 0 0,1-1 0 0 0,0 1 0 0 0,0-1 0 0 0,0 0 0 0 0,0 1 0 0 0,0-1 0 0 0,-1 0 0 0 0,1 0 0 0 0,1 1 0 0 0,21 3-112 0 0,35-9 89 0 0,-41 5 69 0 0,-11 1-19 0 0,0-1 1 0 0,0 0-1 0 0,0 0 0 0 0,10-2 0 0 0,-14 1 32 0 0,-1 1-1 0 0,1-1 1 0 0,-1 1-1 0 0,1 0 0 0 0,-1-1 1 0 0,1 1-1 0 0,-1 0 1 0 0,1 0-1 0 0,-1 0 0 0 0,1 0 1 0 0,-1 0-1 0 0,1 1 1 0 0,-1-1-1 0 0,1 0 0 0 0,-1 1 1 0 0,1-1-1 0 0,-1 1 1 0 0,1-1-1 0 0,-1 1 0 0 0,0 0 1 0 0,1-1-1 0 0,-1 1 1 0 0,0 0-1 0 0,0 0 0 0 0,0 0 1 0 0,2 2-1 0 0,4 2 167 0 0,-2-2-12 0 0,-1 1-1 0 0,0-1 1 0 0,0 1 0 0 0,0 0 0 0 0,0 0-1 0 0,-1 0 1 0 0,1 1 0 0 0,-1-1 0 0 0,0 1 0 0 0,4 7-1 0 0,-3-3 222 0 0,14 11-9 0 0,-10-12-406 0 0,-6-6-104 0 0,0-1 8 0 0,0 0 0 0 0,0 0 0 0 0,1 0 0 0 0,-1 0 0 0 0,0 0 0 0 0,1 0 0 0 0,2 0 0 0 0,7 0-210 0 0,-1 0 0 0 0,23-1-1 0 0,2-4-1813 0 0,-35 4 2063 0 0,-1-1 0 0 0,1 1 0 0 0,0 0 1 0 0,-1 0-1 0 0,1 0 0 0 0,-1-1 0 0 0,1 1 1 0 0,0 0-1 0 0,-1-1 0 0 0,1 1 0 0 0,-1-1 1 0 0,1 1-1 0 0,-1 0 0 0 0,1-1 0 0 0,-1 1 1 0 0,1-1-1 0 0,0-1 0 0 0,1-1-229 0 0,24-17-2226 0 0,-19 12 1894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43:24.1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121 343 11976 0 0,'0'0'436'0'0,"-4"1"-288"0"0,-18 3-130 0 0,18-1-18 0 0,1 0-2 0 0,-5 2 341 0 0,1 0 0 0 0,1 0 0 0 0,-1 1 0 0 0,1 0 1 0 0,0 1-1 0 0,0-1 0 0 0,1 1 0 0 0,0 0 1 0 0,0 0-1 0 0,0 1 0 0 0,-4 10 0 0 0,-1 5-75 0 0,9-22-176 0 0,0 10 91 0 0,1-9-141 0 0,0 0 1 0 0,0 0-1 0 0,0 0 1 0 0,0 0-1 0 0,0 0 1 0 0,0 0-1 0 0,0 0 0 0 0,1 0 1 0 0,-1 0-1 0 0,1 0 1 0 0,-1 0-1 0 0,1 0 1 0 0,0 0-1 0 0,1 3 1 0 0,0-2-10 0 0,0 1 0 0 0,1 0 1 0 0,-1-1-1 0 0,1 0 1 0 0,0 1-1 0 0,3 2 0 0 0,-3-3-27 0 0,-1 0-1 0 0,1 0 0 0 0,-1 0 0 0 0,0 0 0 0 0,0 0 0 0 0,0 0 0 0 0,2 6 0 0 0,-3-6 17 0 0,0 0 0 0 0,1 0-1 0 0,0 0 1 0 0,-1 0 0 0 0,1 0-1 0 0,1-1 1 0 0,-1 1 0 0 0,3 2-1 0 0,4 2-8 0 0,1-1 0 0 0,0-1 0 0 0,0 0 0 0 0,1 0-1 0 0,-1-1 1 0 0,1 0 0 0 0,0-1 0 0 0,0 0 0 0 0,17 1-1 0 0,-21-3-39 0 0,1 0 0 0 0,-1-1 0 0 0,1 0 0 0 0,-1 0 0 0 0,0-1 0 0 0,1 0 0 0 0,-1 0 0 0 0,0-1-1 0 0,1 1 1 0 0,-1-2 0 0 0,9-3 0 0 0,-11 3-96 0 0,-1 0-1 0 0,1 0 1 0 0,0-1-1 0 0,-1 1 1 0 0,0-1 0 0 0,0 0-1 0 0,0 0 1 0 0,0-1-1 0 0,-1 1 1 0 0,1-1 0 0 0,-1 0-1 0 0,0 0 1 0 0,-1 0-1 0 0,1 0 1 0 0,-1 0-1 0 0,0 0 1 0 0,0-1 0 0 0,-1 1-1 0 0,0-1 1 0 0,1 0-1 0 0,-2 1 1 0 0,1-8 0 0 0,0-1-179 0 0,0-1 1 0 0,2 1 0 0 0,-1 0-1 0 0,7-18 1 0 0,-6 21 112 0 0,0 1 1 0 0,-1 0-1 0 0,0-1 1 0 0,0-12 0 0 0,3-13-81 0 0,-3 18 197 0 0,0 1 0 0 0,-2-26 0 0 0,0 28 105 0 0,0 0 1 0 0,1 0-1 0 0,5-27 1 0 0,-4 29 152 0 0,1 0-1 0 0,-1-20 1 0 0,1 3 217 0 0,-3-27 57 0 0,0 57-369 0 0,0-1 0 0 0,0 1-1 0 0,0-1 1 0 0,0 1 0 0 0,0-1 0 0 0,0 1 0 0 0,0-1 0 0 0,0 1 0 0 0,0-1 0 0 0,0 1 0 0 0,1-1 0 0 0,-1 1 0 0 0,0-1 0 0 0,0 1 0 0 0,0-1 0 0 0,0 1 0 0 0,1 0 0 0 0,-1-1 0 0 0,0 1 0 0 0,1-1 0 0 0,-1 1 0 0 0,0-1 0 0 0,1 1 0 0 0,-1 0 0 0 0,0-1 0 0 0,1 1-1 0 0,0-1 1 0 0,-1 2-65 0 0,1-1-1 0 0,-1 0 0 0 0,0 0 1 0 0,1 0-1 0 0,-1 0 0 0 0,0 1 1 0 0,0-1-1 0 0,1 0 0 0 0,-1 0 1 0 0,0 1-1 0 0,1-1 0 0 0,-1 0 1 0 0,0 0-1 0 0,0 1 0 0 0,0-1 1 0 0,1 0-1 0 0,-1 1 0 0 0,0-1 1 0 0,0 0-1 0 0,0 1 0 0 0,0-1 1 0 0,0 1-1 0 0,0-1 0 0 0,1 0 1 0 0,-1 1-1 0 0,0-1 0 0 0,0 0 1 0 0,0 1-1 0 0,0-1 0 0 0,0 0 1 0 0,0 1-1 0 0,-1-1 0 0 0,1 1 0 0 0,3 10 166 0 0,-2-11-137 0 0,-1 1 0 0 0,0-1-1 0 0,1 1 1 0 0,-1 0 0 0 0,0-1 0 0 0,0 1 0 0 0,1 0 0 0 0,-1 0 0 0 0,0-1 0 0 0,0 1 0 0 0,0 0 0 0 0,0-1 0 0 0,0 1 0 0 0,0 0 0 0 0,0 0 0 0 0,0-1 0 0 0,0 1 0 0 0,0 0 0 0 0,-1-1 0 0 0,1 1 0 0 0,0 1 0 0 0,-2 4-14 0 0,1 1 1 0 0,0 0-1 0 0,0-1 0 0 0,0 1 1 0 0,1 0-1 0 0,1 9 1 0 0,-2 19 28 0 0,-3 5 9 0 0,-7 116 345 0 0,13-129-53 0 0,1 0 0 0 0,7 28-1 0 0,-8-42-173 0 0,2 1-56 0 0,0 0-1 0 0,1 0 1 0 0,12 23-1 0 0,-10-21-59 0 0,7 4-66 0 0,-7-12 1 0 0,-6-8-9 0 0,-1 1 1 0 0,0 0-1 0 0,1-1 0 0 0,-1 1 0 0 0,0-1 0 0 0,1 1 1 0 0,-1-1-1 0 0,1 1 0 0 0,-1-1 0 0 0,1 1 1 0 0,-1-1-1 0 0,1 1 0 0 0,0-1 0 0 0,-1 0 1 0 0,1 1-1 0 0,-1-1 0 0 0,1 0 0 0 0,0 0 1 0 0,-1 1-1 0 0,1-1 0 0 0,0 0 0 0 0,-1 0 1 0 0,1 0-1 0 0,1 0 0 0 0,0 0 7 0 0,0 1-1 0 0,0-1 1 0 0,0 1-1 0 0,0 0 0 0 0,0 0 0 0 0,0 0 0 0 0,-1 0 0 0 0,1 0 0 0 0,0 0 0 0 0,0 0 0 0 0,-1 1 0 0 0,1-1 0 0 0,0 1 0 0 0,-1-1 0 0 0,1 1 1 0 0,-1-1-1 0 0,2 4 0 0 0,-3-5-5 0 0,1 0 1 0 0,-1 1 0 0 0,1-1-1 0 0,-1 0 1 0 0,0 0 0 0 0,1 1 0 0 0,-1-1-1 0 0,1 0 1 0 0,-1 0 0 0 0,1 0-1 0 0,-1 0 1 0 0,1 0 0 0 0,-1 0-1 0 0,1 0 1 0 0,-1 0 0 0 0,1 0-1 0 0,-1 0 1 0 0,2 0 0 0 0,-1 0 8 0 0,6 4 60 0 0,-6-4-62 0 0,1 1-1 0 0,-1 0 1 0 0,0-1-1 0 0,1 1 1 0 0,-1-1-1 0 0,0 1 1 0 0,1-1-1 0 0,-1 0 1 0 0,1 1-1 0 0,-1-1 1 0 0,1 0-1 0 0,-1 0 1 0 0,1 0-1 0 0,-1 0 1 0 0,2-1-1 0 0,4 1 3 0 0,-1 0-1 0 0,1-1 1 0 0,0 0-1 0 0,-1 0 0 0 0,1-1 1 0 0,7-2-1 0 0,18-27-21 0 0,-22 23-235 0 0,0 0 0 0 0,0 0 1 0 0,-1-1-1 0 0,0 0 0 0 0,8-12 1 0 0,-7 12-407 0 0,-1 3-20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8:53:27.283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48 0 3624 0 0,'0'0'76'0'0,"0"0"16"0"0,0 0 7 0 0,0 0 2 0 0,0 0 10 0 0,0 0 149 0 0,0 0 49 0 0,0 0 3 0 0,0 0-12 0 0,0 0-51 0 0,0 0-22 0 0,0 0-3 0 0,0 0-23 0 0,0 0-89 0 0,0 0-23 0 0,-4 3-19 0 0,3-2-52 0 0,0-1 1 0 0,0 1-1 0 0,0-1 0 0 0,0 1 1 0 0,0 0-1 0 0,0-1 0 0 0,0 1 1 0 0,0 0-1 0 0,0 0 1 0 0,1 0-1 0 0,-1 0 0 0 0,-1 1 1 0 0,0 0 52 0 0,1-1 0 0 0,-8 0 64 0 0,-1 2-127 0 0,8-2-18 0 0,-4 0-56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43:24.5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0 14040 0 0,'-1'2'300'0'0,"0"1"-262"0"0,-1 0 1 0 0,1 0 0 0 0,1 0-1 0 0,-1 0 1 0 0,0 0 0 0 0,1 0-1 0 0,0 1 1 0 0,-1-1 0 0 0,1 0-1 0 0,1 5 1 0 0,5 35 282 0 0,-5-38-161 0 0,1 0 1 0 0,0 0-1 0 0,0-1 0 0 0,0 1 1 0 0,0-1-1 0 0,6 7 0 0 0,19 26 506 0 0,-24-33-621 0 0,0-1 77 0 0,1 0-1 0 0,0 0 0 0 0,-1 0 0 0 0,1 0 0 0 0,0 0 1 0 0,0-1-1 0 0,1 0 0 0 0,6 4 0 0 0,12 5 644 0 0,-8-2-867 0 0,1 0 0 0 0,30 10-1 0 0,-33-14-2096 0 0,1-1 0 0 0,14 2 1 0 0,-1-1-2074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43:25.0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288 9 11072 0 0,'0'0'324'0'0,"0"0"-3"0"0,-2 0-204 0 0,-6-2 485 0 0,0 0 0 0 0,1 0 1 0 0,-1 1-1 0 0,0 0 0 0 0,0 1 0 0 0,-16 0 0 0 0,16 2-486 0 0,0 0 1 0 0,0 1-1 0 0,0-1 0 0 0,1 1 1 0 0,-11 6-1 0 0,-17 6-56 0 0,-37 14-133 0 0,44-21 58 0 0,6-6 15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6T13:20:10.0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5T19:01:40.241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26 12 5984,'6'-9'1332,"-7"7"-406,-10 16 394,11-14-991,0 2-619,-1-1 3611,-5-1-3315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8:52.348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1 660 3968 0 0,'0'0'116'0'0,"0"0"60"0"0,0 0 188 0 0,0 0 79 0 0,0 0 18 0 0,0 0-27 0 0,0 0-122 0 0,0 0-50 0 0,0 0-8 0 0,0 0-24 0 0,0 0-88 0 0,0 0-40 0 0,0 0-6 0 0,0 0 41 0 0,0 0 172 0 0,0 0 71 0 0,0 0 18 0 0,0 0-32 0 0,0 0-139 0 0,0 0-60 0 0,0 0-9 0 0,0 0-16 0 0,0 0-53 0 0,0 0-22 0 0,0 0-3 0 0,0 0 0 0 0,0 0 5 0 0,0 0 16 0 0,0 0-11 0 0,0 0 10 0 0,0 0 4 0 0,0 0 0 0 0,7 0 240 0 0,-3 1-94 0 0,-1 0 0 0 0,1 0 0 0 0,-1-1 1 0 0,1 0-1 0 0,-1 1 0 0 0,1-1 0 0 0,5-1 1 0 0,0 1-119 0 0,1-2 167 0 0,-1 0-92 0 0,-5 3-168 0 0,-1 0 1 0 0,1 0-1 0 0,-1 0 1 0 0,1-1-1 0 0,-1 0 1 0 0,1 0-1 0 0,4 0 1 0 0,1 0-4 0 0,-8 0-1 0 0,1 0 1 0 0,0 0 0 0 0,-1 0 0 0 0,1-1 0 0 0,0 1 0 0 0,0 0 0 0 0,-1-1 0 0 0,1 1 0 0 0,1-2 0 0 0,9 1 171 0 0,-5 4-172 0 0,-5-3-19 0 0,-1 1-1 0 0,1 0 1 0 0,-1-1 0 0 0,1 0-1 0 0,-1 1 1 0 0,1-1 0 0 0,-1 0-1 0 0,1 0 1 0 0,-1 0 0 0 0,1 0-1 0 0,-1 0 1 0 0,1 0 0 0 0,-1 0 0 0 0,1 0-1 0 0,-1-1 1 0 0,3 0 0 0 0,13-1 64 0 0,-4 1-52 0 0,40-7-12 0 0,-27 6 0 0 0,-21 2 0 0 0,14-1 0 0 0,11-3 0 0 0,-24 3 128 0 0,0 1 0 0 0,0-1 0 0 0,0 0 0 0 0,10-4 0 0 0,-14 4-85 0 0,0 1 1 0 0,0 0 0 0 0,0 0 0 0 0,0 0-1 0 0,0 0 1 0 0,0 0 0 0 0,0 0 0 0 0,0 0-1 0 0,3 1 1 0 0,14 0 111 0 0,0-3-28 0 0,3-1-17 0 0,14 0-35 0 0,-11 3-75 0 0,-21 1 0 0 0,0-1 0 0 0,0 0 0 0 0,-1 0 0 0 0,1 0 0 0 0,5-1 0 0 0,20-4 64 0 0,-28 5-60 0 0,0 0 1 0 0,0 0-1 0 0,0 0 1 0 0,0 0-1 0 0,-1 0 1 0 0,1 0 0 0 0,0 0-1 0 0,0 1 1 0 0,0-1-1 0 0,0 0 1 0 0,0 0 0 0 0,0 1-1 0 0,1 0 1 0 0,4 1 3 0 0,5-3 65 0 0,-6 1-38 0 0,0 0-1 0 0,-1 0 0 0 0,1 0 1 0 0,0 0-1 0 0,-1 1 1 0 0,10 2-1 0 0,-11-1-23 0 0,2 0 5 0 0,19-5 11 0 0,-20 2-27 0 0,-1 0 0 0 0,1 1 0 0 0,-1-1 0 0 0,1 1 0 0 0,0 0 0 0 0,6 0 0 0 0,-1-1 0 0 0,15-7 72 0 0,-20 7-51 0 0,1 2 0 0 0,-1-1 0 0 0,0 1 0 0 0,1-1 0 0 0,-1 1 0 0 0,6 2 1 0 0,-6-1 9 0 0,-1-1 0 0 0,0 0 0 0 0,1 0 0 0 0,-1-1 1 0 0,1 1-1 0 0,-1 0 0 0 0,1-1 0 0 0,0 0 0 0 0,-1 0 1 0 0,1 0-1 0 0,-1-1 0 0 0,1 1 0 0 0,4-2 0 0 0,-2 1-22 0 0,-1 0-1 0 0,0 1 0 0 0,0 0 1 0 0,0 0-1 0 0,6 0 0 0 0,-5 1 43 0 0,0-1-1 0 0,0 0 1 0 0,-1 0 0 0 0,10-2-1 0 0,-14 1-36 0 0,1 1 1 0 0,0 0-1 0 0,0 0 0 0 0,0 0 0 0 0,-1 0 0 0 0,1 0 0 0 0,0 0 0 0 0,0 0 0 0 0,0 1 0 0 0,-1-1 0 0 0,1 1 0 0 0,0-1 0 0 0,2 2 0 0 0,8 2-19 0 0,-11-3 5 0 0,0-1 0 0 0,0 0 0 0 0,0 0 0 0 0,0 0 0 0 0,0-1 0 0 0,1 1 0 0 0,-1 0 0 0 0,0 0 0 0 0,0-1 0 0 0,0 1 0 0 0,2-1 0 0 0,10-2 0 0 0,-10 2-6 0 0,0 1 0 0 0,0-1 0 0 0,0 1 0 0 0,0-1 0 0 0,0 0 0 0 0,5-3 0 0 0,-6 3 86 0 0,1 0 0 0 0,0 0-1 0 0,-1 0 1 0 0,1 0 0 0 0,0 1 0 0 0,4-1-1 0 0,3 3 1129 0 0,-10-2-1188 0 0,1 1 0 0 0,-1-1 0 0 0,0 0 0 0 0,1 0 0 0 0,-1 0 0 0 0,1 0 0 0 0,-1 1 0 0 0,1-1 0 0 0,-1 0 0 0 0,1 0 0 0 0,-1 0 0 0 0,1 0 0 0 0,-1 0 0 0 0,1 0 0 0 0,-1 0 0 0 0,1 0 0 0 0,-1 0 0 0 0,1-1 0 0 0,-1 1 0 0 0,1 0 0 0 0,0 0 0 0 0,1-2-1 0 0,12 1 46 0 0,13-4-65 0 0,-12 2 11 0 0,-4 2 6 0 0,-10 2-33 0 0,0-1 1 0 0,0 0-1 0 0,0 0 0 0 0,0 0 1 0 0,1 0-1 0 0,-1-1 0 0 0,0 1 1 0 0,0 0-1 0 0,0 0 0 0 0,0-1 1 0 0,0 1-1 0 0,0 0 0 0 0,2-2 0 0 0,0 1-77 0 0,-2 0 108 0 0,0 1 0 0 0,-1-1 0 0 0,1 1 0 0 0,0-1-1 0 0,0 1 1 0 0,0 0 0 0 0,0-1 0 0 0,0 1 0 0 0,0 0 0 0 0,0 0-1 0 0,0 0 1 0 0,0 0 0 0 0,0 0 0 0 0,0 0 0 0 0,0 0 0 0 0,0 0-1 0 0,0 0 1 0 0,0 0 0 0 0,0 1 0 0 0,0-1 0 0 0,0 0 0 0 0,1 1-1 0 0,-1-1-14 0 0,-1 1 0 0 0,1-1 0 0 0,-1 0 0 0 0,1 1 0 0 0,0-1 0 0 0,-1 0 0 0 0,1 0 0 0 0,0 0 0 0 0,0 0 0 0 0,-1 0 0 0 0,1 0 0 0 0,0 0 0 0 0,-1 0 0 0 0,1 0 0 0 0,0 0 0 0 0,0 0 0 0 0,-1 0 0 0 0,1 0 0 0 0,0-1 0 0 0,-1 1 0 0 0,1 0 0 0 0,-1 0 0 0 0,2-1 0 0 0,-2 1 0 0 0,0-1 0 0 0,1 1 0 0 0,-1 0 0 0 0,0 0 0 0 0,0 0 0 0 0,0 0 0 0 0,1 0 0 0 0,-1 0 0 0 0,0 0 0 0 0,1 0 0 0 0,-1-1 0 0 0,0 1 0 0 0,0 0 0 0 0,1 0 0 0 0,-1 0 0 0 0,0 0 0 0 0,0 0 0 0 0,1 0 0 0 0,-1 0 0 0 0,0 1 0 0 0,0-1 0 0 0,1 0 0 0 0,-1 0 0 0 0,0 0 0 0 0,1 0 0 0 0,-1 0 0 0 0,0 0 0 0 0,0 0 0 0 0,0 1 0 0 0,1-1 0 0 0,-1 0 0 0 0,0 0 0 0 0,0 0 0 0 0,1 1 0 0 0,-1-1 1 0 0,0 0-1 0 0,0 0 1 0 0,0 1-1 0 0,0-1 0 0 0,1 0 1 0 0,-1 0-1 0 0,0 0 0 0 0,0 0 1 0 0,0 1-1 0 0,0-1 0 0 0,1 0 1 0 0,-1 0-1 0 0,0 0 1 0 0,0 0-1 0 0,1 0 0 0 0,-1 0 1 0 0,0 0-1 0 0,0 1 0 0 0,1-1 1 0 0,-1 0-1 0 0,0 0 1 0 0,0 0-1 0 0,1 0 0 0 0,-1 0 1 0 0,0 0-1 0 0,0 0 0 0 0,1 0 1 0 0,-1 0-1 0 0,0 0 0 0 0,0 0 1 0 0,1-1-1 0 0,-1 1 1 0 0,0 0-1 0 0,0 0 0 0 0,0 0 1 0 0,1 0-1 0 0,-1 0 0 0 0,0 0 1 0 0,0-1-1 0 0,1 1 1 0 0,-1 0-1 0 0,3-1 38 0 0,-2 2 14 0 0,8 5-356 0 0,-9-6 281 0 0,0 0 1 0 0,1 1-1 0 0,-1-1 0 0 0,0 0 0 0 0,0 0 1 0 0,0 0-1 0 0,0 0 0 0 0,0 0 0 0 0,0 0 1 0 0,0 0-1 0 0,1 0 0 0 0,-1 0 0 0 0,0 0 0 0 0,0 0 1 0 0,0 0-1 0 0,0 1 0 0 0,0-1 0 0 0,1 0 1 0 0,-1 0-1 0 0,0 0 0 0 0,0 0 0 0 0,0 0 1 0 0,0 0-1 0 0,0 0 0 0 0,1-1 0 0 0,-1 1 1 0 0,0 0-1 0 0,0 0 0 0 0,0 0 0 0 0,0 0 0 0 0,0 0 1 0 0,0 0-1 0 0,1 0 0 0 0,-1 0 0 0 0,0 0 1 0 0,0 0-1 0 0,0 0 0 0 0,0 0 0 0 0,0 0 1 0 0,0-1-1 0 0,0 1 0 0 0,0 0 0 0 0,1 0 1 0 0,-1 0-1 0 0,0 0 0 0 0,0 0 0 0 0,0 0 0 0 0,0-1 1 0 0,0 1-1 0 0,0 0 0 0 0,0 0 0 0 0,0 0 1 0 0,0 0-1 0 0,0 0 0 0 0,0-1 0 0 0,0 1 1 0 0,0 0-1 0 0,18-9 1088 0 0,-11 9-1210 0 0,0 0-1 0 0,-1-1 1 0 0,1 0-1 0 0,9-3 1 0 0,-10 2 53 0 0,11 1 92 0 0,-15 1 0 0 0,0 0 0 0 0,1 0 0 0 0,-1 0 0 0 0,0-1 0 0 0,0 1 0 0 0,0 0 0 0 0,0-1 0 0 0,1 0 0 0 0,1 0 0 0 0,4-3 10 0 0,-1 1 0 0 0,1 1 0 0 0,-1-1 1 0 0,1 1-1 0 0,13-1 0 0 0,-16 2-7 0 0,-2 0-3 0 0,1 0 0 0 0,-1 0 0 0 0,1 0 0 0 0,-1-1 0 0 0,4-1 0 0 0,-4 1 0 0 0,0 0 0 0 0,1 1 0 0 0,-1 0 0 0 0,1-1 0 0 0,3 0 0 0 0,79-18 0 0 0,-67 14 0 0 0,-12 3 0 0 0,0 1 0 0 0,0 0 0 0 0,1 0 0 0 0,13 0 0 0 0,-15 1 0 0 0,-1 0 0 0 0,0 0 0 0 0,0 0 0 0 0,9-3 0 0 0,12-3 0 0 0,19-6 0 0 0,-40 11 0 0 0,8-2 12 0 0,-12 4 50 0 0,-1 0 16 0 0,0 0 2 0 0,0 0-2 0 0,7-6 244 0 0,-5 4-311 0 0,-1 2 44 0 0,-1 0 17 0 0,0 0 4 0 0,0 0-4 0 0,0 0 13 0 0,0-1-12 0 0,2-3 9 0 0,2-9 118 0 0,-4 10-200 0 0,1 0 1 0 0,-1 0 0 0 0,1 0 0 0 0,-1 0-1 0 0,1 0 1 0 0,0 0 0 0 0,0 0 0 0 0,1 0-1 0 0,-1 0 1 0 0,0 1 0 0 0,1-1 0 0 0,0 1-1 0 0,2-4 1 0 0,8-13-1 0 0,-8 14-24 0 0,-1 1-1 0 0,0-1 1 0 0,1 1 0 0 0,4-5-1 0 0,11-13-253 0 0,-15 17 273 0 0,1 1 0 0 0,-1-1 0 0 0,1 0 0 0 0,9-6 0 0 0,-9 7 11 0 0,0 1 0 0 0,0-1 0 0 0,-1-1 1 0 0,1 1-1 0 0,-1-1 0 0 0,0 1 0 0 0,3-7 0 0 0,-3 6-6 0 0,-1-1 0 0 0,1 1 0 0 0,0 0 0 0 0,1 0 0 0 0,-1 0 0 0 0,10-7 0 0 0,-5 4 0 0 0,11-12 0 0 0,5-5 0 0 0,-13 18-2 0 0,-9 5-17 0 0,-1 1 0 0 0,1 0-1 0 0,-1-1 1 0 0,1 0 0 0 0,-1 0-1 0 0,1 0 1 0 0,-1 0 0 0 0,4-4-1 0 0,25-16-124 0 0,-28 20 144 0 0,0-1 0 0 0,0 1 0 0 0,-1-1 0 0 0,1 1 0 0 0,-1-1 0 0 0,3-5 0 0 0,-3 5 0 0 0,1 1 0 0 0,-1-1 0 0 0,0 0 0 0 0,1 0 0 0 0,-1 1 0 0 0,5-4 0 0 0,-6 5 0 0 0,1 0 0 0 0,-1 0 0 0 0,0-1 0 0 0,0 1 0 0 0,0-1 0 0 0,1 1 0 0 0,-1-1 0 0 0,1-3 0 0 0,2-4 0 0 0,0 4 0 0 0,5-10 0 0 0,-8 12 0 0 0,-1 2 0 0 0,0 1 0 0 0,0-1 0 0 0,0 1 0 0 0,0-1 0 0 0,1 1 0 0 0,-1-1 0 0 0,0 1 0 0 0,1 0 0 0 0,-1-1 0 0 0,0 1 0 0 0,1-1 0 0 0,-1 1 0 0 0,0 0 0 0 0,1-1 0 0 0,-1 1 0 0 0,1 0 0 0 0,-1-1 0 0 0,0 1 0 0 0,1 0 0 0 0,-1 0 0 0 0,1 0 0 0 0,-1-1 0 0 0,1 1 0 0 0,0 0 0 0 0,0 0 0 0 0,-1-1 0 0 0,1 1 0 0 0,0-1 0 0 0,-1 1 0 0 0,1-1 0 0 0,-1 1 0 0 0,1-1 0 0 0,-1 1 0 0 0,1-1 0 0 0,-1 0 0 0 0,1 1 0 0 0,-1-1 0 0 0,1 0 0 0 0,-1 1 0 0 0,0-1 0 0 0,1-1 0 0 0,1-3-10 0 0,3 0-159 0 0,-2 6 141 0 0,-1 9 43 0 0,-1-5-15 0 0,7 37 0 0 0,-7-42 0 0 0,-1 1 0 0 0,0-1 0 0 0,0 1 0 0 0,0-1 0 0 0,1 1 0 0 0,-1-1 0 0 0,0 1 0 0 0,0-1 0 0 0,0 1 0 0 0,0-1 0 0 0,0 1 0 0 0,0 0 0 0 0,0-1 0 0 0,0 1 0 0 0,0-1 0 0 0,0 1 0 0 0,-1-1 0 0 0,1 1 0 0 0,0-1 0 0 0,0 1 0 0 0,0-1 0 0 0,-1 1 0 0 0,1-1 0 0 0,-1 1 0 0 0,0 1 0 0 0,1 0 1 0 0,-1 1-1 0 0,1-1 1 0 0,0 1-1 0 0,0-1 1 0 0,0 0-1 0 0,0 1 1 0 0,0-1-1 0 0,1 1 1 0 0,0 3-1 0 0,1 9-58 0 0,-3-14 49 0 0,8 14 7 0 0,-4 3 2 0 0,1 12 0 0 0,-4-29 0 0 0,0-1 0 0 0,0 1 0 0 0,0 0 0 0 0,0 0 0 0 0,0-1 0 0 0,0 1 0 0 0,0 0 0 0 0,0 0 0 0 0,0-1 0 0 0,0 1 0 0 0,1 0 0 0 0,-1 0 0 0 0,0-1 0 0 0,0 1 0 0 0,1 0 0 0 0,-1-1 0 0 0,1 1 0 0 0,0 1 0 0 0,5 6 0 0 0,-3-3 0 0 0,-1-2 9 0 0,1 1-1 0 0,-1 0 1 0 0,0 0 0 0 0,2 6-1 0 0,0-2 101 0 0,7 16-93 0 0,-11-22-9 0 0,1-1-1 0 0,-1 0 1 0 0,0 1-1 0 0,1-1 1 0 0,-1 1-1 0 0,1-1 0 0 0,0 0 1 0 0,-1 1-1 0 0,1-1 1 0 0,1 2-1 0 0,0-1-14 0 0,0 1 0 0 0,-1-1 0 0 0,1 1-1 0 0,-1 0 1 0 0,0-1 0 0 0,0 1 0 0 0,1 3 0 0 0,7 7 74 0 0,-4-6-66 0 0,0-2 0 0 0,2 0 0 0 0,-1 3 0 0 0,1-1 0 0 0,-2-1 0 0 0,0 1 0 0 0,-5-6 5 0 0,1 1-1 0 0,-1-1 0 0 0,1 0 0 0 0,0 0 0 0 0,0 0 0 0 0,-1 0 0 0 0,1 0 1 0 0,0 0-1 0 0,0 0 0 0 0,0-1 0 0 0,0 1 0 0 0,0 0 0 0 0,0 0 0 0 0,3 0 0 0 0,6 5-2 0 0,-9-4 0 0 0,1 0-4 0 0,15 5 77 0 0,-12-5-64 0 0,0-1 1 0 0,1 1-1 0 0,-1-1 0 0 0,8 1 0 0 0,6 1 50 0 0,-2-1-17 0 0,-14-2-40 0 0,0 0-1 0 0,1 0 0 0 0,-1 0 1 0 0,0 1-1 0 0,0 0 1 0 0,0-1-1 0 0,0 1 1 0 0,6 3-1 0 0,-2-2 12 0 0,-1 0-1 0 0,1-1 1 0 0,0 1-1 0 0,0-1 1 0 0,0-1-1 0 0,0 1 1 0 0,0-1-1 0 0,7-1 1 0 0,1 1 35 0 0,13 0-50 0 0,58-2 0 0 0,-35-1 54 0 0,-48 3-51 0 0,1-1 0 0 0,-1 1-1 0 0,1 1 1 0 0,-1-1 0 0 0,5 1 0 0 0,9 1 54 0 0,-4 0-57 0 0,-8-1 9 0 0,-1-1 0 0 0,1 1 0 0 0,-1 0 0 0 0,1-1 0 0 0,7-1 0 0 0,-7 0-7 0 0,0 1 0 0 0,1-1 0 0 0,-1 1 0 0 0,10 0 0 0 0,9 0-2 0 0,-14 0 0 0 0,-3 0 0 0 0,0 0 0 0 0,-1 1 0 0 0,1 0 0 0 0,11 3 0 0 0,-9-3 12 0 0,0 0-1 0 0,18-1 0 0 0,-16 0 19 0 0,17 1 30 0 0,-18 0 7 0 0,0 0 1 0 0,20-3 0 0 0,-10 0-69 0 0,29 1-1 0 0,9 0 166 0 0,-44 0-159 0 0,30 4 0 0 0,-30-2-87 0 0,0 0 0 0 0,24-2 0 0 0,-24 0 150 0 0,1 0 0 0 0,29 3 0 0 0,-35-2-100 0 0,1 0 0 0 0,15-1 0 0 0,5-1 48 0 0,44 8 60 0 0,-47-4-72 0 0,-8-1-3 0 0,0-1-1 0 0,32-5 0 0 0,-16 1-67 0 0,-27 3 60 0 0,80-3-72 0 0,-17 12 79 0 0,-33-9 0 0 0,-23 0 0 0 0,1 1 0 0 0,22 2 0 0 0,33 1 11 0 0,-26-3 96 0 0,-37 1-104 0 0,1-1 1 0 0,15-2 0 0 0,5 0-5 0 0,-23 2 1 0 0,9 1 0 0 0,0-2 0 0 0,23-3 0 0 0,-27 2 28 0 0,-1 2 0 0 0,1-1-1 0 0,16 2 1 0 0,-1 0-11 0 0,28 1-4 0 0,-33 0 29 0 0,1-2 0 0 0,31-2 0 0 0,66-3-52 0 0,-115 5 9 0 0,105-6 119 0 0,-88 5-132 0 0,-16 1 14 0 0,0-1 0 0 0,0 1 0 0 0,0 0 0 0 0,0 1 0 0 0,0-1 0 0 0,0 1 0 0 0,7 2 0 0 0,-6-2 0 0 0,0 0 0 0 0,0-1 0 0 0,0 1 0 0 0,0-1 0 0 0,0 0 0 0 0,9-1 0 0 0,7 0 0 0 0,-10 0 0 0 0,14 2 0 0 0,12 1 0 0 0,53-4 155 0 0,-89 1-112 0 0,2-4-22 0 0,-3 4 32 0 0,-1 1 11 0 0,0 0 0 0 0,0 0 0 0 0,0 0 0 0 0,2-1-10 0 0,8-5-44 0 0,7 1-10 0 0,-1-2 0 0 0,1 1 0 0 0,-3 3 0 0 0,-4 2 0 0 0,2 4 0 0 0,-4-3 0 0 0,1 0 0 0 0,-2 2 0 0 0,-11-4 0 0 0,-9-4 0 0 0,-7 0 0 0 0,20 5 0 0 0,-1 1 0 0 0,1 0 0 0 0,0 0 0 0 0,0 0 0 0 0,0 0 0 0 0,0-1 0 0 0,0 1 0 0 0,0 0 0 0 0,0 0 0 0 0,0 0 0 0 0,0 0 0 0 0,0-1 0 0 0,0 1 0 0 0,0 0 0 0 0,0 0 0 0 0,0 0 0 0 0,0 0 0 0 0,0 0 0 0 0,0-1 0 0 0,1 1 0 0 0,-1 0 0 0 0,0 0 0 0 0,0 0 0 0 0,0 0 0 0 0,0-1 0 0 0,0 1 0 0 0,0 0 0 0 0,0 0 0 0 0,0 0 0 0 0,0 0 0 0 0,1 0 0 0 0,-1 0 0 0 0,0 0 0 0 0,0-1 0 0 0,0 1 0 0 0,0 0 0 0 0,0 0 0 0 0,1 0 0 0 0,-1 0 0 0 0,0 0 0 0 0,1-1 0 0 0,4-1 0 0 0,0 4 0 0 0,0 1 0 0 0,0-1 0 0 0,22 10 0 0 0,-27-12 0 0 0,1 1 0 0 0,0-1 0 0 0,-1 0 0 0 0,1 0 0 0 0,0 1 0 0 0,-1-1 0 0 0,1 1 0 0 0,-1-1 0 0 0,1 0 0 0 0,0 1 0 0 0,-1-1 0 0 0,1 1 0 0 0,-1-1 0 0 0,1 1 0 0 0,-1-1 0 0 0,0 1 0 0 0,1 0 0 0 0,-1-1 0 0 0,1 1 0 0 0,-1-1 0 0 0,0 1 0 0 0,1 1 0 0 0,-1 6 0 0 0,0 15 0 0 0,-1-12 0 0 0,-4 0 0 0 0,2-9 0 0 0,-9 12 0 0 0,8-7 0 0 0,2-4 0 0 0,-2 3 0 0 0,-6 2 0 0 0,7-5 0 0 0,4-4 0 0 0,-26 15 0 0 0,12-8-120 0 0,12-5-506 0 0,1-1-233 0 0,0 0-48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8:51:22.875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246 353 3080 0 0,'0'0'65'0'0,"0"0"7"0"0,0 0 10 0 0,0-8 11 0 0,-2 6-92 0 0,2 1 1 0 0,-1 1 1 0 0,1-1-1 0 0,0 1 0 0 0,0-1 1 0 0,-1 0-1 0 0,1 1 1 0 0,0-1-1 0 0,0 0 0 0 0,0 1 1 0 0,-1-1-1 0 0,1 0 1 0 0,0 1-1 0 0,0-1 0 0 0,0 0 1 0 0,0 1-1 0 0,0-1 0 0 0,1-1 1 0 0,-1 1 222 0 0,0 1 67 0 0,0 0 11 0 0,0 0 33 0 0,0 0 135 0 0,0 0 59 0 0,3-6 303 0 0,-2 3 2154 0 0,-2-4-2533 0 0,2-5 359 0 0,-1 11-764 0 0,0 1 1 0 0,0-1-1 0 0,0 0 1 0 0,0 0-1 0 0,0 0 1 0 0,0 0-1 0 0,0 0 1 0 0,-1 1-1 0 0,1-1 1 0 0,0 0-1 0 0,0 0 1 0 0,-1 0-1 0 0,1 1 1 0 0,0-1-1 0 0,-1-1 1 0 0,0 1 358 0 0,1 1 0 0 0,0-2-55 0 0,-2-8-232 0 0,-14-8-203 0 0,13 15 362 0 0,0 1 1 0 0,0-2-1 0 0,1 1 1 0 0,-5-7-1 0 0,-4-3 887 0 0,9 12-1091 0 0,1-1 0 0 0,-1 1 0 0 0,1-1 0 0 0,0 0 0 0 0,-1 0 0 0 0,1 1 0 0 0,0-1 0 0 0,0 0 0 0 0,0 0 0 0 0,0 0 0 0 0,0-3 0 0 0,0-1 7 0 0,0 1 0 0 0,-1-1-1 0 0,1 1 1 0 0,-1-1 0 0 0,0 1 0 0 0,0 0 0 0 0,-6-10-1 0 0,-15-29 1030 0 0,21 42-1128 0 0,1-1 0 0 0,-1 0-1 0 0,1 1 1 0 0,-1-1-1 0 0,1 0 1 0 0,0 0-1 0 0,0 0 1 0 0,0 0-1 0 0,-1-4 1 0 0,-1-5 42 0 0,2 8-23 0 0,-1 0 0 0 0,0 0 0 0 0,1 0 0 0 0,-5-7 1 0 0,-7-13-63 0 0,12 23 118 0 0,1 1 31 0 0,0 0 8 0 0,-1-1 4 0 0,-2-1-3 0 0,2 2-23 0 0,1 0-11 0 0,1 0-57 0 0,1 1 0 0 0,-1 0 0 0 0,0-1 0 0 0,0 1-1 0 0,0 0 1 0 0,0 0 0 0 0,0 0 0 0 0,-1 0-1 0 0,1-1 1 0 0,0 1 0 0 0,0 1 0 0 0,-1-1 0 0 0,1 0-1 0 0,0 0 1 0 0,-1 0 0 0 0,1 0 0 0 0,0 2-1 0 0,2 3 35 0 0,20 27 13 0 0,1-1 0 0 0,30 29 0 0 0,-36-36 85 0 0,-16-21-130 0 0,1 1-1 0 0,-1-1 1 0 0,1-1-1 0 0,0 1 1 0 0,7 6-1 0 0,-5-5-9 0 0,-1 0 0 0 0,1 0 0 0 0,-1 0 0 0 0,4 7 0 0 0,4 4 0 0 0,-6-8 0 0 0,3 2 0 0 0,-3-5 5 0 0,0-1 26 0 0,0 1 1 0 0,0 0-1 0 0,0 0 1 0 0,-1 0-1 0 0,0 1 1 0 0,0 0-1 0 0,7 11 0 0 0,-7-8-17 0 0,-5-7 60 0 0,0-2 41 0 0,0 0-15 0 0,0 0-11 0 0,-2 2-15 0 0,-8 7-60 0 0,7-7-14 0 0,-6 6 0 0 0,5-8 0 0 0,3 0 0 0 0,-1-1 0 0 0,1 1 0 0 0,0-1 0 0 0,-1 1 0 0 0,1 0 0 0 0,-1 0 0 0 0,1 0 0 0 0,-1 0 0 0 0,1 0 0 0 0,-1 0 0 0 0,1 0 0 0 0,-1 0 0 0 0,1 0 0 0 0,-3 1 0 0 0,3 0 0 0 0,0-1 0 0 0,1 0 0 0 0,-1 0 0 0 0,0 0 0 0 0,1 1 0 0 0,-1-1 0 0 0,0 0 0 0 0,1 1 0 0 0,-1-1 0 0 0,0 0 0 0 0,1 1 0 0 0,-1-1 0 0 0,1 1 0 0 0,-2 0 0 0 0,-4 4 0 0 0,-8 2 0 0 0,10-6 0 0 0,1 0 0 0 0,-1 1 0 0 0,1 0 0 0 0,0-1 0 0 0,0 1 0 0 0,-1 0 0 0 0,2 1 0 0 0,-4 1 0 0 0,4-2 56 0 0,-1 0-1 0 0,1 0 0 0 0,0 0 0 0 0,-1 0 0 0 0,1-1 0 0 0,-1 0 0 0 0,1 1 1 0 0,-1-1-1 0 0,0 0 0 0 0,1 0 0 0 0,-1 0 0 0 0,0-1 0 0 0,-5 2 1 0 0,-31 9 123 0 0,11 5-179 0 0,24-13 0 0 0,-1 0 0 0 0,0 0 0 0 0,1-1 0 0 0,-9 3 0 0 0,-30 13 185 0 0,10-4-1580 0 0,11-6-3666 0 0,8-5-1091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8:51:25.458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750 317 3368 0 0,'0'0'68'0'0,"0"0"16"0"0,0 0 7 0 0,0 0 71 0 0,0 0 261 0 0,0 0 110 0 0,0 0 19 0 0,0 0-68 0 0,0 0-183 0 0,0 0 406 0 0,-2 1 205 0 0,-3 1-541 0 0,5-2-309 0 0,-1 1 0 0 0,0-1 1 0 0,1 1-1 0 0,-1-1 0 0 0,0 0 0 0 0,0 1 0 0 0,1-1 1 0 0,-1 0-1 0 0,0 0 0 0 0,0 1 0 0 0,1-1 1 0 0,-1 0-1 0 0,0 0 0 0 0,0 0 0 0 0,0 0 1 0 0,1 0-1 0 0,-1 0 0 0 0,0 0 0 0 0,0 0 0 0 0,0-1 1 0 0,1 1-1 0 0,-1 0 0 0 0,0 0 0 0 0,0-1 1 0 0,0 1-1 0 0,1 0 0 0 0,-1-1 0 0 0,0 1 1 0 0,1-1-1 0 0,-1 1 0 0 0,0-1 0 0 0,1 1 0 0 0,-1-1 1 0 0,1 1-1 0 0,-1-1 0 0 0,0-1 0 0 0,0 1 104 0 0,-30 1-8 0 0,4-1-124 0 0,19 0 143 0 0,1 1 0 0 0,-1-1 0 0 0,0 2 1 0 0,0-1-1 0 0,1 1 0 0 0,-1 0 0 0 0,0 0 0 0 0,1 1 0 0 0,-8 3 1 0 0,13-4-171 0 0,-1 0 0 0 0,1-1 0 0 0,0 1 0 0 0,0 0 1 0 0,0-1-1 0 0,0 0 0 0 0,-1 1 0 0 0,1-1 0 0 0,0 0 1 0 0,0 0-1 0 0,-1 0 0 0 0,1 0 0 0 0,0-1 0 0 0,0 1 1 0 0,0 0-1 0 0,-1-1 0 0 0,1 0 0 0 0,0 1 0 0 0,-2-2 1 0 0,3 1-6 0 0,0 1 0 0 0,-1-1 1 0 0,1 1-1 0 0,0-1 0 0 0,0 1 1 0 0,0 0-1 0 0,-1 0 0 0 0,1-1 0 0 0,0 1 1 0 0,0 0-1 0 0,-1 0 0 0 0,1 0 1 0 0,0 0-1 0 0,0 1 0 0 0,-1-1 1 0 0,1 0-1 0 0,0 0 0 0 0,0 1 1 0 0,0-1-1 0 0,0 1 0 0 0,-2 0 1 0 0,1 0 9 0 0,0-1 0 0 0,1 1 0 0 0,-1 0 0 0 0,0-1 0 0 0,0 0 0 0 0,1 1 0 0 0,-1-1 0 0 0,0 0 0 0 0,0 0 0 0 0,0 0 0 0 0,0 0 1 0 0,-1-1-1 0 0,-18-2 163 0 0,17 3-135 0 0,0-1 1 0 0,1 1-1 0 0,-1-1 0 0 0,0 0 1 0 0,1 0-1 0 0,-1 0 0 0 0,1-1 1 0 0,0 1-1 0 0,-6-4 0 0 0,8 5-35 0 0,1-1-1 0 0,-1 1 0 0 0,0-1 0 0 0,0 1 1 0 0,1 0-1 0 0,-1-1 0 0 0,0 1 0 0 0,0 0 1 0 0,0-1-1 0 0,0 1 0 0 0,0 0 1 0 0,1 0-1 0 0,-1 0 0 0 0,0 0 0 0 0,0 0 1 0 0,0 0-1 0 0,0 0 0 0 0,0 0 1 0 0,1 0-1 0 0,-1 1 0 0 0,0-1 0 0 0,0 0 1 0 0,-1 1-1 0 0,-14 2 61 0 0,11-3 78 0 0,-1-1 0 0 0,0 1 0 0 0,0-1-1 0 0,1 0 1 0 0,-1 0 0 0 0,1 0 0 0 0,-1-1 0 0 0,-5-3 0 0 0,10 5-15 0 0,-27 8 272 0 0,25-7-392 0 0,-2-2-1 0 0,-9-2-6 0 0,-30-2 263 0 0,32 1-139 0 0,0 3-8 0 0,-13 3 65 0 0,5-3-115 0 0,3 2-73 0 0,12-1 9 0 0,-14 3-3 0 0,1 4 300 0 0,17-7-200 0 0,0 1 0 0 0,-1 0 0 0 0,0-1 0 0 0,1 1 0 0 0,-1-1 0 0 0,1 1 0 0 0,-1-1 1 0 0,0 0-1 0 0,-3 1 0 0 0,4-4 694 0 0,-1 0-690 0 0,-7 5 1058 0 0,8-1-1460 0 0,1-1-139 0 0,-1-1-38 0 0,-2-2 94 0 0,2 2 398 0 0,0 0 0 0 0,0 0 0 0 0,0-1 0 0 0,1 1 0 0 0,-1 0 0 0 0,0 0 0 0 0,0-1 0 0 0,1 1 0 0 0,-1 0 0 0 0,1-1 0 0 0,-1 1 0 0 0,1-1 0 0 0,0 1 0 0 0,-1-1 0 0 0,1 1 0 0 0,0 0 0 0 0,0-1 0 0 0,0 1 0 0 0,0-3 0 0 0,9-12 116 0 0,-4 9-137 0 0,10-16 58 0 0,-8 17-35 0 0,0 0 1 0 0,12-13 0 0 0,-13 13 9 0 0,-1 1-1 0 0,1-1 1 0 0,0 1 0 0 0,1 0 0 0 0,7-5 0 0 0,-9 7-17 0 0,0-1 0 0 0,0 0 0 0 0,0 1 0 0 0,-1-2-1 0 0,1 1 1 0 0,3-6 0 0 0,14-13 35 0 0,-8 13-34 0 0,0 1 0 0 0,0 0 0 0 0,0 1 0 0 0,28-12-1 0 0,-40 20-12 0 0,0-1 0 0 0,-1 0 0 0 0,1 0 0 0 0,0 0 0 0 0,-1 0 0 0 0,1-1 0 0 0,-1 1 0 0 0,1 0 0 0 0,1-3 0 0 0,0 1 0 0 0,0 0 0 0 0,0 1 0 0 0,0-1 0 0 0,1 1 0 0 0,-1-1 0 0 0,1 1 0 0 0,5-2 0 0 0,5-5 0 0 0,-7 5 0 0 0,-2 8-14 0 0,-3-3-45 0 0,4-1 55 0 0,-4 1 47 0 0,-1 0-43 0 0,-1 0 0 0 0,0-1 1 0 0,0 1-1 0 0,0 0 0 0 0,1-1 0 0 0,-1 1 1 0 0,0 0-1 0 0,0 0 0 0 0,0-1 1 0 0,0 1-1 0 0,0 0 0 0 0,0-1 0 0 0,0 1 1 0 0,-1 0-1 0 0,1 0 0 0 0,0-1 1 0 0,0 1-1 0 0,0 0 0 0 0,-1-1 0 0 0,1 1 1 0 0,0-1-1 0 0,-1 1 0 0 0,1 0 1 0 0,-1-1-1 0 0,1 1 0 0 0,-1-1 1 0 0,1 1-1 0 0,-1-1 0 0 0,1 1 0 0 0,-1-1 1 0 0,1 1-1 0 0,-1-1 0 0 0,-1 1 1 0 0,1 0-1 0 0,-25 27-12 0 0,-1 0 0 0 0,-47 37-1 0 0,58-52-14 0 0,-7 7 27 0 0,16-12 0 0 0,-1-1 0 0 0,-16 11 0 0 0,-4 3 0 0 0,23-16 0 0 0,-1-1 0 0 0,0 1 0 0 0,-13 6 0 0 0,11-7 0 0 0,-1 0 0 0 0,1 1 0 0 0,0 0 0 0 0,0 0 0 0 0,0 1 0 0 0,-9 9 0 0 0,-5 1 0 0 0,17-7 0 0 0,4-7 0 0 0,0-1 0 0 0,1 0 0 0 0,-1 1 0 0 0,0-1 0 0 0,0 0 0 0 0,0 1 0 0 0,0-1 0 0 0,0 0 0 0 0,0 0 0 0 0,0 0 0 0 0,0 0 0 0 0,0 0 0 0 0,0 0 0 0 0,-1 0 0 0 0,-1 1 0 0 0,2-2 0 0 0,-4 3 0 0 0,4-2 0 0 0,1 0 0 0 0,-1 0 0 0 0,1 0 0 0 0,0 1 0 0 0,-1-1 0 0 0,1 0 0 0 0,0 0 0 0 0,0 0 0 0 0,0 0 0 0 0,0 3 0 0 0,0-2-3 0 0,0 0-1 0 0,0 0 1 0 0,1 0-1 0 0,-1 0 1 0 0,1 0-1 0 0,-1 0 1 0 0,1 0-1 0 0,0 0 1 0 0,0 0-1 0 0,0 0 1 0 0,0 0-1 0 0,0 0 1 0 0,0-1-1 0 0,0 1 1 0 0,0 0-1 0 0,1-1 1 0 0,-1 1-1 0 0,1-1 1 0 0,2 3-1 0 0,3 2 10 0 0,2 4-6 0 0,1-2 0 0 0,-4-6 0 0 0,0 0 0 0 0,-1-1 0 0 0,1 0 0 0 0,10 1 0 0 0,15 3 0 0 0,-22-3 0 0 0,0-1 0 0 0,0 1 0 0 0,0-1 0 0 0,1-1 0 0 0,-1 0 0 0 0,13-1 0 0 0,32 2 18 0 0,-16 0 28 0 0,42 8 18 0 0,-66-9-64 0 0,-10 0 0 0 0,0-1 0 0 0,-1 1 0 0 0,1 1 0 0 0,0-1 0 0 0,0 0 0 0 0,-1 1 0 0 0,1 0 0 0 0,6 2 0 0 0,-5 0 0 0 0,-1-1 0 0 0,1 1 0 0 0,-1 1 0 0 0,0-1 0 0 0,0 1 0 0 0,0-1 0 0 0,-1 1 0 0 0,1 0 0 0 0,4 7 0 0 0,4 2 0 0 0,-7-6 0 0 0,-4 1-21 0 0,-1-7-88 0 0,0-1-33 0 0,0 0-2 0 0,3 7-1194 0 0,-2-6 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8:52:57.581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12 177 4176 0 0,'0'0'91'0'0,"0"0"11"0"0,0 0 12 0 0,0 0 11 0 0,0 0 4 0 0,0 0 6 0 0,0 0 1 0 0,-8 5 2643 0 0,6-4 1346 0 0,1-3-4072 0 0,1 0 0 0 0,0 1 1 0 0,-1-1-1 0 0,1 0 1 0 0,0 1-1 0 0,0-1 1 0 0,0 0-1 0 0,0 1 0 0 0,1-1 1 0 0,-1 0-1 0 0,0 1 1 0 0,1-1-1 0 0,-1 1 1 0 0,1-1-1 0 0,-1 0 0 0 0,2-1 1 0 0,16-30 928 0 0,-12 23-786 0 0,-1 1-15 0 0,0 1-1 0 0,1 0 0 0 0,0 1 1 0 0,0 0-1 0 0,1 0 0 0 0,8-7 1 0 0,-14 13-199 0 0,42-28-391 0 0,-39 27 412 0 0,0 0-1 0 0,0 0 1 0 0,0 0-1 0 0,0 0 0 0 0,1 1 1 0 0,-1 0-1 0 0,0 0 0 0 0,1 0 1 0 0,5 0-1 0 0,-7-2 22 0 0,-4 2 31 0 0,-7 2 312 0 0,5 0-396 0 0,0-1 0 0 0,0 1 0 0 0,0 0 0 0 0,0 1 0 0 0,1-1 0 0 0,-1 0 0 0 0,0 1 0 0 0,1 0 0 0 0,-5 2 0 0 0,-9 6-836 0 0,11-7 730 0 0,0 0 1 0 0,0 0 0 0 0,1 0-1 0 0,-1 1 1 0 0,1-1-1 0 0,-1 1 1 0 0,-5 7-1 0 0,2-1 80 0 0,-1 1 0 0 0,-7 14 0 0 0,0-3-5 0 0,13-15 60 0 0,-10 17 12 0 0,11-22 5 0 0,-2 8 170 0 0,3-3-158 0 0,1-5 120 0 0,0 2 198 0 0,0-4-305 0 0,0 0-1 0 0,0 0 1 0 0,0 1-1 0 0,0-1 0 0 0,0 0 1 0 0,0 0-1 0 0,0 1 1 0 0,0-1-1 0 0,0 0 0 0 0,0 0 1 0 0,0 1-1 0 0,0-1 0 0 0,1 0 1 0 0,-1 0-1 0 0,0 1 1 0 0,0-1-1 0 0,0 0 0 0 0,0 0 1 0 0,0 0-1 0 0,1 1 1 0 0,-1-1-1 0 0,0 0 0 0 0,0 0 1 0 0,0 0-1 0 0,0 0 0 0 0,1 1 1 0 0,-1-1-1 0 0,0 0 1 0 0,0 0-1 0 0,1 0 0 0 0,-1 0 1 0 0,0 0-1 0 0,0 0 0 0 0,1 0 1 0 0,-1 0-1 0 0,0 0 1 0 0,0 0-1 0 0,1 1 0 0 0,-1-1 1 0 0,0 0-1 0 0,1-1 1 0 0,6 5-44 0 0,0 0 1 0 0,-1 1 0 0 0,1-1 0 0 0,-1 1 0 0 0,0 0 0 0 0,7 7 0 0 0,17 15 11 0 0,-28-26-9 0 0,5 5 76 0 0,1 0-1 0 0,0-1 1 0 0,0 0-1 0 0,0-1 1 0 0,1 1-1 0 0,-1-2 1 0 0,14 5 0 0 0,-11-3 42 0 0,-10-4-100 0 0,1 0 0 0 0,0 0 0 0 0,0 0 0 0 0,0 0 0 0 0,0 0 1 0 0,1 0-1 0 0,-1-1 0 0 0,0 1 0 0 0,4 0 0 0 0,0 7 40 0 0,-5-8-176 0 0,-1 0-199 0 0,0 0-79 0 0,0 0-961 0 0,0 0-3773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9:21.712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20 131 5728 0 0,'0'0'132'0'0,"0"0"17"0"0,0 0 10 0 0,0 0-15 0 0,0 0-64 0 0,-5-5-16 0 0,2 0-34 0 0,2 4 125 0 0,1 1 36 0 0,0 0 1 0 0,0 0 86 0 0,0 0 366 0 0,0 0 164 0 0,0 0 31 0 0,0 0-56 0 0,0 0-269 0 0,0 0-118 0 0,0 0-20 0 0,-2 0-56 0 0,-6-2-210 0 0,19 7-98 0 0,-2-3 102 0 0,-7-1 480 0 0,-2-1 198 0 0,0 0 37 0 0,0 0-89 0 0,0 0-413 0 0,0 0-185 0 0,22 8 56 0 0,-17-7-198 0 0,-4 0-1 0 0,0 0 0 0 0,0 0 1 0 0,0-1-1 0 0,0 1 0 0 0,1-1 0 0 0,-1 1 0 0 0,0-1 1 0 0,0 0-1 0 0,0 1 0 0 0,0-1 0 0 0,0 0 1 0 0,1 0-1 0 0,-1 1 0 0 0,0-1 0 0 0,2 0 1 0 0,2-2-48 0 0,-1 0 92 0 0,1 0 0 0 0,-1 1 0 0 0,1-1 0 0 0,-1 1 0 0 0,1 0 0 0 0,0 0 0 0 0,0 1 1 0 0,-1-1-1 0 0,7 1 0 0 0,-9 0-37 0 0,3 0-6 0 0,-3 3 1 0 0,16 2 68 0 0,13-2 298 0 0,-30-3-368 0 0,1-1 1 0 0,-1 1-1 0 0,0 0 1 0 0,0 0-1 0 0,0 0 0 0 0,0 0 1 0 0,1 1-1 0 0,-1-1 1 0 0,0 0-1 0 0,0 0 1 0 0,0 1-1 0 0,2 0 0 0 0,11 5 69 0 0,-13-6-67 0 0,-1 0 0 0 0,0 0-1 0 0,0 0 1 0 0,0 0-1 0 0,0 0 1 0 0,0 0 0 0 0,1 0-1 0 0,-1 0 1 0 0,0 0 0 0 0,0 0-1 0 0,0 0 1 0 0,0 0-1 0 0,0 0 1 0 0,1 0 0 0 0,-1 0-1 0 0,0 0 1 0 0,0 0-1 0 0,0 0 1 0 0,0 0 0 0 0,0 0-1 0 0,0 0 1 0 0,1 0-1 0 0,-1 0 1 0 0,0 0 0 0 0,0 0-1 0 0,0 0 1 0 0,0 0-1 0 0,0-1 1 0 0,0 1 0 0 0,0 0-1 0 0,1 0 1 0 0,-1 0-1 0 0,0 0 1 0 0,0 0 0 0 0,0 0-1 0 0,0 0 1 0 0,0-1-1 0 0,0 1 1 0 0,0 0 0 0 0,5-3 64 0 0,-2 3-54 0 0,17-4 81 0 0,-13 3-34 0 0,37 11 6 0 0,-15-7 295 0 0,44-2 0 0 0,-44-1-240 0 0,-26-1-120 0 0,1 1 0 0 0,-1-1 0 0 0,1 1 0 0 0,-1-1 0 0 0,7-3 0 0 0,-7 3 0 0 0,0 0 0 0 0,0 0 0 0 0,0 0 0 0 0,0 1 0 0 0,6-1 0 0 0,26 6 0 0 0,-9 2 91 0 0,8-2-38 0 0,-11-1-53 0 0,-10-5 36 0 0,-1 0 0 0 0,18 3-1 0 0,2-1 66 0 0,-10 4-60 0 0,-21-5-37 0 0,1 1 0 0 0,0-1 0 0 0,-1 1 0 0 0,1-1 0 0 0,0 1 0 0 0,0-1 0 0 0,0 0 0 0 0,-1 0 0 0 0,1 0 0 0 0,0 0 0 0 0,0 0 0 0 0,-1 0 0 0 0,1 0 0 0 0,0-1 1 0 0,0 1-1 0 0,-1-1 0 0 0,1 1 0 0 0,2-2 0 0 0,-1 1-3 0 0,-1 0 0 0 0,0 1 0 0 0,1-1 0 0 0,-1 1 0 0 0,0 0 0 0 0,1-1 0 0 0,-1 1 0 0 0,1 0-1 0 0,-1 0 1 0 0,1 1 0 0 0,3 0 0 0 0,0 0-1 0 0,0 0 0 0 0,0 1 0 0 0,9 4-1 0 0,-10-4 15 0 0,0-1 0 0 0,1 0 0 0 0,-1 1-1 0 0,0-2 1 0 0,0 1 0 0 0,1-1 0 0 0,-1 1-1 0 0,0-1 1 0 0,11-2 0 0 0,-10 1-11 0 0,1 1 0 0 0,0 0-1 0 0,-1 0 1 0 0,1 1 0 0 0,12 1 0 0 0,6 7 55 0 0,11 3-63 0 0,-11-5 5 0 0,-23-5 0 0 0,1-1 0 0 0,0 0 0 0 0,0 0 0 0 0,-1 0 0 0 0,1-1 0 0 0,0 1 0 0 0,0-1 0 0 0,0 1 0 0 0,-1-1 0 0 0,1 0 0 0 0,6-1 0 0 0,41-2 320 0 0,-36 2-213 0 0,-13 1-102 0 0,0 0 1 0 0,1 0 0 0 0,-1 0 0 0 0,0-1-1 0 0,0 1 1 0 0,1 0 0 0 0,-1-1-1 0 0,0 1 1 0 0,0 0 0 0 0,0-1 0 0 0,0 0-1 0 0,0 1 1 0 0,1-1 0 0 0,0-1-1 0 0,3 0-5 0 0,0 0 0 0 0,0 1 0 0 0,0 0 0 0 0,0 0 0 0 0,0 0 0 0 0,0 0 0 0 0,0 1 0 0 0,9 0 0 0 0,71-6 0 0 0,-45 2 0 0 0,-31 2 0 0 0,-7 2 8 0 0,1 0-1 0 0,0 0 1 0 0,-1 0-1 0 0,1 1 1 0 0,0-1-1 0 0,-1 1 1 0 0,1-1-1 0 0,0 1 1 0 0,-1 0-1 0 0,1 0 1 0 0,-1 0-1 0 0,5 3 1 0 0,-5-2 4 0 0,1-1-1 0 0,0 0 1 0 0,0 1 0 0 0,0-1-1 0 0,0 0 1 0 0,0-1 0 0 0,0 1-1 0 0,5 0 1 0 0,32 8 41 0 0,-25-8-29 0 0,-13-1-6 0 0,1 0 1 0 0,0 1-1 0 0,0-1 1 0 0,0 0-1 0 0,0-1 1 0 0,0 1-1 0 0,0 0 1 0 0,0-1-1 0 0,0 0 1 0 0,0 1-1 0 0,3-3 1 0 0,-4 2-18 0 0,0 0 0 0 0,1 0 0 0 0,-1 1 0 0 0,0-1 0 0 0,1 0 0 0 0,-1 1 0 0 0,1-1 0 0 0,-1 1-1 0 0,0 0 1 0 0,4 0 0 0 0,-4 0-1 0 0,0 0 0 0 0,1-1 0 0 0,-1 1 0 0 0,0-1 0 0 0,0 0 0 0 0,0 1 0 0 0,4-3 0 0 0,-3 2 0 0 0,-1 0 0 0 0,0 0 0 0 0,0 0 0 0 0,1 0 0 0 0,-1 1 0 0 0,1-1 0 0 0,4 0 0 0 0,29-1 59 0 0,-25 1-26 0 0,0 0 0 0 0,-1 1 1 0 0,14 1-1 0 0,17-1-33 0 0,-19-1 0 0 0,26-2 0 0 0,-30 4 0 0 0,-15-2 0 0 0,0 1 0 0 0,-1 0 0 0 0,1 0 0 0 0,0 1 0 0 0,0-1 0 0 0,-1 1 0 0 0,6 1 0 0 0,12 3 0 0 0,-16-5 0 0 0,0 1 0 0 0,0 0 0 0 0,0 0 0 0 0,-1 0 0 0 0,5 2 0 0 0,-1 0 0 0 0,0-1 0 0 0,0 0 0 0 0,1 0 0 0 0,-1-1 0 0 0,0 0 0 0 0,1 0 0 0 0,-1-1 0 0 0,1 0 0 0 0,11-1 0 0 0,-17 1 0 0 0,0 0 0 0 0,0-1 0 0 0,0 1 0 0 0,-1-1 0 0 0,1 1 0 0 0,0-1 0 0 0,0 0 0 0 0,-1 0 0 0 0,1 0 0 0 0,0 0 0 0 0,-1 0 0 0 0,1 0 0 0 0,-1 0 0 0 0,1 0 0 0 0,-1 0 0 0 0,0-1 0 0 0,1 1 0 0 0,-1-1 0 0 0,0 1 0 0 0,0-1 0 0 0,1-1 0 0 0,2-3 0 0 0,-4 6 1 0 0,1 0-1 0 0,-1-1 0 0 0,1 1 0 0 0,0 0 0 0 0,0 0 0 0 0,-1-1 1 0 0,1 1-1 0 0,0 0 0 0 0,-1 0 0 0 0,1 0 0 0 0,0 0 0 0 0,0 0 1 0 0,-1 0-1 0 0,1 0 0 0 0,0 0 0 0 0,0 0 0 0 0,-1 0 0 0 0,1 1 1 0 0,0-1-1 0 0,-1 0 0 0 0,1 0 0 0 0,0 1 0 0 0,1 0 0 0 0,7 1 120 0 0,21 2 161 0 0,-25-3-276 0 0,0 0-1 0 0,-1-1 0 0 0,1 1 1 0 0,0-1-1 0 0,-1 0 1 0 0,1 0-1 0 0,8-1 0 0 0,-5-1-4 0 0,1 1 0 0 0,-1 0 0 0 0,14 1 0 0 0,12-2 0 0 0,-29 2 5 0 0,-1-1-1 0 0,0 1 1 0 0,1-1-1 0 0,-1 1 0 0 0,1 1 1 0 0,-1-1-1 0 0,1 1 1 0 0,-1-1-1 0 0,0 1 0 0 0,1 0 1 0 0,-1 1-1 0 0,0-1 1 0 0,0 1-1 0 0,0 0 0 0 0,0 0 1 0 0,0 0-1 0 0,0 1 1 0 0,-1-1-1 0 0,7 6 0 0 0,10 6-4 0 0,-19-13 0 0 0,-1-1 0 0 0,1 1 0 0 0,0-1 0 0 0,0 1 0 0 0,0-1 0 0 0,0 1 0 0 0,0-1 0 0 0,0 0 0 0 0,0 0 0 0 0,0 0 0 0 0,0 1 0 0 0,0-1 0 0 0,0 0 0 0 0,0 0 0 0 0,0 0 0 0 0,0 0 0 0 0,0-1 0 0 0,0 1 0 0 0,0 0 0 0 0,0 0 0 0 0,0-1 0 0 0,2 0 0 0 0,-1-1 0 0 0,0 2 0 0 0,17-3 0 0 0,-9 1 0 0 0,-1 5 0 0 0,-3 2 0 0 0,2 2 0 0 0,-5-5 0 0 0,-1-2 0 0 0,18 4 0 0 0,7 1 0 0 0,-26-4 0 0 0,0-1 0 0 0,0 0 0 0 0,0 0 0 0 0,-1 0 0 0 0,1 0 0 0 0,0 0 0 0 0,0 0 0 0 0,0 0 0 0 0,-1 0 0 0 0,1 0 0 0 0,0 0 0 0 0,0 0 0 0 0,-1 0 0 0 0,1-1 0 0 0,1 1 0 0 0,1-1 0 0 0,0 0 0 0 0,0 0 0 0 0,0 0 0 0 0,1 1 0 0 0,-1-1 0 0 0,0 1 0 0 0,0 0 0 0 0,1 0 0 0 0,2 1 0 0 0,-1-1 0 0 0,20-1 0 0 0,8-1 0 0 0,-19 1 0 0 0,0 0 0 0 0,-1 0 0 0 0,26-8 0 0 0,-35 9 0 0 0,-1 0 0 0 0,0-1 0 0 0,1 1 0 0 0,-1 1 0 0 0,1-1 0 0 0,-1 0 0 0 0,1 1 0 0 0,-1 0 0 0 0,0-1 0 0 0,1 1 0 0 0,4 3 0 0 0,-3-2 0 0 0,-1-1 0 0 0,1 0 0 0 0,0 1 0 0 0,-1-2 0 0 0,6 2 0 0 0,2-2 0 0 0,-10 0 0 0 0,1 0 0 0 0,0 0 0 0 0,0 0 0 0 0,0 0 0 0 0,-1-1 0 0 0,1 1 0 0 0,0-1 0 0 0,-1 0 0 0 0,4-1 0 0 0,-5 2 0 0 0,1 0 0 0 0,0 0 0 0 0,-1 0 0 0 0,1 0 0 0 0,0 0 0 0 0,-1 1 0 0 0,1-1 0 0 0,0 0 0 0 0,-1 1 0 0 0,1-1 0 0 0,-1 1 0 0 0,3 1 0 0 0,2 0 0 0 0,-5-2 0 0 0,1 0 0 0 0,-1 0 0 0 0,1 0 0 0 0,-1 0 0 0 0,0 0 0 0 0,1 0 0 0 0,-1 0 0 0 0,0-1 0 0 0,1 1 0 0 0,-1 0 0 0 0,0-1 0 0 0,1 1 0 0 0,-1-1 0 0 0,0 1 0 0 0,0-1 0 0 0,0 0 0 0 0,0 0 0 0 0,1 1 0 0 0,0-3 0 0 0,-1 3 0 0 0,-1-1 0 0 0,1 0 0 0 0,0 1 0 0 0,-1-1 0 0 0,1 1 0 0 0,0-1 0 0 0,0 1 0 0 0,-1-1 0 0 0,1 1 0 0 0,0 0 0 0 0,0-1 0 0 0,0 1 0 0 0,0 0 0 0 0,0 0 0 0 0,0 0 0 0 0,0-1 0 0 0,-1 1 0 0 0,1 0 0 0 0,0 0 0 0 0,0 0 0 0 0,0 0 0 0 0,0 1 0 0 0,0-1 0 0 0,0 0 0 0 0,0 0 0 0 0,0 0 0 0 0,1 1 0 0 0,-1 0 0 0 0,1-1 0 0 0,0 1 0 0 0,0-1 0 0 0,0 0 0 0 0,0 0 0 0 0,0 0 0 0 0,0 0 0 0 0,0 0 0 0 0,0 0 0 0 0,0 0 0 0 0,0-1 0 0 0,0 1 0 0 0,0-1 0 0 0,3-1 0 0 0,14-1 0 0 0,-13 2 0 0 0,1 0 0 0 0,-1 0 0 0 0,0 0 0 0 0,8-3 0 0 0,-9 3 0 0 0,0-1 0 0 0,0 1 0 0 0,-1 0 0 0 0,1 0 0 0 0,0 1 0 0 0,0-1 0 0 0,0 1 0 0 0,8 1 0 0 0,-8 0 0 0 0,1 0 0 0 0,-1-1 0 0 0,0 0 0 0 0,1 0 0 0 0,-1 0 0 0 0,0 0 0 0 0,0-1 0 0 0,1 0 0 0 0,-1 0 0 0 0,9-3 0 0 0,-12 3 0 0 0,0 1 0 0 0,0-1 0 0 0,0 1 0 0 0,0 0 0 0 0,0 0 0 0 0,0 0 0 0 0,0 0 0 0 0,0 0 0 0 0,0 1 0 0 0,0-1 0 0 0,0 1 0 0 0,0-1 0 0 0,0 1 0 0 0,0-1 0 0 0,0 1 0 0 0,0 0 0 0 0,-1 0 0 0 0,1 0 0 0 0,0 0 0 0 0,0 1 0 0 0,-1-1 0 0 0,3 3 0 0 0,-3-4 0 0 0,0 1 0 0 0,0 0 0 0 0,0 0 0 0 0,0-1 0 0 0,0 1 0 0 0,0 0 0 0 0,0-1 0 0 0,0 1 0 0 0,0-1 0 0 0,1 0 0 0 0,-1 1 0 0 0,0-1 0 0 0,0 0 0 0 0,0 0 0 0 0,1 1 0 0 0,-1-1 0 0 0,0 0 0 0 0,0 0 0 0 0,0 0 0 0 0,1-1 0 0 0,-1 1 0 0 0,0 0 0 0 0,0 0 0 0 0,0-1 0 0 0,1 1 0 0 0,-1-1 0 0 0,1 0 0 0 0,1 0 0 0 0,0 0 0 0 0,0 0 0 0 0,0 1 0 0 0,1-1 0 0 0,4 0 0 0 0,7-1 0 0 0,-13 2 0 0 0,0-1 0 0 0,0 1 0 0 0,0 0 0 0 0,1-1 0 0 0,-1 1 0 0 0,0 0 0 0 0,0 0 0 0 0,0 1 0 0 0,1-1 0 0 0,-1 0 0 0 0,0 1 0 0 0,4 1 0 0 0,-3-1 0 0 0,-1 0 0 0 0,-1-1 0 0 0,0 1 0 0 0,1 0 0 0 0,-1-1 0 0 0,1 1 0 0 0,-1-1 0 0 0,0 0 0 0 0,1 1 0 0 0,-1-1 0 0 0,1 0 0 0 0,-1 0 0 0 0,1 0 0 0 0,-1 0 0 0 0,1 0 0 0 0,-1 0 0 0 0,1 0 0 0 0,-1-1 0 0 0,1 1 0 0 0,-1 0 0 0 0,1-1 0 0 0,-1 1 0 0 0,0-1 0 0 0,1 0 0 0 0,-1 1 0 0 0,0-1 0 0 0,3-2 0 0 0,-3 2 0 0 0,1 0 0 0 0,0 0 0 0 0,-1-1 0 0 0,1 1 0 0 0,0 0 0 0 0,0 1 0 0 0,0-1 0 0 0,0 0 0 0 0,0 0 0 0 0,0 1 0 0 0,0-1 0 0 0,0 1 0 0 0,0 0 0 0 0,0 0 0 0 0,0 0 0 0 0,0-1 0 0 0,0 2 0 0 0,0-1 0 0 0,4 1 0 0 0,7 1 0 0 0,-9-1 0 0 0,0 0 0 0 0,0 0 0 0 0,0-1 0 0 0,0 0 0 0 0,1 1 0 0 0,-1-2 0 0 0,0 1 0 0 0,0 0 0 0 0,0-1 0 0 0,0 0 0 0 0,0 0 0 0 0,0 0 0 0 0,0 0 0 0 0,3-2 0 0 0,-3 1 0 0 0,21-2 0 0 0,59-1 0 0 0,-77 4 0 0 0,-1 1 0 0 0,1 0 0 0 0,-1 0 0 0 0,1 1 0 0 0,-1 0 0 0 0,0 0 0 0 0,1 1 0 0 0,-1 0 0 0 0,12 4 0 0 0,-2 0 0 0 0,30 6 0 0 0,-43-12 0 0 0,0 0 0 0 0,0 0 0 0 0,0 0 0 0 0,0-1 0 0 0,0 1 0 0 0,-1-1 0 0 0,1 1 0 0 0,3-2 0 0 0,13-2 0 0 0,-11 4 0 0 0,-6-1 0 0 0,0 1 0 0 0,0 0 0 0 0,0 0 0 0 0,0 0 0 0 0,1 0 0 0 0,-1 1 0 0 0,0-1 0 0 0,0 1 0 0 0,0-1 0 0 0,0 1 0 0 0,0 0 0 0 0,0-1 0 0 0,0 1 0 0 0,0 0 0 0 0,0 0 0 0 0,2 2 0 0 0,-3-2 0 0 0,0-1 0 0 0,1 1 0 0 0,-1 0 0 0 0,0-1 0 0 0,0 0 0 0 0,0 1 0 0 0,1-1 0 0 0,-1 0 0 0 0,0 0 0 0 0,1 0 0 0 0,-1 0 0 0 0,0 0 0 0 0,0 0 0 0 0,1 0 0 0 0,-1 0 0 0 0,0 0 0 0 0,0 0 0 0 0,1-1 0 0 0,-1 1 0 0 0,0-1 0 0 0,0 1 0 0 0,1-1 0 0 0,1 0 0 0 0,-2 0 0 0 0,14-4 0 0 0,-2 9 0 0 0,0 1 0 0 0,0-8 0 0 0,-10 2 0 0 0,0 0 0 0 0,0 0 0 0 0,1 0 0 0 0,-1 0 0 0 0,0 1 0 0 0,1 0 0 0 0,-1-1 0 0 0,1 1 0 0 0,4 1 0 0 0,45 5 0 0 0,-25-5 0 0 0,-24 1 0 0 0,7 1 0 0 0,1 0 0 0 0,0 0 0 0 0,-1 1 0 0 0,21 10 0 0 0,-30-13 0 0 0,0-1 0 0 0,0 1 0 0 0,0-1 0 0 0,0 0 0 0 0,0 0 0 0 0,0 0 0 0 0,0 0 0 0 0,0-1 0 0 0,0 1 0 0 0,0 0 0 0 0,0-1 0 0 0,4 0 0 0 0,1-1 0 0 0,3 0 0 0 0,-9 2 0 0 0,0-1 0 0 0,0 1 0 0 0,0 0 0 0 0,0 0 0 0 0,0 0 0 0 0,0 0 0 0 0,0 0 0 0 0,1 0 0 0 0,-1 0 0 0 0,0 0 0 0 0,0 0 0 0 0,0 0 0 0 0,0 0 0 0 0,0 1 0 0 0,0-1 0 0 0,0 1 0 0 0,0-1 0 0 0,0 0 0 0 0,1 2 0 0 0,6 4 0 0 0,-7-6 0 0 0,-1 1 0 0 0,1 0 0 0 0,0 0 0 0 0,0 0 0 0 0,0-1 0 0 0,0 1 0 0 0,0 0 0 0 0,0-1 0 0 0,0 1 0 0 0,0-1 0 0 0,0 1 0 0 0,1-1 0 0 0,-1 0 0 0 0,0 1 0 0 0,0-1 0 0 0,0 0 0 0 0,0 0 0 0 0,1 0 0 0 0,-1 0 0 0 0,2 0 0 0 0,6-2 0 0 0,-7 2 0 0 0,1-1 0 0 0,-1 1 0 0 0,1 0 0 0 0,-1-1 0 0 0,1 1 0 0 0,-1 0 0 0 0,1 1 0 0 0,0-1 0 0 0,-1 0 0 0 0,1 1 0 0 0,-1-1 0 0 0,0 1 0 0 0,4 1 0 0 0,0 0 37 0 0,0 0 0 0 0,1 0-1 0 0,-1-1 1 0 0,0 0 0 0 0,1 0 0 0 0,12 0-1 0 0,-2-2 216 0 0,24-3-1 0 0,-37 4-251 0 0,-1 0 0 0 0,1 0 0 0 0,-1 0 0 0 0,1 1 0 0 0,0-1 0 0 0,-1 1 0 0 0,5 1 0 0 0,8 1 0 0 0,14-2 0 0 0,-13-1 0 0 0,25 4 0 0 0,-13-2 0 0 0,19 4 0 0 0,-42-5 0 0 0,1 0 0 0 0,0-1 0 0 0,-1 0 0 0 0,1 0 0 0 0,0-1 0 0 0,9-1 0 0 0,-7 0 0 0 0,-7 2 0 0 0,0 0 0 0 0,0 0 0 0 0,0 0 0 0 0,0 1 0 0 0,0-1 0 0 0,0 0 0 0 0,0 1 0 0 0,0-1 0 0 0,0 1 0 0 0,3 1 0 0 0,-4-1 0 0 0,1-1 0 0 0,-1 1 0 0 0,1 0 0 0 0,-1-1 0 0 0,1 0 0 0 0,0 1 0 0 0,-1-1 0 0 0,1 0 0 0 0,0 0 0 0 0,-1 0 0 0 0,4 0 0 0 0,96-19 0 0 0,-97 19 0 0 0,0-1 0 0 0,1 1 0 0 0,-1 1 0 0 0,1-1 0 0 0,-1 0 0 0 0,7 3 0 0 0,-8-3 0 0 0,-1 1 0 0 0,1 0 0 0 0,0-1 0 0 0,0 1 0 0 0,0-1 0 0 0,0 0 0 0 0,0 0 0 0 0,0 0 0 0 0,0-1 0 0 0,0 1 0 0 0,0-1 0 0 0,0 1 0 0 0,0-1 0 0 0,4-2 0 0 0,-2 1 0 0 0,1-1 0 0 0,0 1 0 0 0,0 0 0 0 0,0 0 0 0 0,1 1 0 0 0,-1-1 0 0 0,0 1 0 0 0,1 1 0 0 0,-1-1 0 0 0,0 1 0 0 0,1 0 0 0 0,-1 1 0 0 0,0 0 0 0 0,1 0 0 0 0,5 2 0 0 0,-4-3 0 0 0,-1 1 0 0 0,0-1 0 0 0,1 0 0 0 0,-1 0 0 0 0,0-1 0 0 0,0 0 0 0 0,1 0 0 0 0,-1-1 0 0 0,13-4 0 0 0,-10 3 0 0 0,-7 2 0 0 0,-1 0 0 0 0,1 1 0 0 0,0 0 0 0 0,-1-1 0 0 0,1 1 0 0 0,-1 0 0 0 0,1 1 0 0 0,0-1 0 0 0,3 1 0 0 0,-4-1 0 0 0,0 1 0 0 0,0-1 0 0 0,1 0 0 0 0,-1 0 0 0 0,0 0 0 0 0,0 0 0 0 0,0 0 0 0 0,0 0 0 0 0,0 0 0 0 0,0-1 0 0 0,0 1 0 0 0,0-1 0 0 0,0 1 0 0 0,3-3 0 0 0,-3 2 0 0 0,-1 0 0 0 0,0 1 0 0 0,0-1 0 0 0,0 1 0 0 0,0-1 0 0 0,0 1 0 0 0,0-1 0 0 0,0 1 0 0 0,0-1 0 0 0,0 1 0 0 0,0 0 0 0 0,0 0 0 0 0,1-1 0 0 0,-1 1 0 0 0,0 0 0 0 0,0 0 0 0 0,0 0 0 0 0,0 0 0 0 0,0 1 0 0 0,0-1 0 0 0,0 0 0 0 0,1 0 0 0 0,-1 1 0 0 0,0-1 0 0 0,0 0 0 0 0,1 1 0 0 0,-1 0 0 0 0,0 0 0 0 0,0 0 0 0 0,0 0 0 0 0,0-1 0 0 0,0 1 0 0 0,0 0 0 0 0,1-1 0 0 0,-1 1 0 0 0,0-1 0 0 0,0 0 0 0 0,1 1 0 0 0,-1-1 0 0 0,0 0 0 0 0,1 0 0 0 0,-1 0 0 0 0,0 0 0 0 0,1 0 0 0 0,0 0 0 0 0,16-7 0 0 0,-12 5 0 0 0,22-4 0 0 0,-26 5 0 0 0,3 1 0 0 0,0-1 0 0 0,1 1 0 0 0,-1 0 0 0 0,0 0 0 0 0,0 0 0 0 0,8 2 0 0 0,18 1 0 0 0,12-4 0 0 0,-36 0 0 0 0,-1 1 0 0 0,1 0 0 0 0,0 1 0 0 0,-1-1 0 0 0,1 1 0 0 0,10 3 0 0 0,5 1 0 0 0,8 4 0 0 0,-29-9 0 0 0,0 1 0 0 0,0 0 0 0 0,0-1 0 0 0,1 0 0 0 0,-1 1 0 0 0,0-1 0 0 0,0 0 0 0 0,0 0 0 0 0,1 1 0 0 0,-1-1 0 0 0,0 0 0 0 0,0 0 0 0 0,1 0 0 0 0,-1-1 0 0 0,0 1 0 0 0,0 0 0 0 0,1 0 0 0 0,-1-1 0 0 0,0 1 0 0 0,0 0 0 0 0,0-1 0 0 0,0 1 0 0 0,0-1 0 0 0,2-1 0 0 0,-2 2 0 0 0,1-1 0 0 0,-1 0 0 0 0,1 1 0 0 0,-1-1 0 0 0,1 1 0 0 0,0 0 0 0 0,-1 0 0 0 0,1-1 0 0 0,1 1 0 0 0,4 0 0 0 0,-2-1 0 0 0,1 0 0 0 0,0 0 0 0 0,-1 1 0 0 0,7 0 0 0 0,3 0 0 0 0,-13 0 0 0 0,0 0 0 0 0,0-1 0 0 0,0 1 0 0 0,0-1 0 0 0,0 1 0 0 0,0-1 0 0 0,-1 0 0 0 0,1 0 0 0 0,2-2 0 0 0,-3 3 0 0 0,0-1 0 0 0,-1 0 0 0 0,1 1 0 0 0,0-1 0 0 0,0 1 0 0 0,0-1 0 0 0,0 1 0 0 0,0-1 0 0 0,0 1 0 0 0,0 0 0 0 0,0-1 0 0 0,0 1 0 0 0,0 0 0 0 0,0 0 0 0 0,0 0 0 0 0,0 0 0 0 0,0 0 0 0 0,0 0 0 0 0,1 0 0 0 0,-1 0 0 0 0,0 0 0 0 0,0 0 0 0 0,1 1 0 0 0,-1 1 0 0 0,2 1 0 0 0,14 1 0 0 0,-7-2 0 0 0,-1-1 0 0 0,0-1 0 0 0,0 1 0 0 0,1-2 0 0 0,14-1 0 0 0,-6-4 0 0 0,-16 6 0 0 0,0-1 0 0 0,-1 0 0 0 0,1 0 0 0 0,0 1 0 0 0,0-1 0 0 0,0 1 0 0 0,0-1 0 0 0,-1 1 0 0 0,1 0 0 0 0,0 0 0 0 0,0 0 0 0 0,0 0 0 0 0,0 0 0 0 0,0 0 0 0 0,0 1 0 0 0,0-1 0 0 0,0 1 0 0 0,-1-1 0 0 0,3 2 0 0 0,3 0 0 0 0,0 1 0 0 0,0-1 0 0 0,14 2 0 0 0,15 4 0 0 0,-30-7 0 0 0,-1-1 0 0 0,1 0 0 0 0,0 0 0 0 0,0 0 0 0 0,-1 0 0 0 0,1-1 0 0 0,0 0 0 0 0,6-2 0 0 0,11-1 0 0 0,-7 3 0 0 0,-13 2 0 0 0,-1-1 0 0 0,1 0 0 0 0,-1 0 0 0 0,1 0 0 0 0,-1-1 0 0 0,0 1 0 0 0,1 0 0 0 0,-1-1 0 0 0,1 0 0 0 0,-1 1 0 0 0,0-1 0 0 0,0 0 0 0 0,1 0 0 0 0,3-3 0 0 0,-6 4 0 0 0,1-1 0 0 0,0 0 0 0 0,-1 0 0 0 0,1 0 0 0 0,0 1 0 0 0,0-1 0 0 0,0 0 0 0 0,-1 1 0 0 0,1-1 0 0 0,0 1 0 0 0,0-1 0 0 0,0 1 0 0 0,0 0 0 0 0,0-1 0 0 0,0 1 0 0 0,0 0 0 0 0,0-1 0 0 0,0 1 0 0 0,0 0 0 0 0,0 0 0 0 0,0 0 0 0 0,0 0 0 0 0,0 0 0 0 0,0 0 0 0 0,0 0 0 0 0,0 1 0 0 0,0-1 0 0 0,0 0 0 0 0,0 0 0 0 0,0 1 0 0 0,1 0 0 0 0,1-1 0 0 0,-1 1 0 0 0,0 0 0 0 0,0-1 0 0 0,1 1 0 0 0,-1-1 0 0 0,0 0 0 0 0,0 0 0 0 0,1 0 0 0 0,-1 0 0 0 0,3-1 0 0 0,10-1 0 0 0,-1 0 0 0 0,1 0 0 0 0,27 2 0 0 0,15 0 0 0 0,-50 0 0 0 0,0 0 0 0 0,0-1 0 0 0,0 1 0 0 0,0-1 0 0 0,0-1 0 0 0,12-3 0 0 0,-11 2 0 0 0,0 1 0 0 0,0 0 0 0 0,-1 1 0 0 0,16-1 0 0 0,47-1 0 0 0,-67 2 0 0 0,-1 1 0 0 0,0 0 0 0 0,0-1 0 0 0,0 0 0 0 0,0 1 0 0 0,1-1 0 0 0,-1 0 0 0 0,0 0 0 0 0,0 0 0 0 0,-1 0 0 0 0,3-2 0 0 0,12-5 0 0 0,-11 7 0 0 0,0-1 0 0 0,0 1 0 0 0,0 1 0 0 0,0-1 0 0 0,0 1 0 0 0,7 0 0 0 0,-2 0 0 0 0,-5 0 0 0 0,-1-1 0 0 0,1 1 0 0 0,0-1 0 0 0,0 0 0 0 0,-1 0 0 0 0,1-1 0 0 0,5-2 0 0 0,6-1 0 0 0,-7 2 0 0 0,-1 1 0 0 0,17-1 0 0 0,-12 1 0 0 0,6 2 0 0 0,-16 1 0 0 0,-1-1 0 0 0,0 0 0 0 0,1 0 0 0 0,-1 0 0 0 0,1 0 0 0 0,-1 0 0 0 0,1-1 0 0 0,-1 1 0 0 0,0-1 0 0 0,4-1 0 0 0,-2 1 0 0 0,0 0 0 0 0,1-1 0 0 0,-1 1 0 0 0,7 0 0 0 0,0-1 0 0 0,-5 0 0 0 0,0 1 0 0 0,0-2 0 0 0,8-3 0 0 0,10-4 0 0 0,-7 11 0 0 0,-1 0 0 0 0,-7-2 0 0 0,-5 1 0 0 0,0 0 0 0 0,0-1 0 0 0,0 0 0 0 0,0 1 0 0 0,0-2 0 0 0,6-1 0 0 0,4-1 0 0 0,-13 4 0 0 0,0 0 0 0 0,0 0 0 0 0,0 0 0 0 0,0 0 0 0 0,0 0 0 0 0,1 0 0 0 0,-1-1 0 0 0,0 1 0 0 0,-1-1 0 0 0,1 1 0 0 0,0-1 0 0 0,0 1 0 0 0,0-1 0 0 0,0 1 0 0 0,1-2 0 0 0,2-3 0 0 0,-4 5 0 0 0,0-1 0 0 0,1 1 0 0 0,-1-1 0 0 0,1 0 0 0 0,-1 1 0 0 0,1-1 0 0 0,-1 1 0 0 0,1-1 0 0 0,0 1 0 0 0,-1-1 0 0 0,1 1 0 0 0,0 0 0 0 0,-1-1 0 0 0,1 1 0 0 0,0 0 0 0 0,-1 0 0 0 0,1-1 0 0 0,0 1 0 0 0,-1 0 0 0 0,3 0 0 0 0,41-17 312 0 0,-26 12-312 0 0,-10 1 0 0 0,10-6 0 0 0,0-1 0 0 0,5-5 0 0 0,-1 3 0 0 0,-20 12 0 0 0,-1 0 0 0 0,7-11 0 0 0,1 3 0 0 0,-6 10 0 0 0,-2-1 0 0 0,6 5 0 0 0,-5 0 0 0 0,3 6 0 0 0,-1-11 0 0 0,-4 0 0 0 0,0 0 0 0 0,0-1 0 0 0,0 1 0 0 0,1 0 0 0 0,-1 0 0 0 0,0 0 0 0 0,0 0 0 0 0,0 0 0 0 0,0 0 0 0 0,0 0 0 0 0,0 0 0 0 0,0 0 0 0 0,0 0 0 0 0,1 0 0 0 0,-1 0 0 0 0,0 0 0 0 0,0 0 0 0 0,0 0 0 0 0,0 0 0 0 0,0 0 0 0 0,0 0 0 0 0,0 0 0 0 0,0 0 0 0 0,1 0 0 0 0,-1 0 0 0 0,0 0 0 0 0,0 0 0 0 0,0 1 0 0 0,0-1 0 0 0,0 0 0 0 0,0 0 0 0 0,0 0 0 0 0,0 0 0 0 0,0 0 0 0 0,0 0 0 0 0,1 0 0 0 0,-1 0 0 0 0,0 0 0 0 0,0 0 0 0 0,0 0 0 0 0,0 1 0 0 0,0-1 0 0 0,0 0 0 0 0,0 0 0 0 0,0 0 0 0 0,0 0 0 0 0,0 0 0 0 0,9 22 0 0 0,0-10 0 0 0,-8-11 0 0 0,0-1 0 0 0,0 1 0 0 0,0 0 0 0 0,-1 0 0 0 0,1 0 0 0 0,0 0 0 0 0,-1 0 0 0 0,1 0 0 0 0,0 0 0 0 0,-1 1 0 0 0,0-1 0 0 0,1 2 0 0 0,1 0 0 0 0,-1 1 0 0 0,0-1 0 0 0,0 1 0 0 0,0-1 0 0 0,0 1 0 0 0,-1 0 0 0 0,1 4 0 0 0,-1-1 0 0 0,1-5 0 0 0,0 0 0 0 0,0-1 0 0 0,0 1 0 0 0,1 0 0 0 0,-1-1 0 0 0,0 1 0 0 0,0-1 0 0 0,1 0 0 0 0,-1 1 0 0 0,1-1 0 0 0,0 0 0 0 0,-1 0 0 0 0,1 0 0 0 0,0 0 0 0 0,-1 0 0 0 0,1 0 0 0 0,2 0 0 0 0,4 0 0 0 0,-4 1 0 0 0,4 8 0 0 0,6-2 0 0 0,-2 1 0 0 0,1-2 0 0 0,-10-4 0 0 0,-1-1 0 0 0,1 0 0 0 0,-1 1 0 0 0,0-1 0 0 0,0 1 0 0 0,3 6 0 0 0,5 6 0 0 0,-7-14 0 0 0,-1-1 0 0 0,0 1 0 0 0,14 3 0 0 0,-13-3 0 0 0,2-3 0 0 0,6-1 0 0 0,-6 0 0 0 0,15 0 0 0 0,-14 2 0 0 0,0 1 0 0 0,11 8 0 0 0,-13-6 0 0 0,17 3 0 0 0,-2-2 0 0 0,-15-5 0 0 0,-1 0 0 0 0,10-4 0 0 0,-9 5 0 0 0,-4 1 0 0 0,2 2 0 0 0,23 4 0 0 0,-18-4 0 0 0,0 0 0 0 0,22-4 0 0 0,2 2 0 0 0,-14-1 0 0 0,-11 1 0 0 0,-1 0 0 0 0,1 0 0 0 0,-1 1 0 0 0,10 1 0 0 0,35 4 0 0 0,-33-5 0 0 0,-14-2 0 0 0,-1 1 0 0 0,0 0 0 0 0,0 0 0 0 0,0 0 0 0 0,1 1 0 0 0,-1-1 0 0 0,0 1 0 0 0,4 0 0 0 0,4 2 0 0 0,1-1 0 0 0,-1 0 0 0 0,1-1 0 0 0,0 0 0 0 0,16-1 0 0 0,-25 0 0 0 0,2 0 0 0 0,0-1 0 0 0,0 1 0 0 0,1-1 0 0 0,-1 0 0 0 0,0 0 0 0 0,7-3 0 0 0,8-3 0 0 0,-15 6 0 0 0,1 0 0 0 0,0 0 0 0 0,-1 0 0 0 0,1 1 0 0 0,0-1 0 0 0,0 1 0 0 0,-1 0 0 0 0,1 0 0 0 0,8 2 0 0 0,-9-1 0 0 0,1-1 0 0 0,-1 0 0 0 0,1 0 0 0 0,-1 0 0 0 0,1 0 0 0 0,-1-1 0 0 0,5 0 0 0 0,-4-1 0 0 0,1 2 0 0 0,0-1 0 0 0,0 1 0 0 0,0-1 0 0 0,9 2 0 0 0,-8 1 0 0 0,-1 0 0 0 0,0 0 0 0 0,0 0 0 0 0,6 4 0 0 0,-6-4 0 0 0,-4-1 0 0 0,0-1 0 0 0,0 1 0 0 0,0-1 0 0 0,0 0 0 0 0,0 0 0 0 0,0 0 0 0 0,0 0 0 0 0,0 0 0 0 0,0 0 0 0 0,0 0 0 0 0,0-1 0 0 0,0 1 0 0 0,0-1 0 0 0,0 1 0 0 0,2-2 0 0 0,6-1 0 0 0,23 0 0 0 0,0 1 0 0 0,56 4 0 0 0,-81-1 0 0 0,-2 0 0 0 0,-1-1 0 0 0,1 0 0 0 0,0 0 0 0 0,0 0 0 0 0,0 0 0 0 0,0-1 0 0 0,0 0 0 0 0,6-2 0 0 0,-4 1 0 0 0,1 0 0 0 0,-1 0 0 0 0,1 1 0 0 0,0 0 0 0 0,0 0 0 0 0,0 1 0 0 0,-1 0 0 0 0,12 2 0 0 0,-12-1 0 0 0,20-2 0 0 0,17 0 0 0 0,-15 3 0 0 0,47 4 0 0 0,-73-6 0 0 0,0-1 0 0 0,-1 1 0 0 0,1-1 0 0 0,0 0 0 0 0,4-1 0 0 0,9-2 0 0 0,22 5 0 0 0,-33-1 0 0 0,-1 0 0 0 0,1 1 0 0 0,-1 0 0 0 0,0 0 0 0 0,8 2 0 0 0,-12-3 0 0 0,0 1 0 0 0,-1-1 0 0 0,0 0 0 0 0,1 0 0 0 0,-1 0 0 0 0,1 0 0 0 0,0 0 0 0 0,-1 0 0 0 0,1 1 0 0 0,-1-1 0 0 0,1 0 0 0 0,-1 0 0 0 0,1-1 0 0 0,-1 1 0 0 0,1 0 0 0 0,-1 0 0 0 0,1 0 0 0 0,-1 0 0 0 0,1 0 0 0 0,-1 0 0 0 0,1-1 0 0 0,-1 1 0 0 0,1 0 0 0 0,-1 0 0 0 0,0-1 0 0 0,1 1 0 0 0,-1 0 0 0 0,1-1 0 0 0,6-4 0 0 0,2 1 0 0 0,0 0 0 0 0,1 1 0 0 0,0 0 0 0 0,0 0 0 0 0,0 1 0 0 0,0 1 0 0 0,0 0 0 0 0,0 0 0 0 0,17 1 0 0 0,-21 1 0 0 0,0 0 0 0 0,0 1 0 0 0,0-1 0 0 0,7 4 0 0 0,6 1 0 0 0,-11-5 0 0 0,-1 0 0 0 0,1-1 0 0 0,9 0 0 0 0,-12-1 0 0 0,0 1 0 0 0,-1 0 0 0 0,1 0 0 0 0,0 1 0 0 0,0-1 0 0 0,-1 1 0 0 0,1 0 0 0 0,-1 0 0 0 0,8 3 0 0 0,14-5 0 0 0,-20 4 0 0 0,0-1 0 0 0,-1 1 0 0 0,1-2 0 0 0,0 1 0 0 0,-1-1 0 0 0,1 0 0 0 0,0 0 0 0 0,0 0 0 0 0,0-1 0 0 0,0 0 0 0 0,0 0 0 0 0,0-1 0 0 0,-1 1 0 0 0,10-3 0 0 0,1 1 0 0 0,-11 2 0 0 0,-1-1 0 0 0,1 1 0 0 0,-1-1 0 0 0,0 0 0 0 0,8-3 0 0 0,27-1 0 0 0,-36 4 0 0 0,-1 1 0 0 0,1 0 0 0 0,-1 0 0 0 0,1 0 0 0 0,0 0 0 0 0,4 1 0 0 0,4 0 0 0 0,13-2 0 0 0,-15 1 0 0 0,0 0 0 0 0,0-1 0 0 0,8-1 0 0 0,-13 1 0 0 0,0 0 0 0 0,0 1 0 0 0,0-1 0 0 0,0 1 0 0 0,0 0 0 0 0,0 0 0 0 0,0 1 0 0 0,0-1 0 0 0,5 2 0 0 0,23 2 0 0 0,39 0 0 0 0,-40-2 0 0 0,-27-1 0 0 0,-1 0 0 0 0,0-1 0 0 0,1 0 0 0 0,-1 0 0 0 0,0 0 0 0 0,1 0 0 0 0,-1 0 0 0 0,1 0 0 0 0,2-2 0 0 0,3 0 0 0 0,0 0 0 0 0,0 0 0 0 0,0 1 0 0 0,0 0 0 0 0,17 1 0 0 0,-17 1 0 0 0,0-1 0 0 0,0-1 0 0 0,0 1 0 0 0,0-2 0 0 0,16-3 0 0 0,16-10 0 0 0,-40 15 0 0 0,-1-1 0 0 0,1 1 0 0 0,0 0 0 0 0,-1 0 0 0 0,1 0 0 0 0,0 0 0 0 0,-1 0 0 0 0,1 0 0 0 0,0 0 0 0 0,-1 0 0 0 0,1 0 0 0 0,0 0 0 0 0,-1 0 0 0 0,1 0 0 0 0,0 0 0 0 0,-1 1 0 0 0,1-1 0 0 0,-1 0 0 0 0,1 0 0 0 0,0 1 0 0 0,0 0 0 0 0,5 2 0 0 0,8 0 0 0 0,1 0 0 0 0,-1-1 0 0 0,22 1 0 0 0,-3-1 0 0 0,-26-1 0 0 0,0-1 0 0 0,-1 0 0 0 0,12-2 0 0 0,4 1 0 0 0,9 3 0 0 0,-26-1 0 0 0,-1 0 0 0 0,1-1 0 0 0,0 0 0 0 0,-1 0 0 0 0,1 0 0 0 0,0 0 0 0 0,0-1 0 0 0,-1 0 0 0 0,1 0 0 0 0,6-2 0 0 0,6-4 0 0 0,-13 5 0 0 0,0 0 0 0 0,1 0 0 0 0,-1 0 0 0 0,1 1 0 0 0,-1-1 0 0 0,1 1 0 0 0,0 0 0 0 0,-1 1 0 0 0,7-1 0 0 0,90-4 0 0 0,-76 6 0 0 0,-1 0 0 0 0,1-2 0 0 0,32-5 0 0 0,-55 5 0 0 0,-1 1 0 0 0,1-1 0 0 0,-1 1 0 0 0,1 0 0 0 0,0 0 0 0 0,-1 0 0 0 0,1 0 0 0 0,-1 0 0 0 0,1 0 0 0 0,0 0 0 0 0,-1 0 0 0 0,1 1 0 0 0,-1-1 0 0 0,1 0 0 0 0,-1 1 0 0 0,1-1 0 0 0,-1 1 0 0 0,1 0 0 0 0,-1 0 0 0 0,1 0 0 0 0,-1-1 0 0 0,0 1 0 0 0,0 0 0 0 0,1 0 0 0 0,1 3 0 0 0,-1-2 0 0 0,1 0 0 0 0,0 0 0 0 0,0 0 0 0 0,-1 0 0 0 0,1-1 0 0 0,0 1 0 0 0,0-1 0 0 0,1 0 0 0 0,-1 0 0 0 0,0 0 0 0 0,0 0 0 0 0,1 0 0 0 0,-1-1 0 0 0,0 1 0 0 0,1-1 0 0 0,-1 0 0 0 0,0 0 0 0 0,1 0 0 0 0,-1-1 0 0 0,0 1 0 0 0,1-1 0 0 0,-1 0 0 0 0,0 0 0 0 0,0 0 0 0 0,0 0 0 0 0,0 0 0 0 0,5-3 0 0 0,-5 2 0 0 0,1 0 0 0 0,0 0 0 0 0,0 1 0 0 0,1 0 0 0 0,-1 0 0 0 0,0 0 0 0 0,0 0 0 0 0,1 1 0 0 0,-1 0 0 0 0,0 0 0 0 0,1 0 0 0 0,4 1 0 0 0,9-1 0 0 0,29-3 0 0 0,-32 2 0 0 0,0 0 0 0 0,0 1 0 0 0,19 1 0 0 0,-28 0 0 0 0,-1-1 0 0 0,1-1 0 0 0,-1 1 0 0 0,1-1 0 0 0,6-2 0 0 0,-8 2 0 0 0,-1 0 0 0 0,1 1 0 0 0,-1-1 0 0 0,1 0 0 0 0,-1 1 0 0 0,1 0 0 0 0,0 0 0 0 0,-1 0 0 0 0,1 0 0 0 0,-1 1 0 0 0,1-1 0 0 0,-1 1 0 0 0,1 0 0 0 0,3 1 0 0 0,2 5 0 0 0,-8-7 0 0 0,-1 1 0 0 0,1 0 0 0 0,0 0 0 0 0,0-1 0 0 0,0 1 0 0 0,0-1 0 0 0,0 1 0 0 0,1-1 0 0 0,-1 1 0 0 0,0-1 0 0 0,0 0 0 0 0,0 1 0 0 0,0-1 0 0 0,0 0 0 0 0,1 0 0 0 0,-1 0 0 0 0,0 0 0 0 0,0 0 0 0 0,0 0 0 0 0,1 0 0 0 0,-1 0 0 0 0,0 0 0 0 0,0-1 0 0 0,0 1 0 0 0,2-1 0 0 0,2 0 0 0 0,1 0 0 0 0,0 1 0 0 0,0 0 0 0 0,7 0 0 0 0,3 0 0 0 0,14-3 0 0 0,-24 2 0 0 0,1 0 0 0 0,0 0 0 0 0,0 0 0 0 0,8 1 0 0 0,82 0 0 0 0,-66-1 0 0 0,16-2 0 0 0,-44 3 0 0 0,0 1 0 0 0,0-1 0 0 0,0 0 0 0 0,0 1 0 0 0,0-1 0 0 0,0 1 0 0 0,-1 0 0 0 0,1 0 0 0 0,0 0 0 0 0,0 1 0 0 0,4 2 0 0 0,-4-2 0 0 0,0 0 0 0 0,0 0 0 0 0,0 0 0 0 0,0 0 0 0 0,0-1 0 0 0,1 1 0 0 0,-1-1 0 0 0,1 0 0 0 0,3 1 0 0 0,2-1 0 0 0,1 0 0 0 0,14 0 0 0 0,-1 3 0 0 0,-20-3 0 0 0,0 0 0 0 0,1-1 0 0 0,-1 1 0 0 0,0 0 0 0 0,1-1 0 0 0,-1 0 0 0 0,0 0 0 0 0,1 0 0 0 0,-1 0 0 0 0,5-1 0 0 0,-3-1 0 0 0,0 1 0 0 0,1 1 0 0 0,-1-1 0 0 0,1 1 0 0 0,0 0 0 0 0,-1 0 0 0 0,12 1 0 0 0,-13 0 0 0 0,0-1 0 0 0,0 0 0 0 0,0 0 0 0 0,1 0 0 0 0,-1 0 0 0 0,0-1 0 0 0,0 0 0 0 0,8-2 0 0 0,18-3 0 0 0,-26 6 0 0 0,0 0 0 0 0,-1 0 0 0 0,1 0 0 0 0,0 1 0 0 0,-1 0 0 0 0,1 0 0 0 0,-1 0 0 0 0,1 0 0 0 0,-1 0 0 0 0,1 1 0 0 0,-1-1 0 0 0,3 3 0 0 0,-2-2 0 0 0,-1-1 0 0 0,1 0 0 0 0,0 0 0 0 0,-1 0 0 0 0,1 0 0 0 0,0-1 0 0 0,0 1 0 0 0,0-1 0 0 0,-1 0 0 0 0,1 0 0 0 0,0 0 0 0 0,0-1 0 0 0,0 1 0 0 0,-1-1 0 0 0,1 0 0 0 0,0 0 0 0 0,-1-1 0 0 0,1 1 0 0 0,-1-1 0 0 0,6-2 0 0 0,-7 3 0 0 0,-1 0 0 0 0,1 0 0 0 0,0 1 0 0 0,0-1 0 0 0,0 1 0 0 0,0-1 0 0 0,0 1 0 0 0,0 0 0 0 0,0 0 0 0 0,0 0 0 0 0,0 0 0 0 0,0 0 0 0 0,0 0 0 0 0,0 0 0 0 0,0 1 0 0 0,0-1 0 0 0,0 1 0 0 0,-1-1 0 0 0,1 1 0 0 0,2 1 0 0 0,0-1 0 0 0,-1 0 0 0 0,0 0 0 0 0,1 0 0 0 0,-1 0 0 0 0,1-1 0 0 0,0 0 0 0 0,4 1 0 0 0,14-1 0 0 0,-17 1 0 0 0,0-1 0 0 0,0 0 0 0 0,1 0 0 0 0,-1 0 0 0 0,8-2 0 0 0,4-2 0 0 0,0 2 0 0 0,23-2 0 0 0,-28 6 0 0 0,-10-2 0 0 0,0 0 0 0 0,-1 1 0 0 0,1-1 0 0 0,0 0 0 0 0,0 0 0 0 0,-1 0 0 0 0,1 0 0 0 0,0 0 0 0 0,0 0 0 0 0,-1-1 0 0 0,3 0 0 0 0,7-2 0 0 0,0 0 0 0 0,1 0 0 0 0,-1 1 0 0 0,0 1 0 0 0,21-1 0 0 0,-22 3 0 0 0,1-1 0 0 0,0-1 0 0 0,14-1 0 0 0,-17 0 0 0 0,0 1 0 0 0,1 1 0 0 0,-1 0 0 0 0,0 0 0 0 0,1 0 0 0 0,9 3 0 0 0,-15-3 0 0 0,0 0 0 0 0,0 0 0 0 0,0 0 0 0 0,0 0 0 0 0,0 0 0 0 0,-1 0 0 0 0,1-1 0 0 0,0 1 0 0 0,0-1 0 0 0,3-1 0 0 0,9-2 0 0 0,-14 4 0 0 0,1 0 0 0 0,-1-1 0 0 0,0 1 0 0 0,0 0 0 0 0,0 1 0 0 0,0-1 0 0 0,0 0 0 0 0,1 0 0 0 0,-1 0 0 0 0,0 1 0 0 0,0-1 0 0 0,0 0 0 0 0,0 1 0 0 0,0-1 0 0 0,0 1 0 0 0,0 0 0 0 0,0-1 0 0 0,0 1 0 0 0,0 0 0 0 0,0-1 0 0 0,0 1 0 0 0,1 1 0 0 0,-1 0 0 0 0,2 0 0 0 0,-1-1 0 0 0,0 1 0 0 0,0-1 0 0 0,0 0 0 0 0,1 1 0 0 0,-1-1 0 0 0,3 1 0 0 0,2 0 0 0 0,-6-1 0 0 0,1-1 0 0 0,-1 1 0 0 0,1-1 0 0 0,0 1 0 0 0,-1-1 0 0 0,1 1 0 0 0,-1-1 0 0 0,1 0 0 0 0,0 0 0 0 0,0 0 0 0 0,-1 0 0 0 0,1 0 0 0 0,0 0 0 0 0,-1 0 0 0 0,1-1 0 0 0,-1 1 0 0 0,1-1 0 0 0,0 1 0 0 0,-1-1 0 0 0,1 1 0 0 0,-1-1 0 0 0,1 0 0 0 0,2-2 0 0 0,1 0 0 0 0,1 0 0 0 0,-1 1 0 0 0,1 0 0 0 0,12-4 0 0 0,4-1 0 0 0,-20 6 0 0 0,1 0 0 0 0,-1 1 0 0 0,0 0 0 0 0,1-1 0 0 0,-1 1 0 0 0,0 0 0 0 0,1 0 0 0 0,3 1 0 0 0,10-1 0 0 0,15-3 0 0 0,-22 1 0 0 0,-1 0 0 0 0,1 1 0 0 0,-1 0 0 0 0,14 0 0 0 0,-2 0 0 0 0,31-4 0 0 0,-48 5 0 0 0,0 0 0 0 0,-1 0 0 0 0,1 0 0 0 0,0 0 0 0 0,-1 0 0 0 0,5 2 0 0 0,-5-2 0 0 0,0 1 0 0 0,0-1 0 0 0,1 0 0 0 0,-1 0 0 0 0,0 0 0 0 0,0 0 0 0 0,1 0 0 0 0,-1 0 0 0 0,3-1 0 0 0,10-1 0 0 0,-12 2 0 0 0,-1 0 0 0 0,1-1 0 0 0,0 1 0 0 0,0-1 0 0 0,-1 0 0 0 0,1 1 0 0 0,0-1 0 0 0,-1 0 0 0 0,5-3 0 0 0,-6 3 0 0 0,0 1 0 0 0,-1-1 0 0 0,1 0 0 0 0,0 1 0 0 0,-1-1 0 0 0,1 1 0 0 0,0-1 0 0 0,0 1 0 0 0,-1-1 0 0 0,1 1 0 0 0,0 0 0 0 0,0 0 0 0 0,0-1 0 0 0,0 1 0 0 0,0 0 0 0 0,0 0 0 0 0,-1 0 0 0 0,1 0 0 0 0,0 0 0 0 0,0 0 0 0 0,0 0 0 0 0,0 0 0 0 0,0 0 0 0 0,0 0 0 0 0,0 0 0 0 0,0 1 0 0 0,-1-1 0 0 0,1 0 0 0 0,0 1 0 0 0,0-1 0 0 0,0 0 0 0 0,-1 1 0 0 0,1-1 0 0 0,0 1 0 0 0,0 0 0 0 0,0 0 0 0 0,1 0 0 0 0,-1 0 0 0 0,1 0 0 0 0,0 0 0 0 0,-1 0 0 0 0,1 0 0 0 0,0 0 0 0 0,-1-1 0 0 0,1 1 0 0 0,0-1 0 0 0,0 1 0 0 0,0-1 0 0 0,3 1 0 0 0,26 0 0 0 0,-18 0 0 0 0,0 0 0 0 0,19-2 0 0 0,31-1 0 0 0,54-4 0 0 0,-40 8 0 0 0,-71-2 0 0 0,-4 0 0 0 0,0 0 0 0 0,0 0 0 0 0,0 0 0 0 0,0 0 0 0 0,0 0 0 0 0,0 0 0 0 0,-1 1 0 0 0,1-1 0 0 0,0 0 0 0 0,0 1 0 0 0,0 0 0 0 0,-1-1 0 0 0,1 1 0 0 0,0 0 0 0 0,1 1 0 0 0,6 4 0 0 0,-5-7 0 0 0,6-5 0 0 0,15 6 0 0 0,-15-2 0 0 0,3-1 0 0 0,0 4 0 0 0,-5-1-8 0 0,-7 0 8 0 0,-1 0 0 0 0,0 0 0 0 0,0 0 1 0 0,0 0-1 0 0,0 0 0 0 0,0 0 0 0 0,1 0 1 0 0,-1 0-1 0 0,0 0 0 0 0,0-1 1 0 0,0 1-1 0 0,0 0 0 0 0,1 0 0 0 0,-1 0 1 0 0,0 0-1 0 0,0 0 0 0 0,0 0 0 0 0,0 0 1 0 0,1 0-1 0 0,-1 0 0 0 0,0 1 0 0 0,0-1 1 0 0,0 0-1 0 0,0 0 0 0 0,1 0 1 0 0,-1 0-1 0 0,0 0 0 0 0,0 0 0 0 0,0 0 1 0 0,0 0-1 0 0,0 0 0 0 0,0 0 0 0 0,1 1 1 0 0,-1-1-1 0 0,0 0 0 0 0,0 0 0 0 0,0 0 1 0 0,0 0-1 0 0,0 0 0 0 0,0 0 1 0 0,0 1-1 0 0,0-1 0 0 0,1 0 0 0 0,-1 0 1 0 0,2 7-109 0 0,-1-6-436 0 0,-1-1-204 0 0,0 0-40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9:24.991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1147 159 3888 0 0,'0'0'83'0'0,"0"0"11"0"0,0 0 12 0 0,0 0-9 0 0,-3-2-24 0 0,3 1 202 0 0,-9-10 2286 0 0,8 10-2224 0 0,-22-21 2317 0 0,21 21-2616 0 0,1 1 0 0 0,-1-1 0 0 0,1 1 0 0 0,0-1 0 0 0,-1 1 0 0 0,1-1 0 0 0,0 0 0 0 0,0 0 0 0 0,-1 0 0 0 0,0-1 0 0 0,-12-7 729 0 0,2 2-489 0 0,-17-9 275 0 0,28 15-465 0 0,1 1 34 0 0,-20-6 310 0 0,15 4-343 0 0,-1 1-1 0 0,1-1 1 0 0,-1-1-1 0 0,1 1 1 0 0,0-1-1 0 0,-5-3 1 0 0,5 2-7 0 0,-1 1 1 0 0,1 0-1 0 0,-1 1 1 0 0,0-1-1 0 0,0 1 1 0 0,-7-2 0 0 0,-9 1-83 0 0,16 2 0 0 0,-1 0 0 0 0,1-1 0 0 0,-9-2 0 0 0,-16-6 0 0 0,22 10 0 0 0,-2 1 0 0 0,-72-9 0 0 0,80 8 0 0 0,1 0 0 0 0,-1 1 0 0 0,0-1 0 0 0,1 0 0 0 0,-1-1 0 0 0,1 1 0 0 0,-1 0 0 0 0,1-1 0 0 0,-1 1 0 0 0,-2-2 0 0 0,-3 0 0 0 0,-1 2 0 0 0,1 0 0 0 0,-1 1 0 0 0,1 0 0 0 0,-17 4 0 0 0,-7 1 0 0 0,26-6 0 0 0,0 0 0 0 0,0 0 0 0 0,-11-1 0 0 0,13 0 0 0 0,0 1 0 0 0,0-1 0 0 0,-1 1 0 0 0,1 0 0 0 0,0 0 0 0 0,0 1 0 0 0,0-1 0 0 0,-6 2 0 0 0,3 1 29 0 0,2-2 41 0 0,0 1 0 0 0,1-1 0 0 0,-1 0 0 0 0,0-1 0 0 0,0 1 0 0 0,-1-1 0 0 0,1 0 0 0 0,0 0 1 0 0,0 0-1 0 0,-7-2 0 0 0,8 1-70 0 0,1 2 0 0 0,-19 9 0 0 0,-21 9 0 0 0,26-12-19 0 0,5-2 191 0 0,2 0 0 0 0,-1 0 1 0 0,-15 11-1 0 0,-25 18 286 0 0,-39 31 120 0 0,88-63-573 0 0,1-1-1 0 0,-1 0 1 0 0,0 0-1 0 0,0 1 1 0 0,1-1 0 0 0,-1 1-1 0 0,1 0 1 0 0,-1-1-1 0 0,1 1 1 0 0,0 0 0 0 0,-2 2-1 0 0,-5 6-6 0 0,2-5 16 0 0,1-1 0 0 0,-1 1 0 0 0,1 1 0 0 0,0-1-1 0 0,0 1 1 0 0,0 0 0 0 0,1 0 0 0 0,-6 10-1 0 0,6-8 37 0 0,0-1 0 0 0,0 0 0 0 0,-1 0 0 0 0,-5 8-1 0 0,4-9-21 0 0,1 1 0 0 0,1 0 0 0 0,-1 0 0 0 0,-5 13-1 0 0,2 2 456 0 0,-7 32 0 0 0,8-31 897 0 0,6-20-1467 0 0,0 1 0 0 0,-1-1 0 0 0,1 1 0 0 0,1-1 0 0 0,-1 1 1 0 0,0-1-1 0 0,1 1 0 0 0,0-1 0 0 0,0 1 0 0 0,0 0 0 0 0,1 6 0 0 0,0 40-245 0 0,-1-33 404 0 0,0-12-54 0 0,1-1-1 0 0,0 0 0 0 0,1 0 1 0 0,-1 0-1 0 0,1 1 1 0 0,0-2-1 0 0,0 1 1 0 0,0 0-1 0 0,0 0 1 0 0,1-1-1 0 0,-1 1 0 0 0,6 4 1 0 0,9 16 142 0 0,-3-8-81 0 0,-13-14-72 0 0,1 0 1 0 0,0-1-1 0 0,-1 1 1 0 0,1 0-1 0 0,-1 0 1 0 0,1 0-1 0 0,1 2 0 0 0,0 2 35 0 0,0 0 0 0 0,1 0 0 0 0,0-1 0 0 0,6 7 0 0 0,-5-6-2 0 0,0 0-1 0 0,-1 0 1 0 0,6 11-1 0 0,0 1-39 0 0,-7-12 0 0 0,-1-2 0 0 0,1 0 0 0 0,-1 0 0 0 0,1-1 0 0 0,0 1 0 0 0,3 3 0 0 0,18 15 207 0 0,-19-20-86 0 0,-2-2-112 0 0,6 7 22 0 0,4 7 33 0 0,31 25 75 0 0,-43-38-80 0 0,0 1-44 0 0,1-1 1 0 0,0 0-1 0 0,-1 0 1 0 0,1 0-1 0 0,0 0 1 0 0,0-1-1 0 0,0 1 1 0 0,0 0 0 0 0,0-1-1 0 0,2 1 1 0 0,4 1-74 0 0,36 20 284 0 0,12 3-141 0 0,-51-23-61 0 0,0-1 0 0 0,0 1 0 0 0,0-1 0 0 0,0 0 1 0 0,10 0-1 0 0,13 3-23 0 0,31 7 63 0 0,-46-6-30 0 0,12 2 7 0 0,-9-3 14 0 0,4 0 3 0 0,-6-1-42 0 0,3-1 40 0 0,-9-2-37 0 0,-1-1 0 0 0,0 1 0 0 0,0 1-1 0 0,13 1 1 0 0,-14-1-17 0 0,34 0 75 0 0,-33-1-71 0 0,0 0 1 0 0,0 0 0 0 0,0 0 0 0 0,0 1 0 0 0,0 0 0 0 0,6 2-1 0 0,37 10-6 0 0,-47-12 0 0 0,0-1 0 0 0,0 1 0 0 0,1 0 0 0 0,-1-1 0 0 0,0 0-1 0 0,4 0 1 0 0,11 1 13 0 0,41 5 47 0 0,-43-4-51 0 0,-3 0 9 0 0,0 0 1 0 0,18 5-1 0 0,-24-5 1 0 0,0 0-1 0 0,1-1 0 0 0,11 1 1 0 0,-2 0 123 0 0,-4-1-77 0 0,10 3-66 0 0,-21-3 8 0 0,1-1 1 0 0,0 0-1 0 0,-1 1 0 0 0,1-1 0 0 0,0 0 0 0 0,-1-1 0 0 0,1 1 0 0 0,0 0 0 0 0,4-2 0 0 0,27-8 157 0 0,-27 7-156 0 0,33-5 7 0 0,-33 7-16 0 0,0-1 1 0 0,1 0 0 0 0,-1 0 0 0 0,0 0 0 0 0,9-4-1 0 0,-13 4 1 0 0,-1 1 0 0 0,1 1 0 0 0,0-1 0 0 0,0 0 0 0 0,-1 1 0 0 0,1-1 0 0 0,4 1 0 0 0,5-2 0 0 0,13-6 125 0 0,0-1 0 0 0,-1-2 0 0 0,-1 0 0 0 0,40-26-1 0 0,-58 33-124 0 0,0 0 0 0 0,-1 0 0 0 0,1-1 0 0 0,-1 1 0 0 0,6-10 0 0 0,12-11 0 0 0,-19 21 0 0 0,0 0 0 0 0,1 0 0 0 0,-2 0 0 0 0,1-1 0 0 0,0 1 0 0 0,-1-1 0 0 0,4-8 0 0 0,0-1 0 0 0,-3 8 0 0 0,0 1 0 0 0,-1-1 0 0 0,1 0 0 0 0,-1 0 0 0 0,1-8 0 0 0,-1 5 0 0 0,1-8 0 0 0,-2 3 0 0 0,0 0 0 0 0,-3-8 0 0 0,-3-5 0 0 0,4 23 0 0 0,0-1 0 0 0,0 1 0 0 0,-1 0 0 0 0,1-1 0 0 0,-1 1 0 0 0,0 0 0 0 0,0 0 0 0 0,0 0 0 0 0,-4-4 0 0 0,-7-13 0 0 0,11 16-9 0 0,-1 0 0 0 0,1 0 1 0 0,-1 0-1 0 0,0 0 0 0 0,-1 0 0 0 0,1 1 0 0 0,-9-8 0 0 0,4 3 16 0 0,4 4 55 0 0,0 0 0 0 0,1 0 0 0 0,-5-8 0 0 0,-6-10 18 0 0,6 9-80 0 0,0 0 0 0 0,0 0 0 0 0,2-1 0 0 0,0 0 0 0 0,0 0 0 0 0,1 0 0 0 0,-4-30 0 0 0,7 39 0 0 0,1 1 0 0 0,-1 0 0 0 0,0-1 0 0 0,0 1 0 0 0,-5-9 0 0 0,-3-5 0 0 0,7 11 0 0 0,-1 2 0 0 0,1-1 0 0 0,-1 0 0 0 0,0 1 0 0 0,-9-11 0 0 0,10 14 0 0 0,0 0 0 0 0,-1 0 0 0 0,1 0 0 0 0,0 1 0 0 0,-1-1 0 0 0,0 1 0 0 0,0 0 0 0 0,1 0 0 0 0,-1 0 0 0 0,0 0 0 0 0,0 1 0 0 0,-6-2 0 0 0,-46-7-1176 0 0,-79-6-1 0 0,107 13 314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0:24.288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0 4670 2112 0 0,'6'-7'54'0'0,"0"1"-1"0"0,0 0 1 0 0,1 1-1 0 0,-1-1 1 0 0,1 1-1 0 0,8-4 1 0 0,-7 4 116 0 0,0-1 0 0 0,0 1-1 0 0,-1-1 1 0 0,12-12 0 0 0,-2 0 166 0 0,1 0 1 0 0,1 2 0 0 0,25-18-1 0 0,-30 24-195 0 0,172-140 1310 0 0,-102 80-613 0 0,-51 45-540 0 0,18-16-12 0 0,-31 24-237 0 0,-3 2-28 0 0,0 0 0 0 0,15-19 0 0 0,-10 11 74 0 0,26-24-1 0 0,12-11 66 0 0,61-67 581 0 0,-63 66-430 0 0,75-88-88 0 0,-55 64 212 0 0,-7 8-14 0 0,57-95-269 0 0,-112 149-152 0 0,1 1 0 0 0,25-24 0 0 0,-21 23 0 0 0,7-8 0 0 0,39-38 0 0 0,-42 42 0 0 0,27-33 0 0 0,-4 2 0 0 0,31-33 48 0 0,-39 42 16 0 0,51-46 0 0 0,21-14 552 0 0,-67 63-534 0 0,63-74 141 0 0,-64 68 47 0 0,52-48 1 0 0,4 2-329 0 0,-49 45 62 0 0,67-81 64 0 0,-33 34 122 0 0,-81 94-184 0 0,78-77 156 0 0,-20 24 6 0 0,13-10-153 0 0,-52 47-40 0 0,-1-1 1 0 0,27-34-1 0 0,0 1 26 0 0,133-127 180 0 0,-105 112-36 0 0,-9 10 1 0 0,-23 16-36 0 0,-10 11 106 0 0,34-41 0 0 0,-45 46-53 0 0,37-31-1 0 0,20-20-181 0 0,-16 12-291 0 0,-35 38 273 0 0,-15 14 155 0 0,69-71-257 0 0,-57 56 121 0 0,-14 17 19 0 0,17-23 0 0 0,-24 27 1 0 0,0 1 1 0 0,1 0-1 0 0,14-11 1 0 0,-12 11 50 0 0,0-1 0 0 0,7-9 0 0 0,14-15-103 0 0,2 2 1 0 0,51-39-1 0 0,-73 61 94 0 0,127-102-44 0 0,-91 71 0 0 0,13-10 0 0 0,-44 38 99 0 0,-1-1 0 0 0,17-19 0 0 0,-18 17-115 0 0,0 1-1 0 0,19-13 1 0 0,15-14-43 0 0,-33 27 24 0 0,23-17 1 0 0,-16 17 48 0 0,23-16 36 0 0,6-6-50 0 0,-29 23 57 0 0,-16 8 15 0 0,0 1-1 0 0,0 0 1 0 0,10-5 0 0 0,-14 8-34 0 0,1 0-136 0 0,0-1 94 0 0,-1-1-1 0 0,0 0 1 0 0,0 1-1 0 0,1-1 1 0 0,-1 0-1 0 0,1 1 1 0 0,-1 0 0 0 0,1-1-1 0 0,2 0 1 0 0,-3 1-87 0 0,-1 1-58 0 0,0 0-13 0 0,0 0-4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9:39.779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743 737 3168 0 0,'0'0'68'0'0,"0"0"16"0"0,0 0 4 0 0,0 0 28 0 0,0 0 117 0 0,0 0 50 0 0,0 0 6 0 0,0 0-11 0 0,0 0-72 0 0,0 0-28 0 0,0 0-9 0 0,0 0-17 0 0,0 0-63 0 0,0 0-13 0 0,0 0 27 0 0,0 0 142 0 0,0 0 43 0 0,0 0 7 0 0,0 0-38 0 0,0 1-165 0 0,-2 2 9 0 0,1-2 369 0 0,1-1 156 0 0,0 0 29 0 0,0 0-56 0 0,0 0-269 0 0,-16 8 766 0 0,9-4-985 0 0,-5 1 168 0 0,8-4-193 0 0,1 0-1 0 0,0 1 1 0 0,0-1-1 0 0,0 1 1 0 0,0-1 0 0 0,0 1-1 0 0,0 0 1 0 0,-3 3-1 0 0,4-4-77 0 0,1-1 0 0 0,-1 1 0 0 0,1-1-1 0 0,-1 1 1 0 0,1-1 0 0 0,-1 1 0 0 0,0-1-1 0 0,1 0 1 0 0,-3 1 0 0 0,-2 0 296 0 0,-32-1 242 0 0,-3 4-247 0 0,35-3-288 0 0,-6 1-11 0 0,3-1 0 0 0,-11-8 192 0 0,15 6-169 0 0,4 1-18 0 0,0 0 0 0 0,1 0 0 0 0,-1 0 0 0 0,1 0 0 0 0,-1 0 0 0 0,1 0 0 0 0,-1 0 0 0 0,0-1 0 0 0,1 1 0 0 0,-1 0 0 0 0,1 0 0 0 0,-1 0 0 0 0,1-1 0 0 0,-1 1 0 0 0,1 0 0 0 0,-1-1 0 0 0,1 1 0 0 0,-1 0 0 0 0,1-1 0 0 0,-1 0 0 0 0,-1-1 18 0 0,0 1 0 0 0,0-1 1 0 0,0 0-1 0 0,0 1 0 0 0,1-1 1 0 0,-1 0-1 0 0,1-1 0 0 0,-1 1 1 0 0,1 0-1 0 0,-1-2 0 0 0,-1-1 97 0 0,-3-5-21 0 0,6 9-82 0 0,-1 1-1 0 0,1-1 1 0 0,0 1-1 0 0,-1-1 1 0 0,1 0 0 0 0,0 1-1 0 0,-1-1 1 0 0,1 0-1 0 0,0 1 1 0 0,0-1 0 0 0,-1 0-1 0 0,1 0 1 0 0,0 1-1 0 0,0-1 1 0 0,0 0 0 0 0,0-1-1 0 0,6-37 147 0 0,-4 33-163 0 0,0-13 0 0 0,-5-64 0 0 0,2 75 0 0 0,-2-12 0 0 0,4 18 0 0 0,-2-20 0 0 0,-5-7 0 0 0,-4-10 0 0 0,-3-17 1590 0 0,11 51-1511 0 0,0 1-3 0 0,0 0 1 0 0,0 1 0 0 0,0-1-1 0 0,-1-7 1 0 0,0 3-76 0 0,0 0 0 0 0,0 0 0 0 0,-7-11-1 0 0,5 6 49 0 0,1-1 0 0 0,0 0 0 0 0,-2-20 0 0 0,4 27-53 0 0,-10-53 252 0 0,2 8-176 0 0,0-24-61 0 0,10 69 18 0 0,0 0-8 0 0,-7-17 2 0 0,6 23-23 0 0,-1-18 50 0 0,2 18 275 0 0,0 1 142 0 0,0 0 39 0 0,0 0-131 0 0,0 0-576 0 0,0 0-250 0 0,0 0-49 0 0,0 0 59 0 0,0 0 279 0 0,0 0 158 0 0,1 3-70 0 0,-2-3 74 0 0,0 1-1 0 0,0-1 1 0 0,1 1 0 0 0,-1 0-1 0 0,0-1 1 0 0,1 1 0 0 0,-1 0-1 0 0,1-1 1 0 0,-1 1-1 0 0,1 0 1 0 0,-1 0 0 0 0,1-1-1 0 0,0 1 1 0 0,-1 0-1 0 0,1 0 1 0 0,0 0 0 0 0,-1 0-1 0 0,1-1 1 0 0,0 1 0 0 0,0 0-1 0 0,0 1 1 0 0,0 15 0 0 0,0-11-43 0 0,2 0 32 0 0,-1-5 11 0 0,-1-1 0 0 0,0 1 0 0 0,1 0 0 0 0,-1 0 0 0 0,0 0 0 0 0,0 0 0 0 0,0-1 0 0 0,1 1 0 0 0,-1 0 0 0 0,0 0 0 0 0,0 0 0 0 0,0 0 0 0 0,0 0 0 0 0,0-1 0 0 0,-1 1 0 0 0,1 0 0 0 0,0 0 0 0 0,0 1 0 0 0,-2 3 0 0 0,5 17 0 0 0,1 39-2 0 0,-4-49-14 0 0,4 3 30 0 0,-3-13 0 0 0,0 12-48 0 0,-1-11 21 0 0,0 3 10 0 0,7 15 3 0 0,-2-7 0 0 0,-1 0 0 0 0,2 20 0 0 0,-4-28 0 0 0,-2-3 0 0 0,0-1 0 0 0,1 1 0 0 0,-1 0 0 0 0,1-1 0 0 0,0 1 0 0 0,2 4 0 0 0,0-2 0 0 0,-2-2 0 0 0,3 7 0 0 0,0 8 0 0 0,5 47 0 0 0,-6-39 0 0 0,-2-5 0 0 0,1 1 0 0 0,-1-6 0 0 0,-1-12 0 0 0,-1 1 0 0 0,2-1 0 0 0,-1 1 0 0 0,2 7 0 0 0,-1-11 0 0 0,-1 1 0 0 0,1 0 0 0 0,-1-1 0 0 0,0 1 0 0 0,0 0 0 0 0,1 0 0 0 0,-1 0 0 0 0,0-1 0 0 0,-1 5 0 0 0,0 12 0 0 0,-1-7 30 0 0,-1 0-1 0 0,1 0 0 0 0,-6 13 1 0 0,5-15-21 0 0,4-8-6 0 0,-12 22-5 0 0,7-9 13 0 0,2-9 42 0 0,-1 2 0 0 0,1-3-51 0 0,1 0 0 0 0,-1 0 0 0 0,-1 0 0 0 0,1-1 0 0 0,0 1 0 0 0,-1-1 0 0 0,0 1 0 0 0,1-1 0 0 0,-2 0 0 0 0,-4 5 0 0 0,-6 2 1635 0 0,11-8-1610 0 0,0 0 0 0 0,1 0-1 0 0,-1 0 1 0 0,1 0 0 0 0,-1 0-1 0 0,1 1 1 0 0,-3 3 0 0 0,4-4 28 0 0,0-1 0 0 0,0 0 1 0 0,0 0-1 0 0,0 0 1 0 0,-1 0-1 0 0,1 0 0 0 0,0 0 1 0 0,0-1-1 0 0,-1 1 0 0 0,1 0 1 0 0,-1-1-1 0 0,1 1 1 0 0,-1-1-1 0 0,1 1 0 0 0,0-1 1 0 0,-1 0-1 0 0,1 1 0 0 0,-1-1 1 0 0,-2 0-1 0 0,-27 7 48 0 0,8 2-269 0 0,1-1-132 0 0,16-7 378 0 0,-38 13-2136 0 0,40-12 2265 0 0,-1 0 0 0 0,1-1 0 0 0,-1 1 0 0 0,1-1 0 0 0,-1 0 0 0 0,1-1 0 0 0,-1 1 0 0 0,-7-1-1 0 0,8 0-340 0 0,1 0 0 0 0,-1 0 0 0 0,1 0 0 0 0,-1 1 0 0 0,1-1 0 0 0,0 1 0 0 0,-1 0 0 0 0,1 0 0 0 0,0 0-1 0 0,0 0 1 0 0,-1 1 0 0 0,-3 2 0 0 0,6-4 143 0 0,0 1 0 0 0,-1 0 0 0 0,1-1 1 0 0,0 0-1 0 0,0 1 0 0 0,-1-1 0 0 0,1 0 0 0 0,0 0 0 0 0,-1 0 0 0 0,1 0 0 0 0,0 0 0 0 0,-3 0 0 0 0,-2 0 42 0 0,5 0 1 0 0,-2 2-44 0 0,-2 1 1 0 0,-16-6 541 0 0,21 2-527 0 0,-1 0-56 0 0,-6 3 285 0 0,6-2-226 0 0,1 0-107 0 0,0 0-91 0 0,0 0-29 0 0,0 0-8 0 0,0 0-1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8:53:33.671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6 1 2352 0 0,'0'0'68'0'0,"0"0"29"0"0,0 0 62 0 0,0 0 29 0 0,0 0 4 0 0,0 0-5 0 0,0 0-23 0 0,0 0-11 0 0,0 0-1 0 0,0 0 4 0 0,0 0 17 0 0,0 0 10 0 0,0 0 1 0 0,-3 9 768 0 0,1-7-1103 0 0,1-1-1658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10:04.215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66 1 3080 0 0,'0'0'65'0'0,"0"0"7"0"0,0 0 10 0 0,0 0 30 0 0,0 0 80 0 0,0 0 30 0 0,0 0 9 0 0,0 0 12 0 0,0 0 45 0 0,0 0 21 0 0,0 0 3 0 0,0 0-20 0 0,0 0-83 0 0,0 0-32 0 0,0 0-7 0 0,0 0-17 0 0,0 0-61 0 0,0 0-20 0 0,0 0 49 0 0,0 0 134 0 0,0 0 53 0 0,-4 6 683 0 0,1-3-901 0 0,1-1 0 0 0,0 1 0 0 0,0 0 0 0 0,0 0 0 0 0,1 0 0 0 0,-1 0 0 0 0,1 0 0 0 0,-1 0 0 0 0,1 0 0 0 0,-1 6 0 0 0,-4 34 280 0 0,1-3-73 0 0,-1-23-84 0 0,5-13-169 0 0,0-1-1 0 0,0 0 1 0 0,0 0 0 0 0,0 1-1 0 0,1-1 1 0 0,-1 6 0 0 0,-3 43 391 0 0,2-39-291 0 0,0 1 0 0 0,2-1 0 0 0,1 22 1 0 0,2 67 451 0 0,-2-93-608 0 0,-1 0 0 0 0,-2 18 0 0 0,0 2-11 0 0,-4 85 643 0 0,4-73-540 0 0,1-23-41 0 0,1 1-1 0 0,2 22 1 0 0,0-20-8 0 0,-2 33 0 0 0,-1-20-18 0 0,1-22-7 0 0,0 0 31 0 0,0-1 0 0 0,4 24 0 0 0,-2 21-26 0 0,-1-45 21 0 0,-1 0 0 0 0,0 0 0 0 0,-1 0 0 0 0,-1 12 1 0 0,-2 23 174 0 0,5-13-124 0 0,-1-17-42 0 0,0 1-1 0 0,0-1 0 0 0,-4 18 1 0 0,3-19-30 0 0,0-1 1 0 0,0 0 0 0 0,1 0-1 0 0,3 16 1 0 0,0 19 5 0 0,-3 31 271 0 0,-1-53-181 0 0,0-11-49 0 0,3 28 1 0 0,7 73 15 0 0,-5-53 97 0 0,-3-33-101 0 0,10 50 1 0 0,-2-26-9 0 0,0 74 2 0 0,-6-84-21 0 0,-3-32 10 0 0,0 0 0 0 0,2 0 1 0 0,3 21-1 0 0,0-9-3 0 0,-1-1 0 0 0,-1 1 1 0 0,-2 0-1 0 0,-1 26 1 0 0,0-40-47 0 0,-2 24 44 0 0,1-23-21 0 0,0 0-1 0 0,2 14 1 0 0,2 76 97 0 0,-3-83 33 0 0,0 1 26 0 0,3 29 1 0 0,-1-25-138 0 0,-1 30 0 0 0,-1-38-68 0 0,0 1 1 0 0,1-1-1 0 0,1 1 0 0 0,5 23 1 0 0,-2-17 19 0 0,-1 0 0 0 0,3 43 0 0 0,-1-2 80 0 0,-2 6-14 0 0,-5-48-64 0 0,1-14 0 0 0,0 0 0 0 0,0 0 0 0 0,2 9 0 0 0,14 134 240 0 0,-12-132-240 0 0,1 14-16 0 0,-3-14-157 0 0,0-14 202 0 0,-1 0-1 0 0,-1 0 1 0 0,1 0 0 0 0,-1 0 0 0 0,0 5 0 0 0,-1 3 16 0 0,0-4-57 0 0,1-1-1 0 0,0 1 1 0 0,0-1 0 0 0,3 17 0 0 0,1-6 12 0 0,0 2 10 0 0,-1-9 116 0 0,-2-7-116 0 0,0-1-1 0 0,0 1 1 0 0,0 0 0 0 0,1-1 0 0 0,0 1 0 0 0,2 4 0 0 0,-3-7 35 0 0,-1 0 1 0 0,0-1-1 0 0,0 1 0 0 0,-1 0 0 0 0,1-1 1 0 0,0 1-1 0 0,-1 0 0 0 0,1-1 1 0 0,0 1-1 0 0,-2 1 0 0 0,0 3-18 0 0,2-5 32 0 0,-18-15 43 0 0,14 6-1289 0 0,1 2-4477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5T19:01:49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692 72 4384,'9'12'1424,"-9"-12"-1405,0 0 0,0 0 1,0 0-1,0 0 0,0 0 0,1 1 0,-1-1 1,0 0-1,0 0 0,0 0 0,0 0 1,0 0-1,0 0 0,0 0 0,0 0 0,0 0 1,0 0-1,1 1 0,-1-1 0,0 0 1,0 0-1,0 0 0,0 0 0,0 0 0,0 0 1,0 0-1,0 1 0,0-1 0,0 0 1,0 0-1,0 0 0,0 0 0,0 0 1,0 0-1,0 0 0,0 1 0,0-1 0,0 0 1,0 0-1,0 0 0,0 0 0,-1 0 1,1 0-1,0 0 0,0 0 0,0 1 0,0-1 1,0 0-1,0 0 0,0 0 0,-1 0 889,2 0-578,-8 0-42,2 0-192,-2 0 1931,2 1 288,-30 5 95,-130-10-735,79-1-1078,63 2-754,19 2 167,0 1 1,1-1-1,-1 1 0,0 0 1,0 0-1,1 0 0,-5 1 0,-66 12-154,21-3 427,40-8-240,-1-1 0,0 0 0,-26-3-1,6 1-48,12 2-68,19 0 78,-1-1 0,0 1 0,1-1 0,-1 0 0,0 0 0,1 0 0,-1-1 0,0 1 0,1-1 0,-1 0 0,-4-2 0,7 3 17,-1 0-32,2 0-58,-1 0 32,-3-2 172,5 1-153,3 0 36,0 1-1,0-1 1,-1 0-1,1 0 1,-1 0 0,1 0-1,5-4 1,-5 3-19,1 0 0,-1 0 0,1 1 0,-1-1 0,1 1-1,4-1 1,6 0 8,-1-1-1,0 0 1,19-8-1,5-1 96,-30 9-121,0 1 0,0-2 0,9-3 0,-14 5 55,0 0 0,0 0 0,0 0 0,0 0 0,0-1 0,-1 1-1,1-1 1,0 1 0,2-6 0,-5 8-40,1 0 1,-1 0-1,0 0 0,0 0 1,0 0-1,0 0 0,0 0 1,0 0-1,0 0 0,0 0 1,0 0-1,0 0 0,0 0 1,0-1-1,0 1 0,0 0 0,0 0 1,0 0-1,0 0 0,0 0 1,0 0-1,0 0 0,0 0 1,0 0-1,0 0 0,0 0 1,0 0-1,0-1 0,0 1 1,0 0-1,0 0 0,0 0 1,0 0-1,0 0 0,0 0 1,0 0-1,0 0 0,0 0 0,0 0 1,0 0-1,0 0 0,0 0 1,0 0-1,0-1 0,0 1 1,0 0-1,0 0 0,0 0 1,0 0-1,-1 0 0,1 0 1,0 0-1,0 0 0,0 0 1,0 0-1,0 0 0,0 0 1,-7 2 62,-7 5-22,7 0-71,6-6 39,0 0 0,0 0 0,0 1 0,-1-1 0,1 0 0,0 0 0,-1-1 0,1 1 0,0 0 0,-3 1 0,-4 1-37,0 1 0,-12 8 0,-4 1 117,1-3-134,-36 11 0,27-11 334,6-7-220,23-3-100,0 0 1,1 1-1,-1-1 0,0 0 0,0 1 0,0 0 1,-2 1-1,4-2 37,1 0 0,0 0-1,0 0 1,0 0 0,0 0 0,0 0 0,0 0 0,0 0 0,-1 0 0,1 0-1,0 0 1,0 0 0,0 0 0,0 0 0,0 0 0,0 0 0,0 0 0,-1 0-1,1 0 1,0 0 0,0 1 0,0-1 0,0 0 0,0 0 0,0 0 0,0 0-1,0 0 1,0 0 0,0 0 0,0 0 0,0 1 0,-1-1 0,1 0 0,0 0-1,0 0 1,0 0 0,0 0 0,0 0 0,0 1 0,0-1 0,0 0 0,0 0-1,0 0 1,0 0 0,0 0 0,1 1 0,6 1-58,8 4 61,101 41 277,-87-36-100,-12-3 229,-14-6-341,0 0 0,1 0 0,-1-1 0,1 0 0,-1 0-1,1 0 1,-1 0 0,5 0 0,1 3 32,-9-4-97,0 0 0,0 0-1,1 0 1,-1 1 0,0-1 0,0 0-1,0 0 1,1 0 0,-1 0 0,0 0-1,0 0 1,0 0 0,1 0 0,-1 1-1,0-1 1,0 0 0,1 0 0,-1 0-1,0 0 1,0 0 0,0 0 0,1 0-1,-1 0 1,0 0 0,0 0 0,1-1-1,-1 1 1,0 0 0,0 0 0,0 0-1,1 0 1,-1 0 0,0 0 0,0 0-1,0 0 1,1-1 0,-1 1 0,0 0-15,1 0 1,-1 0 0,1-1-1,-1 1 1,0 0 0,1 0-1,-1 0 1,1 0 0,-1 0-1,1 0 1,-1 0 0,1 0-1,-1 0 1,0 0 0,1 0-1,-1 0 1,1 0 0,0 1-1,-1-1-250,0 0 100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8:52:53.762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68 57 2712 0 0,'0'0'76'0'0,"0"0"85"0"0,0 0 297 0 0,0 0 128 0 0,0 0 22 0 0,0 0-45 0 0,0 0-218 0 0,0 0-97 0 0,0 0-21 0 0,0 0-18 0 0,0 0-61 0 0,0 0-27 0 0,0 0-7 0 0,0 0 107 0 0,0 0 460 0 0,0 0 205 0 0,0 0 39 0 0,0 0-61 0 0,0 0-297 0 0,0 0-137 0 0,0 0-22 0 0,0 0-30 0 0,0 0-104 0 0,-4-7 352 0 0,2 1-590 0 0,-2 0-36 0 0,3 5 191 0 0,0-1 0 0 0,-1 0 0 0 0,1 0 0 0 0,0 0 0 0 0,-1 1 0 0 0,0-1 0 0 0,1 0 0 0 0,-1 1 0 0 0,0-1 0 0 0,0 1 0 0 0,1 0 0 0 0,-1 0 0 0 0,0 0 0 0 0,0 0 0 0 0,-4-1 0 0 0,-4-3 262 0 0,7 5-378 0 0,-2-1-59 0 0,-1-3-16 0 0,3 1-12 0 0,2 2-76 0 0,1 1-126 0 0,0 0-32 0 0,0 0-2 0 0,0 0-35 0 0,0 0-146 0 0,0 0-69 0 0,0 0-866 0 0,0 0-3414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8:52:54.493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62 1 5848 0 0,'0'0'168'0'0,"0"0"102"0"0,0 0 305 0 0,0 0 128 0 0,0 0 29 0 0,0 0-87 0 0,0 0-381 0 0,0 0-168 0 0,0 0 1 0 0,0 0 119 0 0,0 0 26 0 0,0 0-2 0 0,0 0 17 0 0,0 0 72 0 0,0 0 30 0 0,0 0 8 0 0,0 0-49 0 0,-7 14-143 0 0,2-5-132 0 0,-1 0 305 0 0,0 1 0 0 0,-5 14 0 0 0,-2 8 760 0 0,10-20-964 0 0,2-8-107 0 0,0 0-1 0 0,0 0 1 0 0,1 0 0 0 0,-1 0 0 0 0,1 0-1 0 0,0 8 1 0 0,0-11-241 0 0,0-1-84 0 0,-4 10-1452 0 0,2-21 465 0 0,2 3 621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10:20.454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29 0 2384 0 0,'0'0'92'0'0,"0"0"-15"0"0,0 0 2 0 0,0 0 1 0 0,0 0 0 0 0,0 2 0 0 0,0 3 0 0 0,0 2 71 0 0,0-3 36 0 0,0 0-1 0 0,0 0 1 0 0,0 0-1 0 0,0 1 0 0 0,-1-1 1 0 0,1 0-1 0 0,-1 0 1 0 0,0-1-1 0 0,-2 5 1 0 0,2-7-91 0 0,-9 23 840 0 0,7-13-800 0 0,2-9-108 0 0,1 0 0 0 0,-1 0 1 0 0,1 0-1 0 0,-1 0 0 0 0,1 0 1 0 0,0 0-1 0 0,-1 0 1 0 0,1 0-1 0 0,0 0 0 0 0,1 3 1 0 0,-1-5-29 0 0,0 0 0 0 0,0 1 0 0 0,1-1 0 0 0,-1 0 0 0 0,0 1-1 0 0,0-1 1 0 0,0 1 0 0 0,0-1 0 0 0,0 0 0 0 0,0 1 0 0 0,0-1 0 0 0,0 0 0 0 0,0 1 0 0 0,0-1 0 0 0,0 1 0 0 0,0-1 0 0 0,0 0 0 0 0,0 1 0 0 0,0-1 0 0 0,0 1 0 0 0,0-1 0 0 0,-1 0 0 0 0,1 1-1 0 0,0-1 1 0 0,0 0 0 0 0,-1 1 0 0 0,0 1 12 0 0,1 2 14 0 0,0 0 0 0 0,0 0-1 0 0,-1-1 1 0 0,-2 8-1 0 0,6 11 357 0 0,0-2-148 0 0,-3 9-212 0 0,0-21-22 0 0,1 1 0 0 0,2 6 0 0 0,2 6 195 0 0,-2-11-36 0 0,0 1 1 0 0,-1-1-1 0 0,1 12 0 0 0,0 38 251 0 0,-3-56-372 0 0,0-1 36 0 0,0 0 1 0 0,0-1 0 0 0,0 1-1 0 0,0 0 1 0 0,-1 0 0 0 0,1 0-1 0 0,-2 3 1 0 0,2 9 577 0 0,1-4-767 0 0,-1-10 109 0 0,0 0 0 0 0,0 0-1 0 0,1-1 1 0 0,-1 1 0 0 0,0 0 0 0 0,0 0-1 0 0,0-1 1 0 0,0 1 0 0 0,0 0 0 0 0,0 0 0 0 0,0-1-1 0 0,-1 1 1 0 0,1 0 0 0 0,0 0 0 0 0,-1 1-1 0 0,1-1 97 0 0,-4 47 67 0 0,3-21-179 0 0,1-24 1 0 0,-1-1 0 0 0,1 1 0 0 0,0-1 0 0 0,0 1 0 0 0,0-1 0 0 0,1 1-1 0 0,0 3 1 0 0,0-4 21 0 0,-1 1-1 0 0,1 0 0 0 0,-1-1 0 0 0,1 1 1 0 0,-1 0-1 0 0,0-1 0 0 0,0 1 0 0 0,-1 0 1 0 0,1 3-1 0 0,-2 4 51 0 0,6 43-39 0 0,-3-47-14 0 0,-1-4 4 0 0,1-1 1 0 0,-1 1-1 0 0,1-1 0 0 0,-1 1 0 0 0,0-1 0 0 0,0 1 0 0 0,1-1 0 0 0,-1 1 0 0 0,0-1 0 0 0,-1 1 0 0 0,1 2 0 0 0,-7 35 285 0 0,7-32-240 0 0,1-2 25 0 0,-1 0-1 0 0,-1-1 1 0 0,1 1 0 0 0,-2 6 0 0 0,1-11-70 0 0,1 1 0 0 0,0-1 0 0 0,0 1-1 0 0,0-1 1 0 0,-1 0 0 0 0,1 1 0 0 0,0-1 0 0 0,0 1 0 0 0,0-1 0 0 0,0 1 0 0 0,0-1 0 0 0,0 0 0 0 0,0 1 0 0 0,0-1 0 0 0,0 1 0 0 0,0-1 0 0 0,0 1 0 0 0,0-1 0 0 0,0 1-1 0 0,0-1 1 0 0,0 1 0 0 0,0-1 0 0 0,0 0 0 0 0,1 1 0 0 0,-1-1 0 0 0,0 1 0 0 0,1 0 2 0 0,-1-1 0 0 0,1 1 0 0 0,-1-1 0 0 0,0 1 1 0 0,1 0-1 0 0,-1-1 0 0 0,0 1 0 0 0,0-1 0 0 0,1 1 0 0 0,-1 0 0 0 0,0-1 0 0 0,0 1 0 0 0,0 0 1 0 0,0 0-1 0 0,0-1 0 0 0,0 1 0 0 0,0 0 0 0 0,0-1 0 0 0,0 1 0 0 0,-1 1 0 0 0,4 19 275 0 0,-2-19-198 0 0,-2-1-69 0 0,0 1 0 0 0,1 0 0 0 0,-1-1 0 0 0,1 1 1 0 0,-1 0-1 0 0,1-1 0 0 0,0 1 0 0 0,0 0 0 0 0,0-1 0 0 0,0 1 1 0 0,0 0-1 0 0,0 2 0 0 0,0-2-55 0 0,0-2 108 0 0,0 0 52 0 0,0 121 539 0 0,1-119-645 0 0,-1-1 0 0 0,0 1 0 0 0,-1-1 1 0 0,1 0-1 0 0,0 1 0 0 0,0-1 0 0 0,0 1 0 0 0,-1-1 1 0 0,1 0-1 0 0,-1 0 0 0 0,0 3 0 0 0,-2 7 198 0 0,0 53-282 0 0,0-6 87 0 0,6-30 54 0 0,-4-25-67 0 0,2 13 0 0 0,0 6 80 0 0,4-9 69 0 0,-4 6-58 0 0,7 9-46 0 0,-7-25-49 0 0,0 0 0 0 0,-1 1 0 0 0,1-1-1 0 0,-1 0 1 0 0,0 0 0 0 0,0 0 0 0 0,0 0 0 0 0,-1 3 0 0 0,0 2-20 0 0,0 35 88 0 0,3-33-37 0 0,-2 0 0 0 0,1 0 0 0 0,-2 0 1 0 0,-1 16-1 0 0,0 9 317 0 0,0-21-250 0 0,1-12-95 0 0,1 1 1 0 0,-1 0-1 0 0,1-1 0 0 0,0 1 0 0 0,0 0 1 0 0,0-1-1 0 0,0 1 0 0 0,1 4 1 0 0,1 0 0 0 0,-1 0 102 0 0,0-1 0 0 0,0 1 0 0 0,-1 0 0 0 0,0-1 0 0 0,0 1 0 0 0,-1 0 0 0 0,-1 6 0 0 0,1-5-102 0 0,0-5 0 0 0,1 0 0 0 0,0 1 0 0 0,0-1 0 0 0,0 0 0 0 0,0 1 0 0 0,1-1 0 0 0,-1 0 0 0 0,1 1 0 0 0,0-1 0 0 0,1 4 0 0 0,-1-5-1 0 0,-1-1 2 0 0,0 1 0 0 0,1-1-1 0 0,-1 1 1 0 0,0-1 0 0 0,0 1-1 0 0,0-1 1 0 0,0 0-1 0 0,0 1 1 0 0,0-1 0 0 0,0 1-1 0 0,-1-1 1 0 0,1 1 0 0 0,0-1-1 0 0,-1 0 1 0 0,1 1 0 0 0,-2 1-1 0 0,5 17 54 0 0,-2-1-54 0 0,-1-13 0 0 0,0-1 0 0 0,-1 0 0 0 0,0 0 0 0 0,0 1 0 0 0,0-1 0 0 0,-2 6 0 0 0,3-11 0 0 0,-1 13 0 0 0,-1 12 0 0 0,2-21 0 0 0,0 1 0 0 0,0-1 0 0 0,1 0 0 0 0,1 7 0 0 0,0-3 0 0 0,-1-2 0 0 0,1 0 0 0 0,0 1 0 0 0,-2-7 0 0 0,-1 18 0 0 0,2-13 0 0 0,-1-4 0 0 0,0 1 0 0 0,0 0 0 0 0,0 0 0 0 0,0 0 0 0 0,0 0 0 0 0,0-1 0 0 0,-1 1 0 0 0,1 0 0 0 0,-1 0 0 0 0,1 0 0 0 0,-2 1 0 0 0,2 3 0 0 0,0 2 13 0 0,0-5-17 0 0,0 1-1 0 0,0-1 1 0 0,0 0-1 0 0,-1 0 0 0 0,1 0 1 0 0,-2 4-1 0 0,1-5 30 0 0,1 1 0 0 0,0 0 0 0 0,-1-1 1 0 0,1 1-1 0 0,0-1 0 0 0,1 5 0 0 0,-1 2 26 0 0,0-4-41 0 0,0-3 33 0 0,-2 4-22 0 0,1-4 33 0 0,1-2 10 0 0,0 0-646 0 0,0 0-2711 0 0,0 0-1168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8:54:46.420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4 0 3760 0 0,'0'0'108'0'0,"0"0"48"0"0,0 0 137 0 0,0 0 54 0 0,0 0 6 0 0,0 0 1 0 0,0 0-23 0 0,0 0-9 0 0,0 0-2 0 0,0 0 16 0 0,0 0 65 0 0,0 0 23 0 0,0 0 7 0 0,0 0-42 0 0,0 0-178 0 0,0 0-78 0 0,0 0-18 0 0,0 0-35 0 0,0 0-99 0 0,0 0 92 0 0,0 0 58 0 0,0 0 12 0 0,0 0 18 0 0,0 0 72 0 0,0 0 30 0 0,0 22 968 0 0,0-5-1023 0 0,0-16-136 0 0,0 13 216 0 0,0 1-15 0 0,1 1-1 0 0,4 24 1 0 0,-5-18-123 0 0,4 4 148 0 0,-2-22-274 0 0,-1 20 134 0 0,-1-3-23 0 0,1-18-117 0 0,-1 0-1 0 0,0 1 1 0 0,0-1 0 0 0,0 0 0 0 0,0 0 0 0 0,-1 0 0 0 0,1 0 0 0 0,-1 0 0 0 0,1 0 0 0 0,-1 0 0 0 0,0 0 0 0 0,-2 3 0 0 0,2-5-12 0 0,1-1 1 0 0,0 1-1 0 0,0 0 1 0 0,-1-1-1 0 0,1 1 1 0 0,0-1-1 0 0,0 1 0 0 0,0 0 1 0 0,0-1-1 0 0,0 1 1 0 0,0-1-1 0 0,0 1 1 0 0,0 0-1 0 0,0-1 1 0 0,0 1-1 0 0,0 0 1 0 0,0-1-1 0 0,0 1 1 0 0,0-1-1 0 0,1 2 1 0 0,-1-1 2 0 0,0 0-1 0 0,1 1 1 0 0,-1-1 0 0 0,0 0-1 0 0,0 1 1 0 0,0-1 0 0 0,0 1 0 0 0,0-1-1 0 0,0 0 1 0 0,0 1 0 0 0,0-1 0 0 0,-1 0-1 0 0,1 1 1 0 0,-1-1 0 0 0,1 0-1 0 0,-1 1 1 0 0,0 0 0 0 0,0-1-5 0 0,1 0 1 0 0,-1 0-1 0 0,1 0 1 0 0,-1 0 0 0 0,1 0-1 0 0,-1 0 1 0 0,1 0-1 0 0,0 0 1 0 0,0 1-1 0 0,-1-1 1 0 0,1 0-1 0 0,0 0 1 0 0,0 0-1 0 0,0 2 1 0 0,-1 10 2 0 0,1-7 48 0 0,0 0 0 0 0,0 0 0 0 0,1 10 1 0 0,1-2 173 0 0,-2-8-263 0 0,-1-5 88 0 0,1 1 0 0 0,0-1 1 0 0,0 0-1 0 0,0 1 1 0 0,0-1-1 0 0,0 1 1 0 0,0-1-1 0 0,0 0 1 0 0,0 1-1 0 0,1-1 1 0 0,-1 0-1 0 0,0 1 0 0 0,1-1 1 0 0,-1 0-1 0 0,1 1 1 0 0,0-1-1 0 0,-1 0 1 0 0,3 2-1 0 0,-3-3 0 0 0,7 18-880 0 0,-7-18 212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8:55:41.691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 1 6048 0 0,'0'0'133'0'0,"0"0"23"0"0,0 0 11 0 0,0 0 14 0 0,0 0 55 0 0,0 0 20 0 0,0 0 7 0 0,0 0-13 0 0,0 0-56 0 0,0 0-30 0 0,0 0-4 0 0,0 0 26 0 0,0 0 112 0 0,0 0 43 0 0,0 0 10 0 0,0 0-26 0 0,0 0-112 0 0,0 0-49 0 0,0 0-10 0 0,3 7 1636 0 0,0 77-438 0 0,-6 66-596 0 0,13 6-666 0 0,-7-103 810 0 0,-3-32-618 0 0,0-19-132 0 0,0-2 2 0 0,0 0-26 0 0,0 4-90 0 0,2 2 20 0 0,-1-4 19 0 0,-1-2-8 0 0,0 0-3 0 0,0 0-26 0 0,0 0-96 0 0,0 0-10 0 0,1-23-2554 0 0,1 15-2292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8:55:42.570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68 14 9648 0 0,'0'0'216'0'0,"0"0"32"0"0,0 0 12 0 0,0 0-10 0 0,0 0-100 0 0,0 0-44 0 0,-2 0-8 0 0,-2 3-80 0 0,0 1 1 0 0,1 0-1 0 0,-1-1 0 0 0,0 1 1 0 0,1 0-1 0 0,0 1 1 0 0,0-1-1 0 0,1 1 1 0 0,-1-1-1 0 0,1 1 1 0 0,-3 7-1 0 0,-1 8 50 0 0,0 0 1 0 0,2 0-1 0 0,0 0 0 0 0,1 0 1 0 0,1 1-1 0 0,1 0 0 0 0,2 23 1 0 0,0-36 3 0 0,0-1 0 0 0,0 0 1 0 0,1 0-1 0 0,0 0 0 0 0,1 0 1 0 0,-1 0-1 0 0,7 10 1 0 0,-7-13 2 0 0,0-1 1 0 0,0 1-1 0 0,1-1 1 0 0,0 0 0 0 0,-1 0-1 0 0,1 0 1 0 0,0 0 0 0 0,1-1-1 0 0,-1 1 1 0 0,0-1-1 0 0,1 0 1 0 0,-1 0 0 0 0,1 0-1 0 0,7 3 1 0 0,-7-4-24 0 0,1 0 1 0 0,-1 0-1 0 0,1 0 0 0 0,-1-1 0 0 0,1 1 1 0 0,-1-1-1 0 0,1 0 0 0 0,0-1 1 0 0,-1 1-1 0 0,1-1 0 0 0,4-1 0 0 0,1-1-43 0 0,0 0 0 0 0,-1-1 0 0 0,19-10 0 0 0,-25 12 116 0 0,1 0 1 0 0,0 0-1 0 0,-1 0 1 0 0,1-1-1 0 0,-1 0 1 0 0,0 0-1 0 0,0 1 1 0 0,0-2-1 0 0,0 1 1 0 0,-1 0-1 0 0,1-1 1 0 0,-1 1-1 0 0,0-1 1 0 0,3-6-1 0 0,-1 1-63 0 0,5-20 127 0 0,-9 24-151 0 0,0 0 1 0 0,0 1-1 0 0,0-1 1 0 0,0 0-1 0 0,-1 1 1 0 0,-1-8-1 0 0,-2-19 282 0 0,3 22-147 0 0,0 1-1 0 0,-1-1 1 0 0,0 1-1 0 0,0-1 1 0 0,-5-9-1 0 0,0-2 252 0 0,4 14-323 0 0,0 0 0 0 0,-1 0 0 0 0,1 1 0 0 0,-1-1 0 0 0,0 1-1 0 0,-7-6 1 0 0,5 4-51 0 0,-1 0-1 0 0,0 1 0 0 0,0 0 1 0 0,0 1-1 0 0,-10-7 0 0 0,12 9-59 0 0,0 1 0 0 0,1 0 0 0 0,-1-1-1 0 0,0 2 1 0 0,0-1 0 0 0,-10-2-1 0 0,13 4-361 0 0,1 1 0 0 0,0-1 0 0 0,-1 0-1 0 0,1 0 1 0 0,0 1 0 0 0,-1-1 0 0 0,1 1-1 0 0,0-1 1 0 0,0 1 0 0 0,0 0 0 0 0,-1-1-1 0 0,1 1 1 0 0,-1 1 0 0 0,2-2-372 0 0,-4 6-4972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8:55:43.404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137 15 9648 0 0,'0'0'216'0'0,"0"0"32"0"0,-6 0 241 0 0,3-1-429 0 0,-1 1 0 0 0,1-1 0 0 0,0 0 0 0 0,0 0 0 0 0,0 0 0 0 0,0-1 0 0 0,-6-2 0 0 0,6 2 107 0 0,2 1 137 0 0,-7 1 352 0 0,6-1-637 0 0,1 1 0 0 0,0 0 1 0 0,0 0-1 0 0,0 0 0 0 0,0 0 1 0 0,0 0-1 0 0,0 0 0 0 0,0 0 1 0 0,0 1-1 0 0,0-1 1 0 0,0 0-1 0 0,0 1 0 0 0,0-1 1 0 0,0 0-1 0 0,0 1 0 0 0,0-1 1 0 0,0 1-1 0 0,0-1 0 0 0,0 1 1 0 0,1 0-1 0 0,-1-1 0 0 0,0 1 1 0 0,0 0-1 0 0,1 0 0 0 0,-1 0 1 0 0,0-1-1 0 0,1 1 1 0 0,-1 0-1 0 0,1 0 0 0 0,-1 1 1 0 0,-7 11-18 0 0,5-11-7 0 0,-1 0 9 0 0,-10 19 33 0 0,10-13 112 0 0,0 0-1 0 0,0 0 0 0 0,1 1 1 0 0,0 0-1 0 0,0-1 0 0 0,1 1 1 0 0,-1 10-1 0 0,0 5-96 0 0,1 34 0 0 0,3-41-64 0 0,1-1-1 0 0,0 1 1 0 0,2-1 0 0 0,7 25-1 0 0,-3-12 55 0 0,-7-25-40 0 0,0-1-1 0 0,0 1 1 0 0,0-1 0 0 0,1 0-1 0 0,-1 0 1 0 0,4 6 0 0 0,1-2-3 0 0,-1-1 1 0 0,1 0 0 0 0,8 6 0 0 0,-2-5 0 0 0,-1-3 0 0 0,-8-5 85 0 0,-1 1 0 0 0,0 0 0 0 0,0-1 1 0 0,0 1-1 0 0,0-1 0 0 0,0 1 0 0 0,0-1 1 0 0,0 0-1 0 0,0 0 0 0 0,0 0 0 0 0,0 0 1 0 0,2-2-1 0 0,20-19 927 0 0,-9 7-830 0 0,-11 11-151 0 0,0 0 1 0 0,0 0-1 0 0,0-1 0 0 0,-1 0 0 0 0,1 0 1 0 0,-1 0-1 0 0,0 0 0 0 0,-1 0 0 0 0,1 0 0 0 0,-1-1 1 0 0,0 1-1 0 0,-1-1 0 0 0,2-6 0 0 0,-1 3 4 0 0,-1 0 1 0 0,0 0-1 0 0,0 0 0 0 0,-1 0 0 0 0,-1 0 0 0 0,1 0 1 0 0,-4-16-1 0 0,-2-2 36 0 0,3 10 226 0 0,-11-30 1 0 0,11 35-131 0 0,-7-10 125 0 0,10 21-283 0 0,-1 0-1 0 0,1 0 1 0 0,-1 1-1 0 0,1-1 1 0 0,-1 0-1 0 0,1 1 0 0 0,-1-1 1 0 0,0 0-1 0 0,0 1 1 0 0,1-1-1 0 0,-1 1 1 0 0,0 0-1 0 0,0-1 1 0 0,1 1-1 0 0,-1-1 1 0 0,0 1-1 0 0,0 0 0 0 0,0 0 1 0 0,0-1-1 0 0,0 1 1 0 0,1 0-1 0 0,-3 0 1 0 0,-5-2-95 0 0,0 2-635 0 0,-15 10-5907 0 0,20-9 2650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1:39:10.419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38 1 4776 0 0,'0'0'101'0'0,"0"0"22"0"0,-1 2 8 0 0,-1 8-24 0 0,-1-1-62 0 0,0 1 0 0 0,1 0 1 0 0,0 0-1 0 0,0 14 0 0 0,2-19 149 0 0,-1 1 0 0 0,0 0-1 0 0,0-1 1 0 0,0 1 0 0 0,-5 8 0 0 0,4-9-27 0 0,1 1-1 0 0,-1-1 1 0 0,1 0-1 0 0,0 1 1 0 0,-1 9-1 0 0,1 29 950 0 0,-1-26-574 0 0,2 0 1 0 0,4 36-1 0 0,-3-44-539 0 0,1 0 0 0 0,0 0 1 0 0,1-1-1 0 0,0 1 0 0 0,1-1 0 0 0,4 11 1 0 0,-7-19-2 0 0,0 0 0 0 0,0 0 0 0 0,-1 0 1 0 0,1 0-1 0 0,0 0 0 0 0,0 0 0 0 0,0 0 0 0 0,0 0 1 0 0,0 0-1 0 0,0 0 0 0 0,1 0 0 0 0,-1-1 1 0 0,0 1-1 0 0,0-1 0 0 0,1 1 0 0 0,-1 0 0 0 0,0-1 1 0 0,1 0-1 0 0,-1 1 0 0 0,0-1 0 0 0,1 0 1 0 0,-1 0-1 0 0,2 0 0 0 0,-1 0 2 0 0,0 0 1 0 0,0 0-1 0 0,0 0 0 0 0,-1 0 0 0 0,1-1 1 0 0,0 1-1 0 0,-1-1 0 0 0,1 1 0 0 0,0-1 1 0 0,-1 0-1 0 0,1 0 0 0 0,0 1 0 0 0,-1-1 1 0 0,1 0-1 0 0,-1 0 0 0 0,0-1 1 0 0,1 1-1 0 0,-1 0 0 0 0,2-3 0 0 0,10-10 50 0 0,-4 1-20 0 0,-8 12-28 0 0,0 0 1 0 0,0 0-1 0 0,-1 0 1 0 0,1 0 0 0 0,0 0-1 0 0,0 0 1 0 0,-1 0-1 0 0,1 0 1 0 0,-1 0-1 0 0,1-1 1 0 0,-1 1 0 0 0,0 0-1 0 0,1 0 1 0 0,-1-1-1 0 0,0 1 1 0 0,0 0 0 0 0,0-1-1 0 0,0 1 1 0 0,0 0-1 0 0,0 0 1 0 0,0-1 0 0 0,0 1-1 0 0,-1-3 1 0 0,0 2-7 0 0,1 0 0 0 0,-1-1 0 0 0,1 1 0 0 0,-1 0 0 0 0,0 0 0 0 0,0 0 0 0 0,0 0 0 0 0,0-1 0 0 0,0 1 0 0 0,-1 1 0 0 0,1-1 0 0 0,-1 0 0 0 0,1 0 0 0 0,-1 0 0 0 0,-2-1 0 0 0,-26-11 704 0 0,29 14-544 0 0,-2 0-79 0 0,1 0 1 0 0,-1 0 0 0 0,1 1 0 0 0,0-1 0 0 0,-1 1-1 0 0,1 0 1 0 0,0-1 0 0 0,0 1 0 0 0,-1 0 0 0 0,1 0 0 0 0,0 0-1 0 0,0 1 1 0 0,0-1 0 0 0,0 0 0 0 0,0 1 0 0 0,1 0-1 0 0,-1-1 1 0 0,0 1 0 0 0,1 0 0 0 0,-1 0 0 0 0,1 0-1 0 0,-2 2 1 0 0,-1 3-41 0 0,1 0 0 0 0,0 0 0 0 0,0 0 0 0 0,0 0 1 0 0,-2 13-1 0 0,4-9-52 0 0,2-8-1438 0 0,-1 0-2995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5:04.819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60 38 2208 0 0,'0'0'65'0'0,"0"0"5"0"0,-6 6 86 0 0,5-4 251 0 0,-5 3 1997 0 0,4-4-2206 0 0,0 0 0 0 0,-1-1 1 0 0,1 1-1 0 0,0-1 0 0 0,0 1 0 0 0,-1-1 1 0 0,-3 0-1 0 0,-2 0-134 0 0,6 0 266 0 0,2 0 12 0 0,-1 0-302 0 0,1 0 1 0 0,-1-1-1 0 0,1 1 0 0 0,-1 0 0 0 0,1 0 1 0 0,-1 0-1 0 0,1 0 0 0 0,-1 0 0 0 0,1-1 1 0 0,0 1-1 0 0,-1 0 0 0 0,1-1 0 0 0,-1 1 0 0 0,1 0 1 0 0,-1-1-1 0 0,1 1 0 0 0,0 0 0 0 0,-1-1 1 0 0,1 1-1 0 0,0-1 0 0 0,-1 1 0 0 0,1 0 1 0 0,0-1-1 0 0,0 1 0 0 0,0-1 0 0 0,-1 1 1 0 0,1-1-1 0 0,0 1 0 0 0,0-1 0 0 0,0 1 0 0 0,0-2 1 0 0,-2-4 12 0 0,1-8-40 0 0,4 11-14 0 0,-1 2 0 0 0,6-11-15 0 0,-7 12-60 0 0,2-3 31 0 0,0 0 21 0 0,5 8 17 0 0,1 0 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6:39.617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 0 4264 0 0,'0'0'125'0'0,"0"0"55"0"0,0 0 147 0 0,0 0 66 0 0,0 0 14 0 0,0 0-3 0 0,0 0-18 0 0,0 0-8 0 0,0 0-2 0 0,0 0-11 0 0,0 0-45 0 0,0 0-21 0 0,0 0-3 0 0,0 0-8 0 0,0 0-35 0 0,0 0-18 0 0,0 0-3 0 0,0 0-18 0 0,0 0-74 0 0,0 0-38 0 0,0 0-6 0 0,0 0-4 0 0,0 0-18 0 0,0 0-8 0 0,0 12 126 0 0,3 28 305 0 0,-3-31-318 0 0,0-1 0 0 0,1 1 0 0 0,3 15 0 0 0,0-8 207 0 0,-2 0 0 0 0,0 0 1 0 0,-1 0-1 0 0,-1 27 0 0 0,0-19-61 0 0,-3 66 174 0 0,3-80-499 0 0,1-3 0 0 0,3 2 0 0 0,1-4 0 0 0,1-9 0 0 0,2-2-4004 0 0,-5 1-496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5:36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55 103 2960 0 0,'0'0'65'0'0,"0"0"7"0"0,0 0 10 0 0,0 0 80 0 0,0 0 294 0 0,-1 0-396 0 0,1 0-1 0 0,0 0 0 0 0,-1 0 1 0 0,1 0-1 0 0,0 0 0 0 0,0-1 1 0 0,-1 1-1 0 0,1 0 0 0 0,0 0 1 0 0,0 0-1 0 0,-1-1 0 0 0,1 1 1 0 0,0 0-1 0 0,0 0 1 0 0,-1-1-1 0 0,1 1 0 0 0,0 0 1 0 0,0 0-1 0 0,0-1 0 0 0,0 1 1 0 0,0 0-1 0 0,0-1 0 0 0,-1 1 1 0 0,1 0-1 0 0,0-1 0 0 0,0 1 1 0 0,0 0-1 0 0,0-1 0 0 0,1 0 41 0 0,-1 0-1 0 0,1 0 1 0 0,-1 0-1 0 0,1-1 1 0 0,-1 1-1 0 0,1 0 1 0 0,0 0-1 0 0,0 0 1 0 0,-1 0-1 0 0,1 1 1 0 0,0-1-1 0 0,0 0 1 0 0,0 0-1 0 0,0 0 1 0 0,0 1-1 0 0,2-2 1 0 0,-3 2-36 0 0,1 0 0 0 0,-1-1 0 0 0,1 1 0 0 0,-1 0 0 0 0,0 0 0 0 0,1-1 0 0 0,-1 1 0 0 0,1 0 0 0 0,-1 0-1 0 0,0-1 1 0 0,0 1 0 0 0,1 0 0 0 0,-1-1 0 0 0,0 1 0 0 0,1 0 0 0 0,-1-1 0 0 0,0 1 0 0 0,0-1 0 0 0,0 1 0 0 0,1-1 0 0 0,0-2 117 0 0,0 1-1 0 0,1-1 1 0 0,-1 1-1 0 0,1-1 1 0 0,-1 1-1 0 0,1 0 1 0 0,0-1-1 0 0,0 1 1 0 0,0 0 0 0 0,0 0-1 0 0,5-2 1 0 0,5-5 456 0 0,-12 8-614 0 0,1 0 1 0 0,0 0 0 0 0,0 0 0 0 0,0 0-1 0 0,0 1 1 0 0,0-1 0 0 0,-1 0-1 0 0,1 1 1 0 0,0-1 0 0 0,1 1 0 0 0,-1-1-1 0 0,0 1 1 0 0,0-1 0 0 0,0 1-1 0 0,0 0 1 0 0,0-1 0 0 0,2 1 0 0 0,-2 0-18 0 0,-1 0 1 0 0,1 0 0 0 0,0-1-1 0 0,-1 1 1 0 0,1 0 0 0 0,0 0-1 0 0,-1-1 1 0 0,1 1-1 0 0,0 0 1 0 0,-1-1 0 0 0,1 1-1 0 0,-1 0 1 0 0,1-1 0 0 0,-1 1-1 0 0,1-1 1 0 0,-1 1 0 0 0,1-1-1 0 0,-1 1 1 0 0,1-1 0 0 0,0-1-1 0 0,-1 2 5 0 0,0-1 0 0 0,1 1 0 0 0,-1-1 0 0 0,1 0 0 0 0,-1 1 0 0 0,1-1 0 0 0,-1 1 0 0 0,1-1 0 0 0,-1 1 0 0 0,1 0 0 0 0,-1-1 0 0 0,1 1 0 0 0,-1 0 0 0 0,1-1 0 0 0,0 1 0 0 0,-1 0 0 0 0,1-1 0 0 0,0 1 0 0 0,-1 0 0 0 0,2 0 0 0 0,16-2 233 0 0,-16 1-181 0 0,0 1-1 0 0,1-1 1 0 0,-1 1-1 0 0,0 0 1 0 0,0 0-1 0 0,0 0 1 0 0,1 0-1 0 0,-1 0 1 0 0,0 0-1 0 0,0 1 1 0 0,1-1-1 0 0,-1 1 1 0 0,0 0-1 0 0,3 1 1 0 0,9 5-63 0 0,-11-4 0 0 0,3 10 0 0 0,-3-8 0 0 0,-2-3 0 0 0,0-1 0 0 0,0 0 0 0 0,-1 1 0 0 0,1-1 0 0 0,0 0 0 0 0,-1 1 0 0 0,0-1 0 0 0,1 1 0 0 0,-1-1 0 0 0,0 1 0 0 0,1 2 0 0 0,0 0 0 0 0,-1-1 0 0 0,1 0 0 0 0,0 0 0 0 0,-1 0 0 0 0,0 1 0 0 0,1-1 0 0 0,-1 0 0 0 0,-1 0 0 0 0,1 1 0 0 0,0-1 0 0 0,-1 0 0 0 0,0 0 0 0 0,1 0 0 0 0,-3 4 0 0 0,-5 20 0 0 0,7-23 128 0 0,0 0 1 0 0,-1 1-1 0 0,1-1 1 0 0,-1 0-1 0 0,-1 0 1 0 0,1 0 0 0 0,0-1-1 0 0,-1 1 1 0 0,0 0-1 0 0,0-1 1 0 0,0 0-1 0 0,0 1 1 0 0,-5 3 0 0 0,-4 4 56 0 0,11-10-164 0 0,0 1-1 0 0,0-1 1 0 0,0 0-1 0 0,0 0 1 0 0,0 0 0 0 0,-1 0-1 0 0,1 0 1 0 0,0 0-1 0 0,0 0 1 0 0,-1-1-1 0 0,-2 2 1 0 0,-18 7 309 0 0,16-6-254 0 0,1-1 0 0 0,-1 0 1 0 0,0 0-1 0 0,-6 1 0 0 0,-7 0 98 0 0,15-2-154 0 0,1 0 0 0 0,0 0-1 0 0,0-1 1 0 0,0 1-1 0 0,-1-1 1 0 0,1 0-1 0 0,0 0 1 0 0,0 0 0 0 0,-1-1-1 0 0,-5 0 1 0 0,-16-5-10 0 0,23 6-34 0 0,1-1 45 0 0,-1 1 0 0 0,1 0 0 0 0,0 0-1 0 0,0-1 1 0 0,0 1 0 0 0,0 0 0 0 0,0-1 0 0 0,0 1 0 0 0,0-1-1 0 0,0 0 1 0 0,0 1 0 0 0,0-1 0 0 0,0 0 0 0 0,-1 0-1 0 0,2 0-25 0 0,-1-3-63 0 0,1 3 68 0 0,0 1 0 0 0,0 0-1 0 0,0-1 1 0 0,0 1 0 0 0,0-1-1 0 0,1 1 1 0 0,-1 0 0 0 0,0-1-1 0 0,0 1 1 0 0,0-1 0 0 0,0 1 0 0 0,0 0-1 0 0,0-1 1 0 0,1 1 0 0 0,-1 0-1 0 0,0-1 1 0 0,0 1 0 0 0,1 0-1 0 0,-1-1 1 0 0,0 1 0 0 0,0 0-1 0 0,1 0 1 0 0,-1-1 0 0 0,0 1 0 0 0,1 0-1 0 0,-1 0 1 0 0,0 0 0 0 0,1-1-1 0 0,-1 1 1 0 0,0 0 0 0 0,1 0-1 0 0,-1 0 1 0 0,1 0 0 0 0,-1 0-1 0 0,0 0 1 0 0,1 0 0 0 0,-1 0 0 0 0,1 0-1 0 0,-1 0 1 0 0,0 0 0 0 0,1 0-1 0 0,-1 0 1 0 0,1 0 0 0 0,0 0-2 0 0,31-7-68 0 0,-22 4 41 0 0,-1 1 1 0 0,1 0-1 0 0,-1 1 1 0 0,11 0-1 0 0,-8 0 19 0 0,-6 1-1 0 0,0 0 0 0 0,0 0 1 0 0,0 1-1 0 0,8 1 0 0 0,-4 0 8 0 0,0 1-1 0 0,15 7 0 0 0,-7-5 4 0 0,-15-4 0 0 0,0-1 0 0 0,-1 1 0 0 0,1 0 0 0 0,0 0 0 0 0,-1 0 0 0 0,1 0 0 0 0,-1 0 0 0 0,4 3 0 0 0,-1 1-14 0 0,1 0 0 0 0,-1 0 0 0 0,-1 0 0 0 0,1 1-1 0 0,-1 0 1 0 0,0 0 0 0 0,0 0 0 0 0,5 13 0 0 0,2 20-50 0 0,-10-37 65 0 0,-1 0 0 0 0,0 0 0 0 0,0 0 0 0 0,1 0 0 0 0,-1-1 0 0 0,-1 1 0 0 0,1 0 0 0 0,0 0 0 0 0,0 0 0 0 0,-1 0 0 0 0,1 0 0 0 0,-1-1 0 0 0,1 1 0 0 0,-1 0 0 0 0,-1 3 0 0 0,-1 0 30 0 0,0 1-1 0 0,0-1 1 0 0,-7 9-1 0 0,-30 25 165 0 0,39-39-188 0 0,0 1 1 0 0,0-1 0 0 0,0 0-1 0 0,0 1 1 0 0,0-1-1 0 0,0 0 1 0 0,0 0-1 0 0,-1 1 1 0 0,1-1 0 0 0,0 0-1 0 0,-1 0 1 0 0,-4 0 21 0 0,4 1-24 0 0,-1 0-1 0 0,1-1 1 0 0,0 1 0 0 0,-1-1-1 0 0,1 1 1 0 0,0-1 0 0 0,-1 0 0 0 0,-2 0-1 0 0,-19 2 28 0 0,21-2-32 0 0,-9 2-32 0 0,11-2 5 0 0,0 0 0 0 0,0 0-1 0 0,0 0 1 0 0,0 0 0 0 0,0 0-1 0 0,0 0 1 0 0,0 0 0 0 0,0-1-1 0 0,0 1 1 0 0,1 0 0 0 0,-1-1-1 0 0,0 1 1 0 0,0-1 0 0 0,0 1-1 0 0,0-1 1 0 0,-1 0 0 0 0,1 0-4 0 0,-16-10-134 0 0,16 9 162 0 0,-6-6 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6:40.225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3 25 5440 0 0,'0'0'124'0'0,"0"0"17"0"0,0 0 10 0 0,-2-10 1 0 0,2 6-142 0 0,0 3 45 0 0,0 1 14 0 0,1-1 129 0 0,0 0 0 0 0,0 0-1 0 0,1 0 1 0 0,-1 0 0 0 0,0 0-1 0 0,1 1 1 0 0,-1-1 0 0 0,1 0-1 0 0,-1 1 1 0 0,1-1-1 0 0,-1 1 1 0 0,2-1 0 0 0,2 2-30 0 0,0 0 1 0 0,-1 0-1 0 0,1 0 1 0 0,-1 0-1 0 0,1 1 1 0 0,-1 0-1 0 0,0 0 1 0 0,1 0-1 0 0,-1 0 1 0 0,0 1 0 0 0,-1-1-1 0 0,1 1 1 0 0,0 0-1 0 0,3 5 1 0 0,-4-6-71 0 0,0 0 1 0 0,0-1 0 0 0,0 1-1 0 0,0 0 1 0 0,0-1-1 0 0,6 2 1 0 0,-6-2-39 0 0,0 0 1 0 0,1 1-1 0 0,-1-1 0 0 0,0 1 0 0 0,-1-1 0 0 0,6 4 1 0 0,20 15 502 0 0,-23-17-442 0 0,0 0 0 0 0,0 0-1 0 0,0 1 1 0 0,-1 0 0 0 0,7 5 0 0 0,-1 1 92 0 0,-8-8-187 0 0,0 0 1 0 0,0 0-1 0 0,0 0 1 0 0,0 0-1 0 0,0 0 0 0 0,0 1 1 0 0,0-1-1 0 0,-1 1 1 0 0,0-1-1 0 0,3 6 1 0 0,-3-7-27 0 0,1 7 0 0 0,1 9 0 0 0,-3-14 66 0 0,0 0 1 0 0,0 0 0 0 0,-1 0 0 0 0,1 1 0 0 0,-1-1-1 0 0,1 0 1 0 0,-1 0 0 0 0,0 0 0 0 0,0 0 0 0 0,-1 0 0 0 0,1 0-1 0 0,0-1 1 0 0,-1 1 0 0 0,-3 4 0 0 0,-9 19 320 0 0,13-23-335 0 0,0-1-43 0 0,0-1 1 0 0,0 0-1 0 0,1 0 1 0 0,-1 0-1 0 0,0 1 1 0 0,0-1-1 0 0,0 0 0 0 0,0 0 1 0 0,-1-1-1 0 0,1 1 1 0 0,-1 1-1 0 0,-31 22 237 0 0,32-21-247 0 0,-23 7-17 0 0,22-10-71 0 0,2 0-2 0 0,0 0-33 0 0,0 0-177 0 0,-3-1-76 0 0,1-1-4076 0 0,2 2-69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6:41.342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193 6 4520 0 0,'0'0'99'0'0,"0"0"11"0"0,0 0 12 0 0,-13 0 222 0 0,-7-5 325 0 0,14 5-290 0 0,0 0 0 0 0,0 1 0 0 0,1 0 0 0 0,-1 0 0 0 0,0 0 0 0 0,0 1 0 0 0,1 0 0 0 0,-1 0 0 0 0,1 1 0 0 0,-1 0 0 0 0,1-1 0 0 0,0 2 0 0 0,0-1 0 0 0,-6 6 0 0 0,-3 2-203 0 0,12-10-156 0 0,1 0 0 0 0,-1 1 1 0 0,1-1-1 0 0,0 0 0 0 0,-1 0 0 0 0,1 1 0 0 0,0-1 1 0 0,0 1-1 0 0,0-1 0 0 0,0 1 0 0 0,0-1 0 0 0,-1 3 1 0 0,-7 10 239 0 0,8-12-245 0 0,-1-1 1 0 0,1 1 0 0 0,0 0-1 0 0,0 0 1 0 0,0 0 0 0 0,0 0 0 0 0,0 0-1 0 0,-1 3 1 0 0,-7 26 72 0 0,7-26-11 0 0,0 0 0 0 0,0-1 0 0 0,1 1 0 0 0,0 0 0 0 0,0 0 1 0 0,0 0-1 0 0,0 0 0 0 0,1 0 0 0 0,0 0 0 0 0,0-1 0 0 0,0 1 0 0 0,2 6 1 0 0,-1-4 15 0 0,-1-6-83 0 0,0 1 1 0 0,0-1-1 0 0,0 0 1 0 0,1 1-1 0 0,-1-1 1 0 0,0 0-1 0 0,1 1 1 0 0,-1-1-1 0 0,1 0 1 0 0,0 0-1 0 0,-1 1 1 0 0,1-1-1 0 0,0 0 1 0 0,0 0 0 0 0,0 0-1 0 0,1 1 1 0 0,0 1-14 0 0,8 8 19 0 0,-9-10-1 0 0,0-1 0 0 0,0 1 0 0 0,0-1 0 0 0,0 1 0 0 0,0-1 0 0 0,0 1-1 0 0,0-1 1 0 0,0 0 0 0 0,0 1 0 0 0,0-1 0 0 0,0 0 0 0 0,0 0 0 0 0,0 0 0 0 0,1 0 0 0 0,-1 0 0 0 0,0 0 0 0 0,0 0 0 0 0,0 0 0 0 0,0 0 0 0 0,0 0 0 0 0,0-1-1 0 0,0 1 1 0 0,0 0 0 0 0,0-1 0 0 0,0 1 0 0 0,0-1 0 0 0,0 1 0 0 0,0-1 0 0 0,0 0 0 0 0,1 0 0 0 0,1-2 20 0 0,1 0-1 0 0,-1 0 1 0 0,0 0 0 0 0,0 0 0 0 0,0 0 0 0 0,2-5 0 0 0,1 0-12 0 0,18-31 22 0 0,-22 35-46 0 0,0 0 0 0 0,-1-1 0 0 0,1 1 1 0 0,1-10-1 0 0,3-8 1 0 0,-4 17 0 0 0,-1 0 0 0 0,0 0 0 0 0,0 0 0 0 0,0 0 0 0 0,0-6 0 0 0,-1-20 0 0 0,1 24 0 0 0,0 14 129 0 0,0-1 1 0 0,0 0-1 0 0,0 1 1 0 0,5 10 0 0 0,5 23 478 0 0,-6-15-290 0 0,-3-15-157 0 0,0 1 1 0 0,0 19-1 0 0,1 5-33 0 0,-3-34-116 0 0,1 0 1 0 0,-1 0-1 0 0,0 0 0 0 0,1 0 0 0 0,-1-1 0 0 0,0 1 0 0 0,1 0 1 0 0,-1 0-1 0 0,1 0 0 0 0,0 0 0 0 0,-1 0 0 0 0,1-1 1 0 0,0 1-1 0 0,1 1 0 0 0,-2-1-53 0 0,0-1 0 0 0,1 0 1 0 0,-1 1-1 0 0,1-1 0 0 0,-1 0 0 0 0,1 1 1 0 0,-1-1-1 0 0,1 0 0 0 0,-1 1 0 0 0,1-1 1 0 0,-1 0-1 0 0,1 0 0 0 0,0 0 0 0 0,-1 1 0 0 0,1-1 1 0 0,-1 0-1 0 0,1 0 0 0 0,-1 0 0 0 0,1 0 1 0 0,0 0-1 0 0,-1 0 0 0 0,1 0 0 0 0,-1 0 1 0 0,1 0-1 0 0,0-1 0 0 0,-1 1 0 0 0,2 0 1 0 0,10-6-2230 0 0,-6 4 1096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6:42.413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21 35 6056 0 0,'0'0'176'0'0,"0"0"61"0"0,0 0 132 0 0,-14 15 3049 0 0,13-12-3287 0 0,0-1-1 0 0,0 0 1 0 0,0 1 0 0 0,1-1 0 0 0,-1 1 0 0 0,0-1-1 0 0,1 1 1 0 0,0-1 0 0 0,0 1 0 0 0,0-1 0 0 0,0 1 0 0 0,0 4-1 0 0,10 36 1020 0 0,-2-7-756 0 0,-7-28-343 0 0,0-1 0 0 0,1 0 0 0 0,0 1-1 0 0,0-1 1 0 0,1 0 0 0 0,0 0 0 0 0,0 0 0 0 0,0-1 0 0 0,1 1 0 0 0,0-1 0 0 0,0 0 0 0 0,9 10 0 0 0,-9-13 3 0 0,-2-2-44 0 0,-1 0 0 0 0,1-1 0 0 0,0 1 1 0 0,0 0-1 0 0,0-1 0 0 0,0 1 0 0 0,0-1 1 0 0,0 1-1 0 0,0-1 0 0 0,0 0 1 0 0,0 0-1 0 0,1 0 0 0 0,-1 0 0 0 0,0 0 1 0 0,0-1-1 0 0,0 1 0 0 0,0-1 1 0 0,0 1-1 0 0,0-1 0 0 0,0 0 0 0 0,-1 1 1 0 0,1-1-1 0 0,0 0 0 0 0,0 0 0 0 0,0-1 1 0 0,-1 1-1 0 0,1 0 0 0 0,-1 0 1 0 0,1-1-1 0 0,-1 1 0 0 0,2-3 0 0 0,4-4 20 0 0,-1 0-1 0 0,0 0 0 0 0,-1-1 0 0 0,8-15 0 0 0,-9 15 9 0 0,18-36-38 0 0,-19 40 0 0 0,0-1 0 0 0,-1 0 0 0 0,1 0 0 0 0,1-7 0 0 0,0 0 0 0 0,10-38 0 0 0,-11 40 0 0 0,-3 8 0 0 0,-2 1 0 0 0,3-9 0 0 0,-2 1 0 0 0,0 4 0 0 0,-2 15 0 0 0,2-1 129 0 0,-1-1 0 0 0,1 1 0 0 0,1 0 0 0 0,-1 0 0 0 0,2 11 0 0 0,-2 13 321 0 0,-5 18-130 0 0,-2 60-1 0 0,5-44-113 0 0,4 94-68 0 0,-6-146-65 0 0,0-4-7 0 0,4-6-13 0 0,-1-1-174 0 0,-1-1 0 0 0,0 0 0 0 0,0 0 0 0 0,0 0 0 0 0,0 0 0 0 0,-1 0 0 0 0,-5 2 0 0 0,9-4 18 0 0,0 0 54 0 0,-1 0 0 0 0,1 1 0 0 0,0-1 0 0 0,-1 0 1 0 0,1 0-1 0 0,-1 0 0 0 0,1 0 0 0 0,0 0 0 0 0,-1 0 0 0 0,1 0 1 0 0,0 0-1 0 0,-1 0 0 0 0,1 0 0 0 0,-1-1 0 0 0,1 1 1 0 0,0 0-1 0 0,-1 0 0 0 0,1 0 0 0 0,0 0 0 0 0,-1-1 1 0 0,1 1-1 0 0,0 0 0 0 0,0 0 0 0 0,-1 0 0 0 0,1-1 1 0 0,0 1-1 0 0,-1 0 0 0 0,1-1 0 0 0,0 1 0 0 0,-6-11-2360 0 0,3 5 1187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6:42.956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173 3 7112 0 0,'0'0'157'0'0,"0"0"23"0"0,0 0 13 0 0,-7-2 271 0 0,-3 5-118 0 0,1 0 0 0 0,-1 2 0 0 0,1-1 0 0 0,0 1 0 0 0,1 0 0 0 0,-1 1 0 0 0,1 0 0 0 0,0 0 0 0 0,1 1 0 0 0,-1 0 0 0 0,1 0 0 0 0,1 1 0 0 0,-11 13 0 0 0,10-10 212 0 0,5-10-503 0 0,0 1-1 0 0,1 0 0 0 0,0 0 0 0 0,-1 0 1 0 0,1 0-1 0 0,0 0 0 0 0,0 0 1 0 0,0 0-1 0 0,0 0 0 0 0,0 1 0 0 0,0 3 1 0 0,-4 19 57 0 0,5-23-112 0 0,-1-1 0 0 0,1 0 0 0 0,0-1 0 0 0,0 1 0 0 0,0 0 0 0 0,-1-1 0 0 0,1 1 0 0 0,0 0 0 0 0,0 0 0 0 0,0-1 0 0 0,0 1 0 0 0,0 0 0 0 0,1 0 0 0 0,-1-1 0 0 0,0 1 0 0 0,0 0 0 0 0,0-1 0 0 0,1 1 0 0 0,-1 0 0 0 0,1 1 0 0 0,-1-1 0 0 0,1-1 0 0 0,-1 1 0 0 0,1 0 0 0 0,0 0 0 0 0,-1 0 0 0 0,1 0 0 0 0,0 0 0 0 0,-1 0 0 0 0,1-1 0 0 0,0 1 0 0 0,0 0 0 0 0,0-1 0 0 0,0 1 0 0 0,0 0 0 0 0,0-1 0 0 0,0 1 0 0 0,0-1 0 0 0,1 1 0 0 0,25 5 0 0 0,-11-3 0 0 0,9 2 0 0 0,-23-5 0 0 0,1 0 0 0 0,0 0 0 0 0,0 1 0 0 0,-1-1 0 0 0,1 1 0 0 0,0 0 0 0 0,-1 0 0 0 0,1 0 0 0 0,-1 0 0 0 0,4 2 0 0 0,21 14 961 0 0,-26-17-746 0 0,-1 3-177 0 0,0-1 1 0 0,0 0 0 0 0,0 0 0 0 0,0 0 0 0 0,-1 0 0 0 0,1 0-1 0 0,0 1 1 0 0,-1-1 0 0 0,0 0 0 0 0,1 0 0 0 0,-1 0 0 0 0,0 0-1 0 0,0 0 1 0 0,0-1 0 0 0,0 1 0 0 0,-1 0 0 0 0,1 0 0 0 0,0-1-1 0 0,-1 1 1 0 0,1-1 0 0 0,-1 1 0 0 0,0-1 0 0 0,-2 2 0 0 0,-2 2 28 0 0,-1-1 1 0 0,-1 1-1 0 0,1-1 1 0 0,-11 4-1 0 0,-11 6-97 0 0,27-12-160 0 0,-1-1-1 0 0,1 1 1 0 0,0-1-1 0 0,-1 0 1 0 0,1 0-1 0 0,-1 0 1 0 0,0 0-1 0 0,1 0 1 0 0,-1-1-1 0 0,0 1 1 0 0,1-1-1 0 0,-1 1 1 0 0,0-1-1 0 0,1 0 0 0 0,-1 0 1 0 0,0 0-1 0 0,1-1 1 0 0,-1 1-1 0 0,0-1 1 0 0,-4-1-1 0 0,5 1-951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1:38:25.870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4 0 5496 0 0,'0'0'124'0'0,"0"0"17"0"0,0 0 11 0 0,0 0 36 0 0,0 0 125 0 0,0 0 58 0 0,0 0 12 0 0,0 0-21 0 0,0 0-90 0 0,0 0-42 0 0,0 0-6 0 0,0 0 13 0 0,0 0 56 0 0,0 0 25 0 0,0 0 2 0 0,0 0-31 0 0,0 0-128 0 0,0 0-53 0 0,0 0-10 0 0,0 0 7 0 0,0 0 39 0 0,0 0 15 0 0,0 0 1 0 0,0 0-7 0 0,0 0-28 0 0,0 0-11 0 0,0 0-2 0 0,0 0 13 0 0,0 0 55 0 0,0 15 576 0 0,3 98 1752 0 0,-2-98-2486 0 0,-1-11-20 0 0,1 0 0 0 0,-1 1 0 0 0,0-1 0 0 0,0 1 0 0 0,-1-1 0 0 0,1 1 0 0 0,-1-1 0 0 0,-1 6 0 0 0,1-9 7 0 0,1 0 0 0 0,0 0 0 0 0,-1 0 0 0 0,1-1 0 0 0,0 1 0 0 0,0 0 0 0 0,0 0 0 0 0,0 0 0 0 0,0 0 0 0 0,0 0 0 0 0,0 0 0 0 0,0 0 0 0 0,0-1 0 0 0,1 3 0 0 0,0 1 13 0 0,-1 72 52 0 0,-1-20 654 0 0,0-53-588 0 0,-1 2-102 0 0,2-3-32 0 0,0-2-193 0 0,0 0-90 0 0,0 0-13 0 0,9-12-2084 0 0,-5 7 1646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1:38:26.795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 1 6048 0 0,'0'0'133'0'0,"0"0"23"0"0,0 0 11 0 0,0 0 27 0 0,0 0 113 0 0,0 0 49 0 0,0 0 11 0 0,0 0-7 0 0,0 0-32 0 0,0 0-10 0 0,0 0-4 0 0,0 0-1 0 0,0 0 6 0 0,0 0 1 0 0,0 0 0 0 0,3 11 568 0 0,-1-5-730 0 0,0 0 0 0 0,-1 0 0 0 0,1 0 1 0 0,-1 0-1 0 0,-1 1 0 0 0,1-1 1 0 0,-1 0-1 0 0,0 1 0 0 0,-2 10 0 0 0,1 6 120 0 0,1 101 2744 0 0,1-128-3000 0 0,0 1 0 0 0,-1 0-1 0 0,1-1 1 0 0,1 1 0 0 0,-1 0 0 0 0,0 0-1 0 0,1-1 1 0 0,0 1 0 0 0,1-2-1 0 0,5-10-25 0 0,-4 4 5 0 0,0 1-1 0 0,-1-1 0 0 0,2-13 0 0 0,-3 13 0 0 0,1 0 0 0 0,0 0 0 0 0,5-13 0 0 0,-7 23 0 0 0,-1 0 0 0 0,0 0 0 0 0,1 1 0 0 0,-1-1 0 0 0,1 0 0 0 0,0 0 0 0 0,-1 0 0 0 0,1 0 0 0 0,0 1 0 0 0,-1-1 0 0 0,1 0 0 0 0,0 1 0 0 0,0-1 0 0 0,1-1 0 0 0,2-1-1 0 0,-2 2 2 0 0,-1 0-1 0 0,0 0 0 0 0,1 0 0 0 0,-1 0 0 0 0,1 0 0 0 0,-1 0 0 0 0,1 0 0 0 0,-1 0 0 0 0,1 1 0 0 0,0-1 0 0 0,-1 0 0 0 0,5 0 0 0 0,24-2 0 0 0,-8 0 0 0 0,2 0 48 0 0,-22 2-29 0 0,-1 1 1 0 0,1 0 0 0 0,-1 0-1 0 0,1 0 1 0 0,-1 0 0 0 0,1 0-1 0 0,0 0 1 0 0,-1 0 0 0 0,1 1-1 0 0,-1-1 1 0 0,1 1 0 0 0,1 0-1 0 0,1-1 69 0 0,-4-1-84 0 0,1 1-1 0 0,-1 0 1 0 0,0 0-1 0 0,1 0 0 0 0,-1 0 1 0 0,0 0-1 0 0,1 0 0 0 0,-1 0 1 0 0,1 0-1 0 0,-1 0 0 0 0,0 0 1 0 0,1 0-1 0 0,-1 0 1 0 0,1 0-1 0 0,-1 0 0 0 0,0 0 1 0 0,1 0-1 0 0,-1 0 0 0 0,0 0 1 0 0,1 1-1 0 0,-1-1 0 0 0,1 0 1 0 0,1 4 30 0 0,1-1-1 0 0,-1 1 1 0 0,0-1 0 0 0,-1 1-1 0 0,1 0 1 0 0,-1-1 0 0 0,1 1-1 0 0,-1 0 1 0 0,0 0 0 0 0,-1 0 0 0 0,1 0-1 0 0,0 8 1 0 0,2 12 164 0 0,17 68 72 0 0,-13-69-160 0 0,-6-19-88 0 0,1 0 1 0 0,-1 1-1 0 0,0-1 1 0 0,0 0-1 0 0,0 1 1 0 0,0 7-1 0 0,1 2-1332 0 0,-2-14 1151 0 0,0 0 0 0 0,1 1-1 0 0,-1-1 1 0 0,0 0 0 0 0,0 0-1 0 0,0 0 1 0 0,0 1 0 0 0,0-1 0 0 0,0 0-1 0 0,0 0 1 0 0,1 0 0 0 0,-1 0-1 0 0,0 1 1 0 0,0-1 0 0 0,0 0 0 0 0,0 0-1 0 0,1 0 1 0 0,-1 0 0 0 0,0 0-1 0 0,0 0 1 0 0,0 1 0 0 0,1-1-1 0 0,-1 0 1 0 0,0 0 0 0 0,0 0 0 0 0,0 0-1 0 0,1 0 1 0 0,-1 0 0 0 0,0 0-1 0 0,0 0 1 0 0,1 0 0 0 0,-1 0 0 0 0,0 0-1 0 0,0 0 1 0 0,2 0-1806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7:50.858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167 11 3912 0 0,'0'0'83'0'0,"0"0"11"0"0,0 0 13 0 0,0 0 49 0 0,0 0 137 0 0,0 0 57 0 0,0 0 15 0 0,0 0-5 0 0,0-8 516 0 0,-1 6 2878 0 0,-3 2-3655 0 0,3 0-57 0 0,1 0 0 0 0,-1 0 0 0 0,0 1 0 0 0,0-1 0 0 0,0 0 0 0 0,1 1 0 0 0,-1-1 0 0 0,0 0 0 0 0,1 1 0 0 0,-1-1 0 0 0,0 1-1 0 0,1-1 1 0 0,-1 1 0 0 0,0-1 0 0 0,1 1 0 0 0,-1 1 0 0 0,0-2 9 0 0,1 1-1 0 0,-1-1 0 0 0,1 1 0 0 0,-1-1 1 0 0,0 1-1 0 0,1-1 0 0 0,-1 1 0 0 0,1-1 1 0 0,-1 1-1 0 0,0-1 0 0 0,1 0 1 0 0,-1 1-1 0 0,0-1 0 0 0,0 0 0 0 0,1 0 1 0 0,-2 1-1 0 0,-17 7 1237 0 0,9-4-1134 0 0,4 1-122 0 0,-3 1-31 0 0,-1 2 0 0 0,9-5 0 0 0,1-1 0 0 0,-1-1 0 0 0,1 0 0 0 0,0 0 0 0 0,0 0 0 0 0,-1 0 0 0 0,1 0 0 0 0,-1 0 0 0 0,0 1 0 0 0,1-1 0 0 0,-1 0 0 0 0,1 0 0 0 0,-1-1 0 0 0,0 1 0 0 0,-1 1 0 0 0,2-1 0 0 0,0-1 0 0 0,0 0 0 0 0,-1 0 0 0 0,1 1 0 0 0,0-1 0 0 0,0 0 0 0 0,0 0 0 0 0,0 0 0 0 0,-1 1 0 0 0,1-1 0 0 0,0 0 0 0 0,0 0 0 0 0,-1 0 0 0 0,1 0 0 0 0,0 0 0 0 0,0 1 0 0 0,-1-1 0 0 0,1 0 0 0 0,0 0 0 0 0,0 0 0 0 0,-1 0 0 0 0,1 0 0 0 0,0 0 0 0 0,0 0 0 0 0,-1 0 0 0 0,-4 2 0 0 0,-6 9 0 0 0,3 2 0 0 0,8-10 0 0 0,1 2 0 0 0,-6 11 0 0 0,-7 4 86 0 0,5-9 605 0 0,6-10-537 0 0,0 0 0 0 0,0 1 1 0 0,0-1-1 0 0,0 1 0 0 0,0 0 1 0 0,0-1-1 0 0,1 1 0 0 0,-1 0 1 0 0,1-1-1 0 0,-1 5 0 0 0,1-6-63 0 0,-2 2-70 0 0,1-1 0 0 0,0 0-1 0 0,0 1 1 0 0,0-1 0 0 0,1 0 0 0 0,-1 1 0 0 0,0-1 0 0 0,0 1 0 0 0,1-1-1 0 0,-1 1 1 0 0,1 0 0 0 0,-1-1 0 0 0,1 1 0 0 0,0 0 0 0 0,0-1 0 0 0,0 3-1 0 0,-1 48 108 0 0,2-26-2 0 0,-1-25-116 0 0,-1 1-1 0 0,1-1 0 0 0,0 1 1 0 0,0 0-1 0 0,1-1 0 0 0,-1 1 0 0 0,0 0 1 0 0,0-1-1 0 0,2 4 0 0 0,1 7 47 0 0,-2-10-40 0 0,-1 1 1 0 0,1 0-1 0 0,0 0 1 0 0,0 0-1 0 0,1 0 0 0 0,1 3 1 0 0,-1-4 120 0 0,-1 0 0 0 0,1 0 0 0 0,-1 0 0 0 0,1 0 0 0 0,0 0 0 0 0,0-1 0 0 0,0 1 0 0 0,0 0 0 0 0,0-1 0 0 0,0 0 0 0 0,5 3 0 0 0,14 10 724 0 0,-19-12-924 0 0,0-1-1 0 0,0 0 0 0 0,0 0 1 0 0,1 0-1 0 0,-1 0 1 0 0,0-1-1 0 0,1 1 1 0 0,-1 0-1 0 0,0-1 1 0 0,1 0-1 0 0,-1 1 1 0 0,1-1-1 0 0,-1 0 1 0 0,1 0-1 0 0,-1-1 1 0 0,0 1-1 0 0,1 0 1 0 0,-1-1-1 0 0,4-1 0 0 0,-5 2 46 0 0,0 0 0 0 0,1 0 0 0 0,-1 0 0 0 0,0 0 0 0 0,0 0 0 0 0,0 0 0 0 0,1 0 0 0 0,-1 0 0 0 0,0 1-1 0 0,0-1 1 0 0,2 1 0 0 0,-2-1 15 0 0,0 1 0 0 0,0-1 0 0 0,0 0 0 0 0,0 1 1 0 0,-1-1-1 0 0,1 0 0 0 0,0 0 0 0 0,0 0 0 0 0,0 0 0 0 0,0 0 0 0 0,0 0 0 0 0,0 0 0 0 0,0 0 0 0 0,0 0 0 0 0,1-1 0 0 0,-1 1 3 0 0,0-1 0 0 0,0 1 0 0 0,1-1 0 0 0,-1 1 0 0 0,0 0 0 0 0,0 0 0 0 0,1-1 0 0 0,-1 1 0 0 0,0 0 0 0 0,3 1 0 0 0,13-4 0 0 0,-8-1 54 0 0,-1 0-1 0 0,1 0 0 0 0,-1-1 1 0 0,0-1-1 0 0,9-7 0 0 0,-17 13-53 0 0,0 0 0 0 0,1-1 0 0 0,-1 1 0 0 0,0 0 0 0 0,0 0 0 0 0,1 0 0 0 0,-1-1 0 0 0,0 1 0 0 0,0 0 0 0 0,1 0 0 0 0,-1 0 0 0 0,0 0 0 0 0,1 0 0 0 0,-1-1 0 0 0,0 1 0 0 0,0 0 0 0 0,1 0 0 0 0,-1 0 0 0 0,0 0 0 0 0,1 0 0 0 0,-1 0 0 0 0,0 0 0 0 0,1 0 0 0 0,-1 0 0 0 0,0 0 0 0 0,1 0 0 0 0,0 0 0 0 0,-1 1 0 0 0,0-1 0 0 0,1 0 0 0 0,-1 0 0 0 0,1-1 0 0 0,-1 1 0 0 0,1 0 0 0 0,-1 0 0 0 0,0 0 0 0 0,1 0 0 0 0,-1 0 0 0 0,1 0 0 0 0,-1 0 0 0 0,0-1 0 0 0,1 1 0 0 0,-1 0 0 0 0,1 0 0 0 0,-1-1 0 0 0,0 1 0 0 0,1 0 0 0 0,-1-1 0 0 0,0 1 0 0 0,0 0 0 0 0,1-1 0 0 0,-1 1 0 0 0,0 0 0 0 0,0-1 0 0 0,1 1 0 0 0,-1 0 0 0 0,0-2 0 0 0,3-2 11 0 0,-3-5 136 0 0,0 8-65 0 0,-2-9 10 0 0,1 7-92 0 0,1 1 0 0 0,-1 0 0 0 0,0 0-1 0 0,0-1 1 0 0,0 1 0 0 0,0 0 0 0 0,0 0-1 0 0,0 0 1 0 0,0 0 0 0 0,-1 0 0 0 0,1 0-1 0 0,-1 0 1 0 0,0 0 0 0 0,-2-2-1 0 0,-24-11 12 0 0,24 15-21 0 0,3 0 15 0 0,0 0 0 0 0,-1 0 0 0 0,1 0-1 0 0,0 0 1 0 0,-1 0 0 0 0,1-1 0 0 0,0 1 0 0 0,-1 0 0 0 0,1-1 0 0 0,0 1 0 0 0,0-1 0 0 0,-3 0-1 0 0,3 0 0 0 0,0 1 0 0 0,1 0 0 0 0,-1-1-1 0 0,0 1 1 0 0,0 0 0 0 0,0 0 0 0 0,0 0-1 0 0,0 0 1 0 0,1 0 0 0 0,-1 0 0 0 0,0 0-1 0 0,0 0 1 0 0,0 0 0 0 0,0 0 0 0 0,0 0-1 0 0,1 1 1 0 0,-1-1 0 0 0,0 0 0 0 0,0 0-1 0 0,0 1 1 0 0,-6 1 101 0 0,5-2-83 0 0,0 1 1 0 0,0-1-1 0 0,0 0 0 0 0,0 1 0 0 0,0-1 0 0 0,0 1 0 0 0,0-1 0 0 0,0 1 0 0 0,0 0 0 0 0,0 0 0 0 0,0 0 0 0 0,0 0 0 0 0,1 0 0 0 0,-1 0 0 0 0,1 1 0 0 0,-3 1 0 0 0,-18 14 158 0 0,18-15-183 0 0,0 1 0 0 0,1 0 0 0 0,0 0 0 0 0,-1 0 0 0 0,1 0 0 0 0,0 0 0 0 0,1 1 0 0 0,-1 0-1 0 0,-2 4 1 0 0,-2 0-317 0 0,-3 7-935 0 0,8-4-4112 0 0,5-3 34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7:52.357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117 19 5120 0 0,'0'0'116'0'0,"0"0"17"0"0,0 0 10 0 0,0 0-23 0 0,-2 3-39 0 0,1-2 212 0 0,1-1 85 0 0,-16 10 1856 0 0,14-9-1794 0 0,0 1 0 0 0,0 0 0 0 0,0-1 0 0 0,0 1 0 0 0,1 0 0 0 0,-1 0 0 0 0,-1 2 0 0 0,-5 6-250 0 0,-6 1 179 0 0,12-10-276 0 0,0 0 0 0 0,0 0 0 0 0,1 1 1 0 0,-1-1-1 0 0,0 1 0 0 0,1-1 0 0 0,-1 1 0 0 0,-2 2 1 0 0,1 0 57 0 0,-8 14-22 0 0,7-12-129 0 0,-6 15 0 0 0,8-16 0 0 0,0 1 0 0 0,0-1 0 0 0,0 0 0 0 0,1 1 0 0 0,0-1 0 0 0,-1 11 0 0 0,1-14 0 0 0,2 15 0 0 0,5 10 0 0 0,-6-25 0 0 0,1 0 0 0 0,6 9 0 0 0,-2-2 0 0 0,-2-4 0 0 0,13 7 0 0 0,-14-9 0 0 0,3 0 0 0 0,4 2 0 0 0,1 1 129 0 0,14 5 726 0 0,1 1 312 0 0,-23-10-1165 0 0,0-1 1 0 0,0 1-1 0 0,1-1 1 0 0,-1 0-1 0 0,0 0 1 0 0,1 0 0 0 0,-1 0-1 0 0,1 0 1 0 0,-1 0-1 0 0,1-1 1 0 0,-1 1-1 0 0,1-1 1 0 0,-1 0 0 0 0,1 0-1 0 0,0 0 1 0 0,-1 0-1 0 0,6-1 1 0 0,-2-1 49 0 0,1 0 1 0 0,-1-1-1 0 0,9-5 0 0 0,8-3 88 0 0,-20 9-120 0 0,-1 0 1 0 0,1 0-1 0 0,0 0 0 0 0,-1 0 1 0 0,1 0-1 0 0,-1 0 0 0 0,1-1 0 0 0,-1 1 1 0 0,0-1-1 0 0,0 1 0 0 0,0-1 0 0 0,2-5 1 0 0,-2 4-7 0 0,0 0 0 0 0,0 0 0 0 0,0 0 0 0 0,-1-1 0 0 0,0 1 0 0 0,0 0 0 0 0,0-1 0 0 0,1-7-1 0 0,-2 6-14 0 0,0-5 274 0 0,-1 6-49 0 0,0 0 0 0 0,1 0 0 0 0,0 0 0 0 0,0-10 0 0 0,-1-15 1007 0 0,-2 9-1215 0 0,0 1-15 0 0,-7-29-1 0 0,8 46-66 0 0,1 0 0 0 0,-1 0-1 0 0,1 0 1 0 0,-1 0 0 0 0,0 0-1 0 0,0 0 1 0 0,-1 0-1 0 0,1 0 1 0 0,0 1 0 0 0,-1-1-1 0 0,0 1 1 0 0,1 0-1 0 0,-4-2 1 0 0,3 3 49 0 0,0 1 0 0 0,0 0 0 0 0,0 0 0 0 0,1 0 0 0 0,-1 0 0 0 0,0 1 0 0 0,0-1 0 0 0,1 1 0 0 0,-1 0 0 0 0,0-1 0 0 0,-3 3 0 0 0,1-1 14 0 0,-12 4 110 0 0,9-3-105 0 0,0 0 1 0 0,-15 3-1 0 0,13 0 355 0 0,8-4-5418 0 0,2-2-804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7:53.494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9 0 8608 0 0,'0'0'197'0'0,"0"0"24"0"0,0 0 17 0 0,0 0 4 0 0,0 0 12 0 0,2 12 523 0 0,-1-1-205 0 0,0 1 1 0 0,-1-1-1 0 0,0 0 1 0 0,-1 0-1 0 0,-4 21 1 0 0,2-15-275 0 0,-1 26 0 0 0,10 66 448 0 0,-4-95-369 0 0,1 0-1159 0 0,-3 7-4731 0 0,0-21 2117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7:54.200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0 6 9152 0 0,'0'0'208'0'0,"0"0"33"0"0,0 0 14 0 0,12-5 1223 0 0,-12 5-1467 0 0,1 0 0 0 0,0 0 1 0 0,0 0-1 0 0,-1 0 0 0 0,1 0 0 0 0,0 0 0 0 0,0 0 0 0 0,0 0 0 0 0,-1 0 0 0 0,1 1 0 0 0,0-1 0 0 0,0 0 0 0 0,-1 0 1 0 0,1 1-1 0 0,0-1 0 0 0,0 1 0 0 0,-1-1 0 0 0,1 0 0 0 0,0 1 0 0 0,0 0 7 0 0,0 0 0 0 0,0-1-1 0 0,0 1 1 0 0,0-1 0 0 0,0 1 0 0 0,0-1 0 0 0,0 1-1 0 0,0-1 1 0 0,1 0 0 0 0,1 1 0 0 0,2-1 129 0 0,0 1 0 0 0,0 0 1 0 0,0 0-1 0 0,6 3 1 0 0,1-1 7 0 0,26 6-119 0 0,-24-6-36 0 0,-11-1 0 0 0,-1 1 0 0 0,1-1 0 0 0,1 0 0 0 0,14 4 0 0 0,24 12 0 0 0,-40-17 0 0 0,0 0 0 0 0,0 0 0 0 0,0 1 0 0 0,0-1 0 0 0,0 1 0 0 0,0-1 0 0 0,0 1 0 0 0,-1 0 0 0 0,1-1 0 0 0,-1 1 0 0 0,3 2 0 0 0,-2 0 0 0 0,12 21 0 0 0,-13-24 0 0 0,0 0 0 0 0,0 1 0 0 0,0-1 0 0 0,0 0 0 0 0,0 1 0 0 0,0-1 0 0 0,-1 1 0 0 0,1-1 0 0 0,0 1 0 0 0,-1-1 0 0 0,0 1 0 0 0,1 0 0 0 0,-1-1 0 0 0,0 1 0 0 0,0-1 0 0 0,0 1 0 0 0,0 0 0 0 0,0-1 0 0 0,0 3 0 0 0,-1 8 0 0 0,3-6 603 0 0,-2 0 1 0 0,1 1 0 0 0,-1 9-1 0 0,0-4-12 0 0,-8 22-320 0 0,8-33-203 0 0,0-1 41 0 0,-8 18 397 0 0,7-17-364 0 0,1 0-1 0 0,-1 0 0 0 0,1 1 0 0 0,-1-1 0 0 0,0 0 0 0 0,1 0 0 0 0,-1 0 0 0 0,0 0 1 0 0,0 0-1 0 0,1 0 0 0 0,-1 0 0 0 0,0-1 0 0 0,0 1 0 0 0,0 0 0 0 0,0 0 0 0 0,0-1 0 0 0,-2 1 1 0 0,-25 11-664 0 0,3 0-209 0 0,24-11 734 0 0,0-1-1 0 0,-1 1 0 0 0,1 0 0 0 0,0-1 0 0 0,0 1 0 0 0,0 0 0 0 0,0-1 0 0 0,0 1 0 0 0,-1-1 0 0 0,1 0 0 0 0,0 1 0 0 0,-1-1 0 0 0,1 0 0 0 0,0 0 0 0 0,0 0 0 0 0,-1 0 1 0 0,1 0-1 0 0,0 0 0 0 0,-1 0 0 0 0,1 0 0 0 0,0-1 0 0 0,0 1 0 0 0,-1 0 0 0 0,1-1 0 0 0,0 1 0 0 0,0-1 0 0 0,0 0 0 0 0,0 1 0 0 0,-1-1 0 0 0,0 0 0 0 0,1 0-1 0 0,0 1-1 0 0,0-1 0 0 0,0 1 0 0 0,-1 0 0 0 0,1 0 0 0 0,0 0 0 0 0,0 0 0 0 0,-1 0 0 0 0,1 0 1 0 0,0 0-1 0 0,-1 0 0 0 0,-1 1 0 0 0,-11-1-16 0 0,12 0-69 0 0,0 0 0 0 0,0-1 0 0 0,1 1 0 0 0,-1-1 0 0 0,0 0 0 0 0,0 1 0 0 0,1-1 0 0 0,-1 0 0 0 0,-1-1 0 0 0,0 6-2252 0 0,3-4 979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05:37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31 8808 0 0,'0'0'257'0'0,"0"0"-2"0"0,0 2-162 0 0,-3 4-14 0 0,0 0 0 0 0,-1 1 1 0 0,-6 7-1 0 0,7-10-25 0 0,0 0-1 0 0,0 0 1 0 0,1 0 0 0 0,-1 1 0 0 0,1-1 0 0 0,0 1 0 0 0,0-1-1 0 0,0 1 1 0 0,1 0 0 0 0,0-1 0 0 0,-2 10 0 0 0,2 0-54 0 0,1-11 0 0 0,0-1 0 0 0,0 1 0 0 0,0-1 0 0 0,0 1 0 0 0,0 0 0 0 0,0-1 0 0 0,1 1 0 0 0,-1-1 0 0 0,1 1 0 0 0,-1-1 0 0 0,2 3 0 0 0,3 6 3 0 0,-4-9 5 0 0,0 1-1 0 0,0-1 1 0 0,0 1 0 0 0,1-1 0 0 0,-1 1 0 0 0,1-1-1 0 0,-1 0 1 0 0,3 3 0 0 0,15 4 519 0 0,13 4 953 0 0,-27-14-1480 0 0,11-5 0 0 0,1-2 0 0 0,-12 4 0 0 0,-3 3 0 0 0,0 0 0 0 0,0 0 0 0 0,0 0 0 0 0,0 0 0 0 0,0-1 0 0 0,-1 1 0 0 0,1 0 0 0 0,0-1 0 0 0,-1 1 0 0 0,1-1 0 0 0,-1 0 0 0 0,0 0 0 0 0,0 1 0 0 0,1-1 0 0 0,-1 0 0 0 0,0 0 0 0 0,-1 0 0 0 0,1 0 0 0 0,0 0 0 0 0,0-3 0 0 0,2-9 0 0 0,-2 12 0 0 0,0 0 0 0 0,-1 0 0 0 0,1 0 0 0 0,-1 0 0 0 0,0 0 0 0 0,1 0 0 0 0,-1 0 0 0 0,0-1 0 0 0,0 1 0 0 0,0 0 0 0 0,-1-2 0 0 0,1-8 0 0 0,0 11 10 0 0,0 0 1 0 0,0 0 0 0 0,1 1-1 0 0,-1-1 1 0 0,0 0 0 0 0,0 0-1 0 0,0 1 1 0 0,-1-1 0 0 0,1 0-1 0 0,0 0 1 0 0,0 1 0 0 0,0-1-1 0 0,0 0 1 0 0,-1 0 0 0 0,1 1 0 0 0,0-1-1 0 0,-1 0 1 0 0,1 1 0 0 0,-1-1-1 0 0,1 0 1 0 0,0 1 0 0 0,-2-2-1 0 0,-15-7 2657 0 0,15 8-2505 0 0,-1 0 0 0 0,1 0 0 0 0,-1-1 0 0 0,1 1 0 0 0,0-1 1 0 0,0 1-1 0 0,-3-3 0 0 0,-2-6-119 0 0,6 9-40 0 0,1 0 0 0 0,-1 0 0 0 0,0 0 0 0 0,1 0 0 0 0,-1 0 0 0 0,0 0 0 0 0,0 0 0 0 0,0 0 0 0 0,0 0 0 0 0,0 0 1 0 0,0 0-1 0 0,0 1 0 0 0,0-1 0 0 0,0 0 0 0 0,0 1 0 0 0,0-1 0 0 0,0 1 0 0 0,0-1 0 0 0,-1 1 0 0 0,1-1 0 0 0,-1 1 0 0 0,-1 0-3 0 0,-1 0 0 0 0,-9-9 0 0 0,3 0-132 0 0,10 9 128 0 0,0 0-1 0 0,0-1 0 0 0,-1 1 1 0 0,1 0-1 0 0,0 0 0 0 0,0 0 1 0 0,0-1-1 0 0,-1 1 0 0 0,1 0 1 0 0,0 0-1 0 0,0-1 0 0 0,0 1 1 0 0,0 0-1 0 0,-1 0 0 0 0,1-1 1 0 0,0 1-1 0 0,0 0 0 0 0,0-1 1 0 0,0 1-1 0 0,0 0 0 0 0,0-1 1 0 0,0 1-1 0 0,0 0 0 0 0,0 0 1 0 0,0-1-1 0 0,0 1 0 0 0,0 0 1 0 0,0-1-1 0 0,0 1 0 0 0,0 0 1 0 0,0-1-1 0 0,0 1 0 0 0,1 0 1 0 0,-1 0-1 0 0,0-1 0 0 0,0 1 1 0 0,0-1-1 0 0,41-15-252 0 0,-22 10 224 0 0,-17 6 33 0 0,0-1 0 0 0,0 1 0 0 0,-1-1 0 0 0,1 1 0 0 0,0 0 0 0 0,0 0 0 0 0,0 0 0 0 0,0 0 0 0 0,0 0 0 0 0,0 0 0 0 0,2 2 0 0 0,-2-2 0 0 0,0 0 0 0 0,0 1 0 0 0,0-1 0 0 0,0 0 0 0 0,0 0 0 0 0,0 0 0 0 0,0 0 0 0 0,0 0 0 0 0,0 0 0 0 0,-1-1 0 0 0,5 0 0 0 0,-2 0 3 0 0,1 0 0 0 0,0 0 0 0 0,0 0 0 0 0,0 1 0 0 0,0 0 0 0 0,0 0 0 0 0,0 0 0 0 0,6 1 0 0 0,13 0 87 0 0,2 5-79 0 0,-25-6-11 0 0,0 1 0 0 0,-1-1 0 0 0,1 1 0 0 0,-1 0 0 0 0,1-1 0 0 0,-1 1 0 0 0,1 0 0 0 0,-1-1 0 0 0,1 1 0 0 0,-1 0 0 0 0,0 0 0 0 0,0 0 0 0 0,1-1 0 0 0,-1 1 0 0 0,0 0 0 0 0,0 0 0 0 0,0 0 0 0 0,0 0 0 0 0,0-1 0 0 0,0 3 0 0 0,0 1-1 0 0,-1-1 1 0 0,1 1-1 0 0,-1 0 1 0 0,0-1-1 0 0,-1 1 1 0 0,1-1-1 0 0,-1 1 1 0 0,-2 3 0 0 0,-5 16 57 0 0,-10 19 71 0 0,5-8-54 0 0,10-17-74 0 0,2-13 0 0 0,1 0 0 0 0,0 0 0 0 0,0 0 0 0 0,0 0 0 0 0,0 6 0 0 0,2-9 0 0 0,-1 1 0 0 0,0-1 0 0 0,0 1 0 0 0,1-1 0 0 0,-1 1 0 0 0,1-1 0 0 0,-1 1 0 0 0,1-1 0 0 0,-1 1 0 0 0,1-1 0 0 0,0 0 0 0 0,0 1 0 0 0,0-1 0 0 0,0 0 0 0 0,0 0 0 0 0,0 0 0 0 0,0 1 0 0 0,2 0 0 0 0,1 2 39 0 0,-2-3 39 0 0,-1 1-1 0 0,1-1 1 0 0,0 1 0 0 0,-1-1 0 0 0,1 0 0 0 0,0 0 0 0 0,0 0 0 0 0,0 0 0 0 0,0 0 0 0 0,0 0 0 0 0,1 0 0 0 0,-1 0-1 0 0,0-1 1 0 0,0 1 0 0 0,0-1 0 0 0,4 0 0 0 0,7 0-87 0 0,-1-2 0 0 0,0 0 0 0 0,1 0 1 0 0,15-6-1 0 0,8-1-126 0 0,-34 9 155 0 0,0-1 0 0 0,0 0-1 0 0,0 1 1 0 0,1-1-1 0 0,-2 0 1 0 0,1 0 0 0 0,0-1-1 0 0,0 1 1 0 0,0 0-1 0 0,0-1 1 0 0,-1 1 0 0 0,1-1-1 0 0,-1 1 1 0 0,1-1-1 0 0,-1 0 1 0 0,1 1-1 0 0,-1-1 1 0 0,0 0 0 0 0,0 0-1 0 0,0 0 1 0 0,0 0-1 0 0,0 0 1 0 0,-1 0 0 0 0,1 0-1 0 0,0-4 1 0 0,-1 3 30 0 0,0-1 1 0 0,0 1-1 0 0,0 0 0 0 0,-1-1 1 0 0,0 1-1 0 0,1 0 1 0 0,-1 0-1 0 0,0-1 1 0 0,-1 1-1 0 0,-1-4 0 0 0,-2-6-50 0 0,4 11 0 0 0,0 0 0 0 0,1 0 0 0 0,-1 0 0 0 0,0 0 0 0 0,0 1 0 0 0,0-1 0 0 0,0 0 0 0 0,-1 0 0 0 0,1 1 0 0 0,0-1 0 0 0,-3-2 0 0 0,-17-13-88 0 0,2-2 0 0 0,-21-24 0 0 0,31 32-48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7:55.356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159 5 5344 0 0,'0'0'157'0'0,"-14"-3"478"0"0,10 3-134 0 0,-1-1-1 0 0,1 1 1 0 0,-1 0 0 0 0,1 0 0 0 0,0 0 0 0 0,-1 1-1 0 0,1 0 1 0 0,-1 0 0 0 0,-6 2 0 0 0,6-1-340 0 0,0 0 1 0 0,1 0-1 0 0,-1 1 1 0 0,-8 6-1 0 0,-3 1 520 0 0,13-8-548 0 0,0 0 0 0 0,0 0 1 0 0,0 1-1 0 0,1-1 1 0 0,-1 1-1 0 0,1-1 1 0 0,-1 1-1 0 0,1 0 0 0 0,0 0 1 0 0,0 0-1 0 0,0 0 1 0 0,1 0-1 0 0,-1 0 0 0 0,1 0 1 0 0,-3 6-1 0 0,2 0-87 0 0,0 0-1 0 0,1-1 1 0 0,0 1 0 0 0,0 17-1 0 0,1-23-16 0 0,0-1 0 0 0,0 1 0 0 0,1-1-1 0 0,-1 0 1 0 0,1 1 0 0 0,0-1 0 0 0,-1 0 0 0 0,1 0 0 0 0,0 1-1 0 0,0-1 1 0 0,1 0 0 0 0,-1 0 0 0 0,0 0 0 0 0,1 0 0 0 0,-1 0-1 0 0,1-1 1 0 0,0 1 0 0 0,0 0 0 0 0,-1-1 0 0 0,1 1-1 0 0,0-1 1 0 0,0 1 0 0 0,0-1 0 0 0,1 0 0 0 0,1 1 0 0 0,13 7 100 0 0,-16-8-109 0 0,1 1 0 0 0,-1-1 0 0 0,1 0-1 0 0,-1 0 1 0 0,1 0 0 0 0,-1-1 0 0 0,1 1-1 0 0,0 0 1 0 0,-1 0 0 0 0,1-1 0 0 0,0 1-1 0 0,0-1 1 0 0,0 0 0 0 0,-1 1 0 0 0,1-1 0 0 0,0 0-1 0 0,0 0 1 0 0,0 0 0 0 0,0 0 0 0 0,-1-1-1 0 0,1 1 1 0 0,0 0 0 0 0,0-1 0 0 0,3-1 0 0 0,15-6 278 0 0,-18 8-287 0 0,0-1 1 0 0,0 1 0 0 0,0-1-1 0 0,0 0 1 0 0,0 0-1 0 0,0 0 1 0 0,-1 0-1 0 0,1 0 1 0 0,0 0 0 0 0,-1 0-1 0 0,1-1 1 0 0,0 1-1 0 0,-1 0 1 0 0,3-4 0 0 0,7-9-19 0 0,-9 13 20 0 0,-1-1 0 0 0,1 1 0 0 0,-1-1 0 0 0,1 0 0 0 0,-1 1 0 0 0,0-1 0 0 0,0 0 0 0 0,0 0 0 0 0,0 0 0 0 0,0 0 0 0 0,0 0 0 0 0,-1 0 0 0 0,1-3 0 0 0,2-9 60 0 0,-2 10-72 0 0,0 0-1 0 0,0 0 1 0 0,0 0 0 0 0,-1 0-1 0 0,0-1 1 0 0,1 1-1 0 0,-2 0 1 0 0,1 0 0 0 0,0 0-1 0 0,-1 0 1 0 0,-1-5-1 0 0,0-1 1 0 0,2 6-7 0 0,-1 0 0 0 0,0 1 0 0 0,1-1 1 0 0,-1 1-1 0 0,-3-7 0 0 0,0-3-52 0 0,4 14 94 0 0,1 4 6 0 0,1 37 472 0 0,-1-7-152 0 0,0-9-499 0 0,-1-16 161 0 0,1 1 0 0 0,2 17 1 0 0,-2-22-4 0 0,-1-5-26 0 0,0 2-88 0 0,0 0 0 0 0,0 0-1 0 0,0 0 1 0 0,-1 0-1 0 0,0 6 1 0 0,1-6-4122 0 0,2-1 2673 0 0,-1-1 776 0 0,6 3-3148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7:56.763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8 68 6048 0 0,'0'0'133'0'0,"0"0"23"0"0,0 0 11 0 0,0 0 47 0 0,0 0 196 0 0,0 0 80 0 0,0 0 20 0 0,-4-13 1929 0 0,3 10 1002 0 0,2 6-3263 0 0,-2 19 136 0 0,0 6 440 0 0,0-16-596 0 0,1 0-1 0 0,0-1 0 0 0,2 12 1 0 0,0-4-336 0 0,-2-13 236 0 0,0-1-1 0 0,1 1 0 0 0,0-1 0 0 0,0 1 0 0 0,1-1 0 0 0,-1 0 0 0 0,1 1 0 0 0,0-1 0 0 0,1 0 0 0 0,-1 0 0 0 0,6 7 0 0 0,2-1 47 0 0,-9-10-88 0 0,0-1-1 0 0,0 1 0 0 0,-1 0 1 0 0,1 0-1 0 0,0-1 1 0 0,-1 1-1 0 0,1 0 0 0 0,0 0 1 0 0,-1 0-1 0 0,1 0 1 0 0,-1 0-1 0 0,1 2 0 0 0,-1-3-4 0 0,1 0-1 0 0,-1 1 0 0 0,0-1 0 0 0,1 0 0 0 0,-1 0 0 0 0,0 1 0 0 0,1-1 1 0 0,-1 0-1 0 0,0 0 0 0 0,1 0 0 0 0,-1 0 0 0 0,0 1 0 0 0,1-1 0 0 0,-1 0 1 0 0,1 0-1 0 0,-1 0 0 0 0,0 0 0 0 0,1 0 0 0 0,-1 0 0 0 0,1 0 0 0 0,-1 0 1 0 0,1 0-1 0 0,-1 0 0 0 0,0 0 0 0 0,1 0 0 0 0,-1 0 0 0 0,1-1 0 0 0,-1 1 1 0 0,0 0-1 0 0,1 0 0 0 0,-1 0 0 0 0,1-1 0 0 0,12-5 183 0 0,-6-1-157 0 0,-1 1 0 0 0,0-1-1 0 0,0-1 1 0 0,-1 1-1 0 0,0-1 1 0 0,-1 0-1 0 0,1 0 1 0 0,-1 0-1 0 0,-1-1 1 0 0,0 0-1 0 0,0 1 1 0 0,-1-1-1 0 0,3-12 1 0 0,-5 16-15 0 0,2 1 1 0 0,-1-1 0 0 0,0 1-1 0 0,1 0 1 0 0,3-7 0 0 0,-3 8-51 0 0,0-1 0 0 0,0 0 0 0 0,-1 1 1 0 0,1-1-1 0 0,-1 0 0 0 0,0 0 0 0 0,0 0 0 0 0,0-6 0 0 0,4-17 319 0 0,-5-22-553 0 0,14 60 1940 0 0,-13-9-1654 0 0,0 1-1 0 0,0-1 1 0 0,-1 1-1 0 0,1-1 1 0 0,0 1-1 0 0,-1-1 1 0 0,0 1-1 0 0,1-1 1 0 0,-1 5-1 0 0,2 14-7 0 0,7 32-1961 0 0,-6-39 2214 0 0,0 0-1 0 0,0 0 1 0 0,-2 0 0 0 0,1 17 0 0 0,2 13 579 0 0,-3-31-1096 0 0,0-5 63 0 0,-1-1-1 0 0,1 0 0 0 0,1 0 0 0 0,0 0 0 0 0,-1 0 0 0 0,2 0 0 0 0,5 13 0 0 0,-7-17 220 0 0,0-1-1 0 0,0 1 1 0 0,0-1-1 0 0,-1 1 0 0 0,1-1 1 0 0,-1 1-1 0 0,0 0 0 0 0,0-1 1 0 0,0 1-1 0 0,0 0 0 0 0,0-1 1 0 0,0 1-1 0 0,-1 0 0 0 0,0-1 1 0 0,1 1-1 0 0,-1-1 0 0 0,-1 4 1 0 0,-2 2 88 0 0,1 1 0 0 0,-2-1 0 0 0,-8 14 0 0 0,-7-3 714 0 0,13-14-769 0 0,4-2-58 0 0,-5 4-62 0 0,0-1 0 0 0,-1 1 0 0 0,-12 6 0 0 0,13-8 54 0 0,4-4 0 0 0,-6 2 0 0 0,-6-1 0 0 0,13-2-52 0 0,0 1 0 0 0,0-1 1 0 0,0 0-1 0 0,0 0 0 0 0,-1 0 0 0 0,1 0 0 0 0,0 0 0 0 0,0-1 0 0 0,0 1 0 0 0,0-1 0 0 0,0 0 0 0 0,0 0 0 0 0,0 0 0 0 0,-2-2 0 0 0,-13-12-1823 0 0,3-6-3316 0 0,11 15 45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7:57.675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208 1 9184 0 0,'0'0'208'0'0,"-7"2"501"0"0,6-2-693 0 0,0 0 0 0 0,0-1-1 0 0,0 1 1 0 0,0 0 0 0 0,0 0 0 0 0,0-1 0 0 0,0 1 0 0 0,0 0-1 0 0,0 0 1 0 0,-1 0 0 0 0,1 0 0 0 0,0 1 0 0 0,0-1-1 0 0,0 0 1 0 0,0 0 0 0 0,0 0 0 0 0,0 1 0 0 0,-1 0 0 0 0,1-1 9 0 0,1 0 1 0 0,-1 1 0 0 0,1-1 0 0 0,-1 0-1 0 0,1 0 1 0 0,-1 0 0 0 0,1 0 0 0 0,-1 0-1 0 0,1 1 1 0 0,-1-1 0 0 0,1 0 0 0 0,-1 0-1 0 0,1 0 1 0 0,-1 0 0 0 0,1-1 0 0 0,-1 1-1 0 0,0 0 1 0 0,-4-3 249 0 0,5 3-264 0 0,0 0-1 0 0,-1 0 0 0 0,1-1 1 0 0,0 1-1 0 0,0 0 0 0 0,-1 0 1 0 0,1 0-1 0 0,0 0 1 0 0,0 0-1 0 0,-1-1 0 0 0,1 1 1 0 0,0 0-1 0 0,-1 0 1 0 0,1 0-1 0 0,0 0 0 0 0,-1 0 1 0 0,1 0-1 0 0,0 0 0 0 0,0 0 1 0 0,-1 0-1 0 0,1 0 1 0 0,0 0-1 0 0,-1 0 0 0 0,-19 11 277 0 0,6-2-275 0 0,-4 5-12 0 0,15-11 0 0 0,-19 9 0 0 0,18-11 149 0 0,1 1 0 0 0,-1 0 0 0 0,1 0 0 0 0,-1 1 0 0 0,1-1 0 0 0,0 1 0 0 0,0-1 0 0 0,-3 4 0 0 0,-2 4 2350 0 0,6-9-2476 0 0,1 1 1 0 0,0-1-1 0 0,0 1 1 0 0,-1 0 0 0 0,1-1-1 0 0,0 1 1 0 0,0 0 0 0 0,1 0-1 0 0,-1-1 1 0 0,0 1 0 0 0,1 0-1 0 0,-1 3 1 0 0,0-2 5 0 0,0-2-29 0 0,1 0 1 0 0,0 1-1 0 0,0-1 1 0 0,0 0-1 0 0,1 0 1 0 0,-1 0 0 0 0,0 0-1 0 0,0 0 1 0 0,0 0-1 0 0,1 0 1 0 0,-1 0-1 0 0,0 0 1 0 0,1 0 0 0 0,-1-1-1 0 0,1 1 1 0 0,0 0-1 0 0,-1 0 1 0 0,1 0-1 0 0,-1 0 1 0 0,1-1 0 0 0,0 1-1 0 0,0 0 1 0 0,0 0-1 0 0,-1-1 1 0 0,1 1-1 0 0,0-1 1 0 0,1 2 0 0 0,3 0 33 0 0,0 1 0 0 0,-1-1 0 0 0,11 4 0 0 0,32 12 96 0 0,-36-12-116 0 0,-9-5-14 0 0,-1 0 0 0 0,0 0 0 0 0,1 0 0 0 0,-1-1 0 0 0,1 1 0 0 0,-1 0 0 0 0,1-1 0 0 0,-1 1 0 0 0,1-1 0 0 0,0 0 0 0 0,-1 1 0 0 0,1-1 0 0 0,2 0 0 0 0,-1 0-5 0 0,-1 0 0 0 0,0 1 0 0 0,0-1 0 0 0,0 0 0 0 0,0 1 0 0 0,0 0 1 0 0,0-1-1 0 0,3 3 0 0 0,20 5-31 0 0,-24-8 36 0 0,-1 1-1 0 0,1-1 1 0 0,0 0 0 0 0,-1 0 0 0 0,1 0 0 0 0,0 1 0 0 0,-1-1 0 0 0,1 0 0 0 0,0 1 0 0 0,-1-1 0 0 0,1 1 0 0 0,0-1 0 0 0,-1 1 0 0 0,1-1 0 0 0,-1 1 0 0 0,1-1 0 0 0,-1 1 0 0 0,1 0 0 0 0,0 0 0 0 0,1 2 11 0 0,-1-2 43 0 0,-1 2 9 0 0,0 0 0 0 0,-1 0 1 0 0,0 0-1 0 0,0 0 1 0 0,0 0-1 0 0,0 0 1 0 0,0 0-1 0 0,0-1 1 0 0,-1 1-1 0 0,1 0 1 0 0,-1-1-1 0 0,0 1 1 0 0,0-1-1 0 0,0 1 1 0 0,0-1-1 0 0,0 0 1 0 0,-3 2-1 0 0,-6 3 49 0 0,-3 2 65 0 0,11-8-147 0 0,1 0 0 0 0,0 0 0 0 0,0 0-1 0 0,0 0 1 0 0,0 1 0 0 0,0-1 0 0 0,0 1 0 0 0,0 0-1 0 0,-2 3 1 0 0,2-4-13 0 0,1 1 0 0 0,-1 0 0 0 0,1-1-1 0 0,-1 1 1 0 0,0-1 0 0 0,1 0 0 0 0,-1 1 0 0 0,0-1 0 0 0,0 0-1 0 0,0 0 1 0 0,0 0 0 0 0,0 0 0 0 0,-3 0 0 0 0,-10 6 59 0 0,13-6-72 0 0,0 1 0 0 0,0-1 1 0 0,0 0-1 0 0,0 0 0 0 0,0 0 0 0 0,0-1 0 0 0,0 1 0 0 0,-1 0 1 0 0,1-1-1 0 0,0 1 0 0 0,0-1 0 0 0,0 0 0 0 0,-1 0 0 0 0,-2 0 0 0 0,4 0-25 0 0,-1 0 0 0 0,0 1-1 0 0,0-1 1 0 0,1 0-1 0 0,-1 1 1 0 0,0-1 0 0 0,1 1-1 0 0,-1 0 1 0 0,0-1-1 0 0,-1 2 1 0 0,2-1 18 0 0,0-1-118 0 0,0-1 0 0 0,0 1 0 0 0,1 0 0 0 0,-1 0 0 0 0,0-1 1 0 0,0 1-1 0 0,0-1 0 0 0,0 1 0 0 0,0 0 0 0 0,0-1 0 0 0,1 0 0 0 0,-1 1 1 0 0,0-1-1 0 0,0 1 0 0 0,1-1 0 0 0,-2-1 0 0 0,-12-14-1791 0 0,4 3-3322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8:53:40.525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265 0 5496 0 0,'0'0'124'0'0,"0"0"17"0"0,0 0 11 0 0,0 0 40 0 0,0 0 143 0 0,0 0 66 0 0,0 0 14 0 0,0 0-15 0 0,0 0-68 0 0,0 0-32 0 0,0 0-4 0 0,0 0-23 0 0,0 0-96 0 0,0 0-45 0 0,0 0-10 0 0,0 0-1 0 0,0 0 6 0 0,0 0 1 0 0,0 0 0 0 0,0 0 1 0 0,0 0 7 0 0,0 0 7 0 0,-6 6 158 0 0,-20 35 1078 0 0,23-37-1230 0 0,0 0 1 0 0,-1 1 0 0 0,0-1 0 0 0,-7 5-1 0 0,4-2-28 0 0,-21 17-3 0 0,-27 28 215 0 0,32-33-124 0 0,20-17-206 0 0,-1 1-1 0 0,1-1 1 0 0,0 0-1 0 0,1 1 1 0 0,-1 0 0 0 0,0-1-1 0 0,1 1 1 0 0,0 0-1 0 0,-1 1 1 0 0,1-1-1 0 0,-3 6 1 0 0,-7 12-3 0 0,10-19 0 0 0,1 1 0 0 0,-1 0 0 0 0,0 0 0 0 0,1-1 0 0 0,-1 1 0 0 0,0 5 0 0 0,-2 3 0 0 0,4-11 0 0 0,0 1 0 0 0,0-1 0 0 0,-1 1 0 0 0,1-1 0 0 0,0 1 0 0 0,-1-1 0 0 0,1 1 0 0 0,0-1 0 0 0,-1 1 0 0 0,1-1 0 0 0,-1 1 0 0 0,1-1 0 0 0,-1 0 0 0 0,1 1 0 0 0,-1-1 0 0 0,1 0 0 0 0,-2 1 0 0 0,-2 2 0 0 0,4-2 1 0 0,-3 3 1 0 0,1-1 1 0 0,0 1-1 0 0,-1-1 1 0 0,0 0-1 0 0,-3 4 1 0 0,5-7 77 0 0,1 0 16 0 0,0 0-930 0 0,0 0-3716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8:53:41.093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 0 5840 0 0,'0'0'132'0'0,"0"0"17"0"0,0 0 11 0 0,0 0 4 0 0,0 0-11 0 0,1 8 257 0 0,-1-9-386 0 0,3-2 91 0 0,8 7 3 0 0,-10-3 343 0 0,7 13 1810 0 0,7-4-1333 0 0,-13-8-797 0 0,0-1 1 0 0,1 1-1 0 0,0-1 0 0 0,-1 1 1 0 0,1-1-1 0 0,0 0 1 0 0,0 0-1 0 0,3 1 1 0 0,12 4 684 0 0,-12-2-729 0 0,0-1 0 0 0,1-1 0 0 0,-1 0 1 0 0,10 3-1 0 0,1 0-97 0 0,-14-1 0 0 0,-2-2 0 0 0,0-1 0 0 0,0 0 0 0 0,-1 1 0 0 0,1-1 0 0 0,0 0 0 0 0,0 0 0 0 0,0 0 0 0 0,0 0 0 0 0,1 1 0 0 0,-1-2 0 0 0,2 3 0 0 0,-2-3 4 0 0,0 1 0 0 0,0 0 0 0 0,0-1 1 0 0,1 1-1 0 0,-1 0 0 0 0,0-1 0 0 0,0 0 1 0 0,0 1-1 0 0,1-1 0 0 0,1 1 0 0 0,-2-1 6 0 0,0 0 0 0 0,0 0-1 0 0,-1 0 1 0 0,1 0 0 0 0,0 1-1 0 0,0-1 1 0 0,0 0 0 0 0,0 1-1 0 0,0-1 1 0 0,-1 1 0 0 0,1-1 0 0 0,0 1-1 0 0,0-1 1 0 0,1 2 0 0 0,15 19 213 0 0,-12-14-180 0 0,0-1 1 0 0,1 1-1 0 0,-1-1 0 0 0,8 6 1 0 0,-10-11-204 0 0,0 1 1 0 0,0-1 0 0 0,0 1 0 0 0,0-1 0 0 0,0 0 0 0 0,0 0 0 0 0,1 0-1 0 0,-1-1 1 0 0,0 1 0 0 0,7 0 0 0 0,-4-4-866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8:17.501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0 123 5960 0 0,'0'0'132'0'0,"0"0"17"0"0,0 0 12 0 0,5-17 3227 0 0,-3 16-3313 0 0,-1 0-1 0 0,1 0 0 0 0,-1 0 1 0 0,1-1-1 0 0,-1 1 0 0 0,0 0 1 0 0,1 0-1 0 0,-1-1 0 0 0,0 1 1 0 0,1-3-1 0 0,13-12 334 0 0,44-27 296 0 0,-56 40-699 0 0,6-3 62 0 0,0 1 1 0 0,0-1 0 0 0,12-4 0 0 0,-21 10-57 0 0,1 0 1 0 0,-1 0 0 0 0,1 0 0 0 0,0 0-1 0 0,-1 0 1 0 0,1 0 0 0 0,-1 0 0 0 0,1 0-1 0 0,-1 0 1 0 0,1 0 0 0 0,0 0 0 0 0,-1 0-1 0 0,1 0 1 0 0,-1 0 0 0 0,1 0 0 0 0,-1 1 0 0 0,1-1-1 0 0,0 0 1 0 0,-1 0 0 0 0,1 1 0 0 0,-1-1-1 0 0,1 0 1 0 0,-1 1 0 0 0,1 0 0 0 0,10 13 469 0 0,-11-13-476 0 0,-4 21 256 0 0,0 6 184 0 0,4-26-425 0 0,0 1-1 0 0,0-1 0 0 0,-1 0 0 0 0,1 1 1 0 0,-1-1-1 0 0,1 0 0 0 0,-1 1 0 0 0,-2 3 1 0 0,1 0-68 0 0,0-1 0 0 0,0 1 0 0 0,-2 10 0 0 0,-10 33 48 0 0,11-38 24 0 0,3 1 149 0 0,0-9-161 0 0,-1 0 0 0 0,1 0 0 0 0,0 0 1 0 0,-1-1-1 0 0,1 1 0 0 0,-2 3 0 0 0,2-5 52 0 0,0-1 50 0 0,0 0-6 0 0,0 0-4 0 0,0 0-2 0 0,0 0-4 0 0,0 0-2 0 0,0 0 0 0 0,0 0-2 0 0,0 0-6 0 0,0 0-9 0 0,0 0-23 0 0,2 0-39 0 0,0 0 0 0 0,-1 0 0 0 0,1 0 0 0 0,0-1 0 0 0,0 1 0 0 0,0-1 0 0 0,0 1 0 0 0,-1-1 0 0 0,1 1 0 0 0,0-1 0 0 0,-1 0 0 0 0,4-2 0 0 0,0 0-35 0 0,22-18 358 0 0,-22 17-275 0 0,2 0-21 0 0,-7 4-42 0 0,1 0 0 0 0,0 0 0 0 0,-1-1 0 0 0,1 1 0 0 0,-1 0 0 0 0,1 0 0 0 0,-1-1 0 0 0,1 1 0 0 0,-1 0 0 0 0,1-1 0 0 0,-1 1-1 0 0,1-1 1 0 0,-1 1 0 0 0,0 0 0 0 0,1-1 0 0 0,-1 1 0 0 0,1-1 0 0 0,-1 1 0 0 0,0-1 0 0 0,1 0 0 0 0,0 0 41 0 0,0 1-20 0 0,-1 0-1 0 0,1 0 1 0 0,0-1 0 0 0,0 1-1 0 0,0 0 1 0 0,-1 0 0 0 0,1-1-1 0 0,0 1 1 0 0,0-1 0 0 0,-1 1-1 0 0,1-1 1 0 0,0 1 0 0 0,-1-1-1 0 0,1 1 1 0 0,1-2 0 0 0,0-1-13 0 0,0 1 45 0 0,-1 2-53 0 0,-1 0 1 0 0,1 0-1 0 0,-1 0 1 0 0,1 0 0 0 0,-1 0-1 0 0,1 0 1 0 0,-1-1 0 0 0,1 1-1 0 0,-1 0 1 0 0,1 0-1 0 0,-1-1 1 0 0,1 1 0 0 0,-1 0-1 0 0,1-1 1 0 0,-1 1-1 0 0,1 0 1 0 0,-1-1 0 0 0,0 1-1 0 0,1-1 1 0 0,1-1 8 0 0,3 1-11 0 0,1-4 0 0 0,-3 2 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8:18.710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72 9 5040 0 0,'0'0'108'0'0,"0"0"17"0"0,0 0 13 0 0,-1 0-15 0 0,-1-2-63 0 0,1 2 116 0 0,-6-4 875 0 0,6 2 2842 0 0,-4 8-3579 0 0,0 0 0 0 0,1 0 0 0 0,0 0 0 0 0,0 1 0 0 0,-4 10-1 0 0,-4 6-342 0 0,1 4 29 0 0,10-25 0 0 0,0-1 0 0 0,1-1 0 0 0,-1 1 0 0 0,1-1 0 0 0,-1 1 0 0 0,1 0 0 0 0,-1-1 0 0 0,1 1 0 0 0,0 0 0 0 0,-1-1 0 0 0,1 1 0 0 0,0 0 0 0 0,0 0 0 0 0,-1-1 0 0 0,1 1 0 0 0,0 0 0 0 0,0 0 0 0 0,0-1 0 0 0,0 1 0 0 0,0 0 0 0 0,0 0 0 0 0,0 0 0 0 0,0-1 0 0 0,0 1 0 0 0,1 0 0 0 0,-1 0 0 0 0,0-1 0 0 0,0 1 0 0 0,1 0 0 0 0,-1 0 0 0 0,0-1 0 0 0,1 1 0 0 0,-1 0 0 0 0,1-1 0 0 0,0 2 0 0 0,0-1 0 0 0,0 2 0 0 0,1-1 0 0 0,0 0 0 0 0,0 1 0 0 0,0-1 0 0 0,0 0 0 0 0,0 0 0 0 0,0 0 0 0 0,1 0 0 0 0,2 2 0 0 0,1-2 0 0 0,17 2 1929 0 0,-21-4-1854 0 0,-1 0 0 0 0,1 0-1 0 0,-1-1 1 0 0,0 1 0 0 0,1 0 0 0 0,-1-1 0 0 0,0 1-1 0 0,1-1 1 0 0,-1 0 0 0 0,0 1 0 0 0,1-1 0 0 0,-1 0-1 0 0,0 0 1 0 0,2-1 0 0 0,15-15 210 0 0,-4 2-370 0 0,-10 11 98 0 0,-1 1-1 0 0,1-1 1 0 0,-1 0-1 0 0,0 0 0 0 0,-1 0 1 0 0,1-1-1 0 0,0 1 1 0 0,-1 0-1 0 0,3-11 1 0 0,-4 14 1 0 0,-1 0 1 0 0,0 0 0 0 0,0 0 0 0 0,1 0-1 0 0,-1 0 1 0 0,0 0 0 0 0,0 0 0 0 0,0-1 0 0 0,0 1-1 0 0,0 0 1 0 0,0 0 0 0 0,-1 0 0 0 0,1 0-1 0 0,0 0 1 0 0,0 0 0 0 0,-1 0 0 0 0,1 0 0 0 0,-1 0-1 0 0,1 0 1 0 0,-1 0 0 0 0,1 0 0 0 0,-2-1 0 0 0,1 0 27 0 0,1 2 32 0 0,-12-11 221 0 0,2 6-181 0 0,-8-3 946 0 0,13 7 74 0 0,-5-1-361 0 0,-17 9-682 0 0,20-6-423 0 0,7-1 188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8:19.925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40 0 4376 0 0,'0'0'99'0'0,"0"0"11"0"0,0 0 10 0 0,0 0 66 0 0,-15 4 3057 0 0,13-3-3177 0 0,1-1-2 0 0,1 0 21 0 0,0 0 91 0 0,0 0 43 0 0,0 0 5 0 0,0 0 2 0 0,0 0 13 0 0,0 0 8 0 0,-12 19 3089 0 0,11-17-3205 0 0,0 0 1 0 0,0 0-1 0 0,0 1 1 0 0,0-1-1 0 0,0 0 1 0 0,0 1-1 0 0,1-1 0 0 0,-1 1 1 0 0,1-1-1 0 0,0 0 1 0 0,0 1-1 0 0,0 3 1 0 0,-2 33 63 0 0,3-35-195 0 0,0-1 0 0 0,-1 1 0 0 0,1 0 0 0 0,0 0 0 0 0,1 0 0 0 0,-1-1 0 0 0,1 1 0 0 0,0 0 0 0 0,3 5 0 0 0,-4-8 41 0 0,0 1 1 0 0,0-1 0 0 0,0 0 0 0 0,0 1 0 0 0,0-1 0 0 0,0 0 0 0 0,1 1 0 0 0,-1-1-1 0 0,0 0 1 0 0,1 0 0 0 0,-1 0 0 0 0,1 0 0 0 0,-1 0 0 0 0,1-1 0 0 0,-1 1 0 0 0,1 0 0 0 0,0-1-1 0 0,-1 1 1 0 0,1-1 0 0 0,0 0 0 0 0,-1 1 0 0 0,1-1 0 0 0,0 0 0 0 0,0 0 0 0 0,-1 0-1 0 0,1 0 1 0 0,2-1 0 0 0,8 1 28 0 0,-8 0-65 0 0,0 0 0 0 0,0-1-1 0 0,1 1 1 0 0,-1-1 0 0 0,0 0-1 0 0,0 0 1 0 0,0-1 0 0 0,0 1 0 0 0,6-4-1 0 0,34-22 115 0 0,-37 22-119 0 0,-5 4 4 0 0,0-1 1 0 0,0 1-1 0 0,0-1 1 0 0,-1 1-1 0 0,1-1 1 0 0,0 1-1 0 0,-1-1 1 0 0,0 0-1 0 0,1 0 1 0 0,-1 0-1 0 0,0 0 1 0 0,0 0-1 0 0,0 0 1 0 0,0 0-1 0 0,0 0 1 0 0,0 0 0 0 0,-1 0-1 0 0,1 0 1 0 0,-1-1-1 0 0,1 1 1 0 0,-1 0-1 0 0,0-1 1 0 0,0 1-1 0 0,0 0 1 0 0,0 0-1 0 0,-1-1 1 0 0,1 1-1 0 0,0 0 1 0 0,-1 0-1 0 0,0-1 1 0 0,1 1 0 0 0,-1 0-1 0 0,0 0 1 0 0,0 0-1 0 0,0 0 1 0 0,-1 0-1 0 0,1 0 1 0 0,0 0-1 0 0,-4-2 1 0 0,3 1 111 0 0,0 1 0 0 0,-1-1 0 0 0,1 1 0 0 0,-1 0 0 0 0,1-1 1 0 0,-1 1-1 0 0,0 1 0 0 0,0-1 0 0 0,0 0 0 0 0,-4 0 0 0 0,-6-3 1397 0 0,11 5-1503 0 0,1-1 0 0 0,-1 0 0 0 0,0 1 0 0 0,0-1 1 0 0,0 1-1 0 0,0 0 0 0 0,1 0 0 0 0,-1-1 1 0 0,0 1-1 0 0,0 0 0 0 0,0 1 0 0 0,-2-1 0 0 0,-6 2-279 0 0,0 1 0 0 0,0 0 0 0 0,0 1 0 0 0,-13 6 0 0 0,0 6-5396 0 0,20-14 324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8:24.755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446 29 5328 0 0,'0'0'116'0'0,"0"0"17"0"0,0 0 12 0 0,-3-2 13 0 0,0 1-158 0 0,-22-8 3328 0 0,24 9-3143 0 0,1 0 6 0 0,0 0 1 0 0,-18-2 1449 0 0,14 2-1566 0 0,0 0 15 0 0,3 0 26 0 0,1 0-16 0 0,-19 0 468 0 0,13 0-525 0 0,-15 11 617 0 0,6-6-533 0 0,3 2 429 0 0,10-6-543 0 0,-1 1 0 0 0,1-1 0 0 0,0 0 0 0 0,0 1 0 0 0,-1 0 0 0 0,1-1 0 0 0,-3 4 1 0 0,-3 2-15 0 0,7-5 1 0 0,1 0 0 0 0,-15 10 0 0 0,3-4 0 0 0,-4 0 0 0 0,9-4 39 0 0,0 1 0 0 0,0 0 1 0 0,-9 10-1 0 0,11-9-5 0 0,-1-1 0 0 0,0-1 0 0 0,0 1 0 0 0,-7 4 1 0 0,7-5 1 0 0,0 0 0 0 0,0 0 1 0 0,-10 10-1 0 0,-6 6 203 0 0,17-16-163 0 0,0 1 0 0 0,0-1 0 0 0,-5 7 1 0 0,-1 2 63 0 0,-9 8-9 0 0,16-17-130 0 0,-10 16 30 0 0,8-10 321 0 0,0 0 0 0 0,1 1 0 0 0,-6 14-1 0 0,4 20-127 0 0,5-11 1615 0 0,2-30-2095 0 0,0 1 0 0 0,0-1 0 0 0,0 1 0 0 0,1-1-1 0 0,-1 0 1 0 0,4 9 0 0 0,3 10 2285 0 0,-4-17-3109 0 0,-2-4 1058 0 0,1 1 1 0 0,-1 0-1 0 0,0 0 1 0 0,1 0-1 0 0,-1 0 0 0 0,-1 0 1 0 0,1 0-1 0 0,0 4 0 0 0,15 6 644 0 0,-12-7-585 0 0,1-1 0 0 0,1 1-1 0 0,-1-1 1 0 0,1-1 0 0 0,10 8 0 0 0,-8-11 189 0 0,-7-1-212 0 0,1 0 1 0 0,-1 0-1 0 0,1 0 1 0 0,0 0-1 0 0,-1 0 1 0 0,1 1-1 0 0,-1-1 0 0 0,1 0 1 0 0,-1 1-1 0 0,1-1 1 0 0,-1 1-1 0 0,3 0 0 0 0,16 1-14 0 0,-14 1 48 0 0,-5-2-22 0 0,0-1-1 0 0,0 1 1 0 0,0-1-1 0 0,0 1 1 0 0,0-1-1 0 0,0 0 1 0 0,1 1-1 0 0,-1-1 1 0 0,0 0-1 0 0,0 0 1 0 0,1 1-1 0 0,-1-1 1 0 0,0 0-1 0 0,0 0 1 0 0,2-1-1 0 0,3 2-9 0 0,4 2-14 0 0,-8-3-10 0 0,13-7 78 0 0,2 7-70 0 0,7-2 0 0 0,-12 4 0 0 0,-11-2 0 0 0,-1 0 0 0 0,1 0 0 0 0,0 1 0 0 0,0-1 0 0 0,-1 0 0 0 0,1 0 0 0 0,0 0 0 0 0,-1 0 0 0 0,1 0 0 0 0,0 0 0 0 0,0 0 0 0 0,-1 0 0 0 0,1-1 0 0 0,0 1 0 0 0,-1 0 0 0 0,1 0 0 0 0,0 0 0 0 0,-1-1 0 0 0,1 1 0 0 0,0-1 0 0 0,-1 1 0 0 0,1 0 0 0 0,0-1 0 0 0,25 2 0 0 0,-20-3 2 0 0,1 1 0 0 0,0 0 0 0 0,0 1 0 0 0,0-1-1 0 0,11 2 1 0 0,-16-1 3 0 0,-1 0 1 0 0,1 0-1 0 0,-1 0 0 0 0,1 0 0 0 0,-1-1 0 0 0,1 1 1 0 0,-1 0-1 0 0,0-1 0 0 0,1 1 0 0 0,1-2 1 0 0,-1 1-6 0 0,-1 0 1 0 0,0 1-1 0 0,0-1 0 0 0,0 1 1 0 0,1-1-1 0 0,-1 1 1 0 0,0 0-1 0 0,0 0 1 0 0,1-1-1 0 0,-1 1 1 0 0,0 0-1 0 0,1 0 1 0 0,1 0-1 0 0,-3 1 3 0 0,1-1 0 0 0,-1 0 0 0 0,1 1 0 0 0,-1-1 1 0 0,1 0-1 0 0,-1 0 0 0 0,1 0 0 0 0,-1 1 0 0 0,0-1 0 0 0,1 0 0 0 0,-1 0 0 0 0,1 0 0 0 0,-1 0 0 0 0,1 0 0 0 0,-1 0 0 0 0,1 0 1 0 0,-1 0-1 0 0,1 0 0 0 0,-1 0 0 0 0,1 0 0 0 0,-1 0 0 0 0,1-1 0 0 0,-1 1 0 0 0,1 0 0 0 0,-1 0 0 0 0,1 0 0 0 0,-1-1 1 0 0,1 1-1 0 0,-1 0 0 0 0,0 0 0 0 0,1-1 0 0 0,-1 1 0 0 0,1 0 0 0 0,-1-1 0 0 0,0 1 0 0 0,0-1 0 0 0,1 0 0 0 0,0 1 6 0 0,-1-1 0 0 0,1 1 0 0 0,-1-1 0 0 0,1 1 0 0 0,-1 0 0 0 0,1-1 0 0 0,0 1 0 0 0,-1 0 0 0 0,1-1 0 0 0,0 1 0 0 0,-1 0 0 0 0,1 0 0 0 0,0 0 0 0 0,-1-1 0 0 0,1 1 0 0 0,0 0 0 0 0,-1 0 1 0 0,1 0-1 0 0,0 0 0 0 0,-1 0 0 0 0,1 0 0 0 0,0 0 0 0 0,0 0 0 0 0,-1 1 0 0 0,1-1 0 0 0,0 0 0 0 0,1 1 6 0 0,0-1 1 0 0,0 0 0 0 0,0 1-1 0 0,0-1 1 0 0,1 0-1 0 0,-1-1 1 0 0,0 1 0 0 0,3-1-1 0 0,-1 1-15 0 0,0 2 0 0 0,1-3 11 0 0,13-2 42 0 0,-14 2-53 0 0,1 1 2 0 0,0 0-1 0 0,0 0 0 0 0,-1-1 0 0 0,1 0 1 0 0,8-2-1 0 0,9-1-177 0 0,-11 3 208 0 0,1 0-1 0 0,0-1 0 0 0,16-6 0 0 0,-13 5-20 0 0,-11 2-12 0 0,-3 0 0 0 0,0 1 0 0 0,0 0 0 0 0,0-1 0 0 0,0 1 0 0 0,1 0 0 0 0,-1 0 0 0 0,0 0 0 0 0,0 0 0 0 0,0 0 0 0 0,0 0 0 0 0,0 0 0 0 0,2 1 0 0 0,-3-1-3 0 0,1 0 1 0 0,0 0 0 0 0,-1 0 0 0 0,1 0 0 0 0,-1 0-1 0 0,1-1 1 0 0,0 1 0 0 0,-1 0 0 0 0,1 0-1 0 0,-1 0 1 0 0,1-1 0 0 0,0 1 0 0 0,-1 0-1 0 0,1-1 1 0 0,-1 1 0 0 0,1 0 0 0 0,0-1-1 0 0,-1 0 7 0 0,1 1 0 0 0,-1 0 0 0 0,1-1 0 0 0,-1 1-1 0 0,1-1 1 0 0,-1 1 0 0 0,1 0 0 0 0,0 0 0 0 0,-1-1 0 0 0,1 1-1 0 0,0 0 1 0 0,-1 0 0 0 0,1 0 0 0 0,-1 0 0 0 0,1 0 0 0 0,0 0-1 0 0,-1-1 1 0 0,1 2 0 0 0,0-1 0 0 0,-1 0 0 0 0,1 0 0 0 0,0 0-1 0 0,2 0 12 0 0,-1 1 0 0 0,0-1-1 0 0,0 0 1 0 0,0 0 0 0 0,0 0-1 0 0,1-1 1 0 0,-1 1 0 0 0,0 0-1 0 0,0-1 1 0 0,0 1-1 0 0,0-1 1 0 0,0 0 0 0 0,0 0-1 0 0,0 0 1 0 0,0 0 0 0 0,3-2-1 0 0,-1 1-3 0 0,0 0-1 0 0,0 0 0 0 0,1 0 0 0 0,-1 1 0 0 0,1-1 0 0 0,5 0 0 0 0,-8 2-9 0 0,0-1 0 0 0,0 0 0 0 0,0 1 0 0 0,0-1 0 0 0,-1 0 0 0 0,1 0 0 0 0,0 0 0 0 0,0 0 0 0 0,-1 0 0 0 0,3-2 0 0 0,15-9 0 0 0,-9 11 1 0 0,-9 1-2 0 0,0 0 0 0 0,0 0 0 0 0,0 0 0 0 0,0 0 0 0 0,0 0 0 0 0,0-1 0 0 0,0 1 0 0 0,0 0 0 0 0,0 0-1 0 0,0-1 1 0 0,2 0 0 0 0,8-3-121 0 0,-10 4 119 0 0,0 0 0 0 0,0 0 0 0 0,0 0 0 0 0,0 0 0 0 0,0-1 0 0 0,0 1 0 0 0,0 0 0 0 0,-1-1 0 0 0,1 1 0 0 0,0-1 0 0 0,0 1 0 0 0,0-1 0 0 0,1 0 0 0 0,3-3 3 0 0,0 1 0 0 0,0-1 0 0 0,0 1 0 0 0,11-4 0 0 0,1-1 0 0 0,-3 2 0 0 0,-12 5 0 0 0,1 0 0 0 0,-1 0 0 0 0,0 0 0 0 0,1-1 0 0 0,-1 1 0 0 0,0 0 0 0 0,0-1 0 0 0,0 1 0 0 0,3-4 0 0 0,-4 4 0 0 0,1 0 0 0 0,-1-1 0 0 0,1 1 0 0 0,0 0 0 0 0,-1 0 0 0 0,1 0 0 0 0,3-1 0 0 0,12-9 0 0 0,14-15 0 0 0,1-5 136 0 0,-29 24-136 0 0,1-1 0 0 0,-1 1 0 0 0,-1 0 0 0 0,3-11 0 0 0,-5 13 0 0 0,0 1 0 0 0,1-9 0 0 0,-2 8 0 0 0,-5-10 0 0 0,-1-13 64 0 0,7 25-64 0 0,0 0 11 0 0,-12-32 42 0 0,-4-11-53 0 0,14 43-12 0 0,0-1-1 0 0,0 1 0 0 0,0 0 0 0 0,0 0 0 0 0,-4-3 0 0 0,-1-3 26 0 0,2 3-13 0 0,0 0 0 0 0,-1 1 0 0 0,1 0 0 0 0,-1 0 0 0 0,-1 0 0 0 0,-8-5 0 0 0,4 5 0 0 0,-6-4 0 0 0,-20-10 64 0 0,-7 14-64 0 0,19 3 0 0 0,19 1 0 0 0,-17-4 0 0 0,20 4 0 0 0,0 0 0 0 0,0 1 0 0 0,1-1 0 0 0,-1 1 0 0 0,0 0 0 0 0,0 0 0 0 0,0 0 0 0 0,1 0 0 0 0,-1 1 0 0 0,0-1 0 0 0,0 1 0 0 0,1-1 0 0 0,-1 1 0 0 0,0 0 0 0 0,-4 2 0 0 0,0-1 0 0 0,0 0 0 0 0,-1 0 0 0 0,1-1 0 0 0,-10 1 0 0 0,11-3 0 0 0,6 1 0 0 0,-1 0 0 0 0,0-1 0 0 0,0 1 0 0 0,1 0 0 0 0,-1 0 0 0 0,0 0 0 0 0,0 0 0 0 0,0 0 0 0 0,1 0 0 0 0,-1 0 0 0 0,0 1 0 0 0,0-1 0 0 0,0 0 0 0 0,0 1 0 0 0,-2 0 0 0 0,2-1 0 0 0,-22-4 0 0 0,21 4 0 0 0,-1 0 0 0 0,1 0 0 0 0,0 0 0 0 0,-1 0 0 0 0,1 0 0 0 0,0 1 0 0 0,-4 0 0 0 0,2 0 0 0 0,1-1 0 0 0,-1 0 0 0 0,1 1 0 0 0,-1-1 0 0 0,1 1 0 0 0,-1 0 0 0 0,1 0 0 0 0,-4 2 0 0 0,-4 0 0 0 0,-20 9 0 0 0,24-9 0 0 0,1 0 0 0 0,0-1 0 0 0,0 0 0 0 0,-1 0 0 0 0,1-1 0 0 0,-1 1 0 0 0,-6-1 0 0 0,8 0-16 0 0,0-1-1 0 0,-1 1 0 0 0,1 0 0 0 0,0 0 1 0 0,0 1-1 0 0,-8 3 0 0 0,7-2-90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8:48.819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1159 67 5312 0 0,'0'0'157'0'0,"-1"1"-9"0"0,0 1-52 0 0,1-1 239 0 0,0-1 98 0 0,0 0 14 0 0,0 0-15 0 0,0 0-66 0 0,0 0-22 0 0,0 0-6 0 0,-12 0 1710 0 0,1-4-1492 0 0,1 0 0 0 0,-13-6 1 0 0,15 5-218 0 0,-5 1 320 0 0,12 4-625 0 0,1 0 0 0 0,-1 0 0 0 0,0 0-1 0 0,0-1 1 0 0,0 1 0 0 0,0 0 0 0 0,0-1 0 0 0,0 1 0 0 0,1 0 0 0 0,-1-1 0 0 0,0 1 0 0 0,0-1 0 0 0,1 0 0 0 0,-2 0 0 0 0,-24-11 502 0 0,-5 1-536 0 0,30 10 0 0 0,0 1 0 0 0,0-1 0 0 0,0 1 0 0 0,0-1 0 0 0,0 1 0 0 0,0-1 0 0 0,0 1 0 0 0,-1 0 0 0 0,1 0 0 0 0,0-1 0 0 0,0 1 0 0 0,0 0 0 0 0,-1 0 0 0 0,-1 1 0 0 0,2-1 0 0 0,0 0 0 0 0,-1 0 0 0 0,1 1 0 0 0,0-1 0 0 0,0 0 0 0 0,-1 0 0 0 0,1 0 0 0 0,0 0 0 0 0,-1 0 0 0 0,1-1 0 0 0,0 1 0 0 0,0 0 0 0 0,-2-1 0 0 0,-3-1 0 0 0,-2 2 0 0 0,-6 1 0 0 0,11 0 73 0 0,0-2 0 0 0,0 1 0 0 0,0 0 0 0 0,-1-1 0 0 0,1 1 1 0 0,-4-2-1 0 0,5 1-13 0 0,0 0 1 0 0,0 1-1 0 0,0-1 1 0 0,0 1-1 0 0,0 0 1 0 0,-1 0 0 0 0,1-1-1 0 0,0 1 1 0 0,0 1-1 0 0,0-1 1 0 0,0 0-1 0 0,0 0 1 0 0,-3 2 0 0 0,2-2-45 0 0,-1 1 1 0 0,1-1-1 0 0,-1 1 1 0 0,0-1 0 0 0,1 0-1 0 0,-1 0 1 0 0,1-1 0 0 0,-1 1-1 0 0,-6-2 1 0 0,6 1 18 0 0,1 0 0 0 0,-1 0 1 0 0,0 1-1 0 0,0 0 0 0 0,0 0 0 0 0,0 0 0 0 0,-7 1 1 0 0,-23 2 28 0 0,21-1 37 0 0,5 0-47 0 0,-1-1 0 0 0,-14 1 1 0 0,13-2 39 0 0,0 1 1 0 0,1 1-1 0 0,-12 2 1 0 0,-11 3 113 0 0,-35 8-66 0 0,41-8-143 0 0,-4 0 1014 0 0,-36 5 0 0 0,62-12-1110 0 0,0 0 0 0 0,0 1 0 0 0,0-1 0 0 0,0 1 0 0 0,1 0 0 0 0,-1 0 1 0 0,0 1-1 0 0,1-1 0 0 0,-1 1 0 0 0,1-1 0 0 0,-6 5 0 0 0,-5-2-509 0 0,12-4 608 0 0,1 0-1 0 0,-1 0 0 0 0,1 0 1 0 0,0 1-1 0 0,-1-1 1 0 0,1 0-1 0 0,0 1 0 0 0,-1-1 1 0 0,1 1-1 0 0,-2 1 0 0 0,1-1-1 0 0,1 0 0 0 0,-1-1 0 0 0,1 1 0 0 0,-1 0 0 0 0,0-1 0 0 0,1 1 0 0 0,-1-1 0 0 0,0 0 0 0 0,0 1 0 0 0,-3-1 0 0 0,-14 4 0 0 0,12 0-5 0 0,1-1 15 0 0,-1 0 0 0 0,1-1 0 0 0,0 1 0 0 0,-1-1 0 0 0,1 0 0 0 0,-8 0-1 0 0,11-1-6 0 0,0 0 0 0 0,0 0 0 0 0,0 0 0 0 0,0 0 0 0 0,1 1-1 0 0,-1-1 1 0 0,-3 3 0 0 0,3-2 60 0 0,0-1 0 0 0,0 1 0 0 0,0-1 0 0 0,0 0 0 0 0,0 1 0 0 0,-4 0 0 0 0,4-1-46 0 0,0 0 0 0 0,1 0 0 0 0,-1 0-1 0 0,0 1 1 0 0,1 0 0 0 0,-1-1-1 0 0,1 1 1 0 0,-4 3 0 0 0,-12 8-24 0 0,-21 12 978 0 0,12-6-2266 0 0,22-15 1674 0 0,-1 1 0 0 0,0-1 0 0 0,-13 6 0 0 0,18-9-488 0 0,-1 0-1 0 0,1 0 0 0 0,-1 1 1 0 0,1-1-1 0 0,0 0 0 0 0,-1 1 1 0 0,1-1-1 0 0,-2 4 0 0 0,-2 2-159 0 0,1-3 280 0 0,-1 2 10 0 0,-1 0 0 0 0,1 0-1 0 0,1 0 1 0 0,-1 1 0 0 0,1 0-1 0 0,0 0 1 0 0,-3 7-1 0 0,5-5-4 0 0,0 0-1 0 0,1-1 0 0 0,0 1 0 0 0,1 0 0 0 0,0 0 0 0 0,1 0 0 0 0,-1 0 0 0 0,5 15 0 0 0,5 30 69 0 0,-8-41 84 0 0,-1-9-141 0 0,-1-1 1 0 0,1 0 0 0 0,0 1-1 0 0,0-1 1 0 0,0 0 0 0 0,0 0-1 0 0,0 0 1 0 0,4 6-1 0 0,19 30 116 0 0,-19-29-143 0 0,1-1 0 0 0,-1 0-1 0 0,2 0 1 0 0,-1-1 0 0 0,1 1-1 0 0,0-1 1 0 0,16 12-1 0 0,-5-4-4 0 0,5 4 94 0 0,0-5 100 0 0,-18-11-188 0 0,0 0 0 0 0,0-1-1 0 0,1 1 1 0 0,-1-1 0 0 0,1 0 0 0 0,0-1-1 0 0,0 1 1 0 0,0-1 0 0 0,7 1-1 0 0,20 5 23 0 0,-25-6 147 0 0,0 0 1 0 0,1-1-1 0 0,16 2 0 0 0,-4-3-246 0 0,7 0 173 0 0,38 4 0 0 0,-19-4-207 0 0,26 3 110 0 0,2 2 215 0 0,-27-3 2 0 0,-24-2-165 0 0,-1 0 0 0 0,0-2 0 0 0,35-6 0 0 0,-10-4 103 0 0,-1-1 1 0 0,76-33-1 0 0,-91 34-213 0 0,16-9 58 0 0,-16 7 0 0 0,38-11 0 0 0,-47 18 0 0 0,0-2 0 0 0,-1-1 0 0 0,1-1 0 0 0,23-15 0 0 0,-13 5 152 0 0,-29 18-150 0 0,-1 0-1 0 0,0 0 1 0 0,1 0-1 0 0,-1-1 1 0 0,0 1 0 0 0,4-8-1 0 0,-5 7 28 0 0,0 2-20 0 0,-1 0 0 0 0,0-1 0 0 0,0 1-1 0 0,0 0 1 0 0,0-1 0 0 0,0 1 0 0 0,-1-1 0 0 0,1 0 0 0 0,0-3-1 0 0,-1-4-8 0 0,-1 9 0 0 0,1 0 0 0 0,0-1 0 0 0,0 1 0 0 0,0 0 0 0 0,0 0 0 0 0,0-1 0 0 0,0 1 0 0 0,1 0 0 0 0,-1 0 0 0 0,0-1 0 0 0,1 1 0 0 0,-1 0 0 0 0,1-2 0 0 0,0 3 0 0 0,-1-1 0 0 0,0 1 0 0 0,0-1 0 0 0,1 1 0 0 0,-1-1 0 0 0,0 1 0 0 0,0-1 0 0 0,0 0 0 0 0,0 1 0 0 0,0-1 0 0 0,0 1 0 0 0,0-1 0 0 0,0 1 0 0 0,0-1 0 0 0,0 1 0 0 0,0-1 0 0 0,0 0 0 0 0,0 1 0 0 0,0-1 0 0 0,0 1 0 0 0,-1-2 0 0 0,0-1 0 0 0,-5-37 0 0 0,6 38 4 0 0,0 1 0 0 0,0 0 0 0 0,0 0 0 0 0,0 0-1 0 0,0 0 1 0 0,0-1 0 0 0,0 1 0 0 0,-1 0 0 0 0,1 0-1 0 0,-1 0 1 0 0,1 0 0 0 0,-1 0 0 0 0,1 0-1 0 0,-1 0 1 0 0,1 0 0 0 0,-2-2 0 0 0,-2-3 49 0 0,2-5 13 0 0,-1 2-53 0 0,1 0 1 0 0,-8-16-1 0 0,-1-10-13 0 0,7 27 0 0 0,1 6 0 0 0,2-1 0 0 0,1 0 0 0 0,-1 1 0 0 0,0 0 0 0 0,0-1 0 0 0,0 1 0 0 0,0 0 0 0 0,-1 0 0 0 0,1 0 0 0 0,-1 0 0 0 0,1 0 0 0 0,-1 0 0 0 0,1 0 0 0 0,-1 1 0 0 0,0-1 0 0 0,0 1 0 0 0,0-1 0 0 0,-4-1 0 0 0,0-4 0 0 0,5 6 0 0 0,1 0 0 0 0,-1 0 0 0 0,0 0 0 0 0,1 1 0 0 0,-1-1 0 0 0,0 0 0 0 0,0 0 0 0 0,0 0 0 0 0,0 1 0 0 0,0-1 0 0 0,-1-1 0 0 0,-10-12 0 0 0,10 11 0 0 0,-7-3 0 0 0,-3 2 0 0 0,9 3 0 0 0,-6-5 0 0 0,2 0 0 0 0,-13-5 0 0 0,14 9 0 0 0,-6-5 0 0 0,8 4 0 0 0,-4 3 0 0 0,6 0 0 0 0,0 0 0 0 0,0 0 0 0 0,-1 0 0 0 0,1 0 0 0 0,0 0 0 0 0,-1 0 0 0 0,1-1 0 0 0,0 1 0 0 0,0-1 0 0 0,-1 0 0 0 0,-2-1 0 0 0,-3 0 0 0 0,-52-1-162 0 0,59 3-74 0 0,0 0 0 0 0,0 0 0 0 0,-1 0 0 0 0,1-1 0 0 0,0 1 0 0 0,0 0 0 0 0,-1 0 1 0 0,1-1-1 0 0,0 1 0 0 0,0-1 0 0 0,0 1 0 0 0,0-1 0 0 0,-2-1 0 0 0,-2-3-1043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5T19:02:10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 2816,'-11'-3'668,"7"2"-138,6 2 725,-2-1-1179,0 0-1,0 0 1,0 0 0,0 0-1,0 0 1,-1 0-1,1 0 1,0 0-1,0 0 1,0 0 0,0 1-1,0-1 1,0 0-1,0 0 1,-1 0 0,1 0-1,0 0 1,0 0-1,0 0 1,0 0 0,0 1-1,0-1 1,0 0-1,0 0 1,0 0-1,0 0 1,0 0 0,0 0-1,0 1 1,0-1-1,0 0 1,0 0 0,0 0-1,0 0 1,0 0-1,0 1 1,0-1 0,0 0-1,0 0 1,0 0-1,0 0 1,0 0 0,0 0-1,0 1 1,0-1-1,0 0 1,0 0-1,0 0 1,1 0 0,-1 0-1,0 0 1,0 0-1,0 0 1,0 1 0,0-1-1,0 0 1,0 0-1,1 0 1,-1 0 0,0 0-1,0 0 1,0 0-1,0 0 1,0 0-28,0 0 0,0 0 0,0 1 0,-1-1 0,1 0 1,0 0-1,0 0 0,0 0 0,-1 0 0,1 0 0,0 0 0,0 0 0,0 0 0,-1 0 0,1 0 1,0 0-1,0 0 0,-1 0 0,1 0 0,0 0 0,0 0 0,-1 0 0,1 0 0,0 0 1,0 0-1,0 0 0,-1 0 0,1 0 0,0 0 0,0 0 0,0-1 0,-1 1 0,1 0 0,0 0 1,0 0-1,0 0 0,0-1 0,-1 1 0,1 0 0,0 0 0,0 0 0,0-1 0,0 1 1,0 0-1,2-1 32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8:38.022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5 74 2984 0 0,'-1'-2'115'0'0,"-3"-14"5821"0"0,6 11-5734 0 0,-1 5-119 0 0,8-16 1037 0 0,27-3-491 0 0,-31 17-508 0 0,-3 1-67 0 0,1 0 1 0 0,-1 0 0 0 0,0 0 0 0 0,0 0 0 0 0,0 0 0 0 0,0-1 0 0 0,3-2 0 0 0,-5 4 36 0 0,2 0 58 0 0,-1 0-145 0 0,0-1-1 0 0,-1 1 1 0 0,1 0-1 0 0,0 0 1 0 0,0 0-1 0 0,0-1 1 0 0,0 1-1 0 0,0 0 1 0 0,-1 0-1 0 0,1 0 1 0 0,0 0-1 0 0,0 1 1 0 0,0-1-1 0 0,0 0 1 0 0,-1 0-1 0 0,2 1 1 0 0,0-1-73 0 0,0 2 1 0 0,-1-2 4 0 0,0 0 10 0 0,-1 1 68 0 0,1 0 0 0 0,0 0 0 0 0,0-1 0 0 0,0 1 0 0 0,0-1-1 0 0,0 1 1 0 0,0-1 0 0 0,0 1 0 0 0,0-1 0 0 0,0 1 0 0 0,0-1-1 0 0,0 0 1 0 0,0 0 0 0 0,0 0 0 0 0,0 1 0 0 0,2-1 0 0 0,-2 0 23 0 0,1 0 1 0 0,-1 0 0 0 0,1 0 0 0 0,-1 1-1 0 0,1-1 1 0 0,-1 1 0 0 0,1-1 0 0 0,-1 1-1 0 0,0 0 1 0 0,1-1 0 0 0,-1 1 0 0 0,0 0-1 0 0,1 0 1 0 0,-1 0 0 0 0,0 0-1 0 0,0 0 1 0 0,2 2 0 0 0,-2-2-21 0 0,1 0 0 0 0,-1 1 1 0 0,0-1-1 0 0,0 0 0 0 0,1 1 0 0 0,-1-1 1 0 0,0 1-1 0 0,0-1 0 0 0,0 1 0 0 0,-1 0 1 0 0,2 3-1 0 0,-1-2 8 0 0,0-3 44 0 0,-1 1-22 0 0,1 0-1 0 0,-1 0 0 0 0,1 0 1 0 0,-1 0-1 0 0,0 0 0 0 0,0 0 1 0 0,1 0-1 0 0,-1 0 0 0 0,0 0 1 0 0,0 0-1 0 0,0 0 0 0 0,0 1 1 0 0,0-1-1 0 0,0 0 0 0 0,0 0 1 0 0,0 0-1 0 0,-1 0 1 0 0,1 0-1 0 0,0 0 0 0 0,-1 1 1 0 0,1-1-47 0 0,-1 0 0 0 0,0 1 0 0 0,0-1 0 0 0,0 1 0 0 0,0 0 0 0 0,0-1 0 0 0,0 0 0 0 0,-1 1 0 0 0,1-1 0 0 0,-3 2 0 0 0,-12 9 275 0 0,15-11-214 0 0,-1 1 1 0 0,0-1 0 0 0,0 0 0 0 0,1 1 0 0 0,-1-1-1 0 0,1 1 1 0 0,-1 0 0 0 0,1-1 0 0 0,0 1-1 0 0,-2 2 1 0 0,3-3 28 0 0,0-1-16 0 0,0 0-8 0 0,0 0 4 0 0,0 0 29 0 0,0 0 12 0 0,0 0 1 0 0,-1 0-19 0 0,-3 3-74 0 0,1-1-19 0 0,-14 9 145 0 0,15-8-68 0 0,0-3-75 0 0,-15 3-2 0 0,-2 6 0 0 0,14-8 12 0 0,4 0 46 0 0,2-2-55 0 0,-1 0-1 0 0,0 0 1 0 0,1 0 0 0 0,-1 0-1 0 0,1 0 1 0 0,-1 0-1 0 0,1 0 1 0 0,-1 1 0 0 0,1-1-1 0 0,0 0 1 0 0,-1 1-1 0 0,1-1 1 0 0,0 0 0 0 0,0 1-1 0 0,0-1 1 0 0,-1 1-1 0 0,1-1 1 0 0,0 1-1 0 0,0-1 1 0 0,0 1 0 0 0,0-1-1 0 0,0 1 1 0 0,0 0-1 0 0,0 0 1 0 0,0 0 0 0 0,2-1-1 0 0,12-5-80 0 0,1 1 64 0 0,-12 4 14 0 0,-2 2 0 0 0,0-1-8 0 0,0 1 0 0 0,0-1 1 0 0,0 0-1 0 0,0 0 0 0 0,0 1 1 0 0,0-1-1 0 0,4-1 0 0 0,5 2 6 0 0,2 5 2 0 0,-12-5 4 0 0,0 0 0 0 0,1-1 1 0 0,-1 1-1 0 0,1-1 0 0 0,0 1 0 0 0,-1-1 1 0 0,1 1-1 0 0,-1-1 0 0 0,1 0 0 0 0,0 0 1 0 0,-1 0-1 0 0,1 0 0 0 0,0 0 0 0 0,2-1 1 0 0,-2 1-5 0 0,12 6 0 0 0,-1 0 107 0 0,-11-5-101 0 0,-1-1-1 0 0,1 1 1 0 0,0 0 0 0 0,-1-1-1 0 0,1 1 1 0 0,-1 0 0 0 0,1 0-1 0 0,-1 0 1 0 0,0 0-1 0 0,1 0 1 0 0,-1 1 0 0 0,0-1-1 0 0,0 0 1 0 0,2 3 0 0 0,-2-3 25 0 0,0 1 1 0 0,0 0 0 0 0,0 0-1 0 0,0 0 1 0 0,0 0 0 0 0,-1 0 0 0 0,1 0-1 0 0,-1 0 1 0 0,1 0 0 0 0,-1 0 0 0 0,0 4-1 0 0,0-4-15 0 0,0 1 0 0 0,-1 0-1 0 0,0-1 1 0 0,1 1-1 0 0,-1-1 1 0 0,0 1 0 0 0,0-1-1 0 0,-1 1 1 0 0,1-1-1 0 0,0 0 1 0 0,-3 3-1 0 0,1-1 102 0 0,-1 0 0 0 0,1-1-1 0 0,-1 1 1 0 0,-6 4-1 0 0,-1-1 69 0 0,9-5-36 0 0,-1 0-1 0 0,0-1 0 0 0,0 1 0 0 0,0-1 0 0 0,0 0 0 0 0,0 0 0 0 0,0 0 0 0 0,0 0 0 0 0,-4 0 0 0 0,-15 5-965 0 0,20-5 880 0 0,0-1 0 0 0,-1 0 0 0 0,1 1 0 0 0,0-1 0 0 0,-1 0 0 0 0,1 0 0 0 0,0 0 0 0 0,-3-1 0 0 0,-5 1 98 0 0,-18-1 223 0 0,24 0-448 0 0,1-1 20 0 0,2 2-100 0 0,1 0-45 0 0,0 0-803 0 0,0 0-3332 0 0,0 0-1422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8:39.454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67 1 5848 0 0,'0'0'168'0'0,"-12"3"3149"0"0,4 3-1663 0 0,6-6-1557 0 0,1 1 0 0 0,0 0 0 0 0,0-1 0 0 0,0 1 0 0 0,0 0-1 0 0,0-1 1 0 0,0 1 0 0 0,0 0 0 0 0,0 0 0 0 0,-1 2 0 0 0,2-3 34 0 0,-10 13 381 0 0,6-6 49 0 0,3-4-439 0 0,-1 0 0 0 0,1 0 0 0 0,-1 0 0 0 0,1 1 1 0 0,0-1-1 0 0,-1 5 0 0 0,-2 9 172 0 0,-1 9-143 0 0,7 10 388 0 0,-2-32-539 0 0,0-1 0 0 0,0-1 0 0 0,0 1 0 0 0,0-1 0 0 0,0 1 0 0 0,1-1 0 0 0,-1 1 0 0 0,1-1 0 0 0,0 0 0 0 0,0 1 0 0 0,0-1 0 0 0,0 0 0 0 0,0 1 0 0 0,2 1 0 0 0,-2-2 19 0 0,0 0 1 0 0,0 0 0 0 0,0 0-1 0 0,1-1 1 0 0,-1 1 0 0 0,1 0 0 0 0,-1-1-1 0 0,1 1 1 0 0,-1-1 0 0 0,1 0-1 0 0,0 1 1 0 0,0-1 0 0 0,0 0 0 0 0,0 0-1 0 0,0 0 1 0 0,0 0 0 0 0,0 0 0 0 0,0-1-1 0 0,0 1 1 0 0,0-1 0 0 0,0 1-1 0 0,4-1 1 0 0,12 5 232 0 0,-17-5-224 0 0,0 0 0 0 0,0 1-1 0 0,1-1 1 0 0,-1 0 0 0 0,0 0 0 0 0,1 0 0 0 0,-1 0-1 0 0,0 0 1 0 0,1 0 0 0 0,-1 0 0 0 0,0 0 0 0 0,1 0 0 0 0,-1-1-1 0 0,0 1 1 0 0,2-1 0 0 0,20-12 307 0 0,-4 2-90 0 0,-11 8-211 0 0,0-1-1 0 0,-1 0 1 0 0,1 0 0 0 0,-1-1-1 0 0,0 0 1 0 0,0 0 0 0 0,7-8-1 0 0,-11 10-23 0 0,0 0-1 0 0,-1-1 0 0 0,1 1 0 0 0,-1 0 0 0 0,0-1 0 0 0,0 1 1 0 0,0-1-1 0 0,0 0 0 0 0,-1 0 0 0 0,1 0 0 0 0,-1 0 0 0 0,0 0 1 0 0,0 0-1 0 0,-1 0 0 0 0,1-7 0 0 0,-1 10 34 0 0,-11-24 231 0 0,10 24-194 0 0,1 1 0 0 0,-16-8 60 0 0,14 6-87 0 0,0 1 0 0 0,0-1-1 0 0,0 1 1 0 0,0 0 0 0 0,-1 0-1 0 0,1 0 1 0 0,0 0-1 0 0,-1 0 1 0 0,-3-1 0 0 0,-9-2 255 0 0,-6 5-115 0 0,-1-1-193 0 0,20 0-301 0 0,0 1 0 0 0,1-1 0 0 0,-1 1 0 0 0,0 0 0 0 0,1 0 0 0 0,-1-1-1 0 0,0 1 1 0 0,1 0 0 0 0,-1 0 0 0 0,1 0 0 0 0,-1 1 0 0 0,1-1 0 0 0,-2 2 0 0 0,3-3-563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8:40.668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155 12 6304 0 0,'0'0'141'0'0,"0"0"23"0"0,0 0 11 0 0,-12-7 86 0 0,-25 3 3200 0 0,35 4-3367 0 0,1 0-1 0 0,0 0 0 0 0,-1-1 1 0 0,1 1-1 0 0,-1 0 0 0 0,1 1 1 0 0,-1-1-1 0 0,1 0 0 0 0,0 0 1 0 0,-1 1-1 0 0,1-1 0 0 0,-1 0 1 0 0,1 1-1 0 0,0 0 0 0 0,-1-1 1 0 0,1 1-1 0 0,-2 1 0 0 0,-11 4 889 0 0,11-3-739 0 0,0-1 1 0 0,0 1-1 0 0,0 0 1 0 0,0 0-1 0 0,0 1 1 0 0,0-1-1 0 0,-3 7 1 0 0,4-7-88 0 0,-3 3-60 0 0,1 1 0 0 0,0 0 0 0 0,0 0 0 0 0,1 0 0 0 0,0 0 0 0 0,0 1 0 0 0,0-1 0 0 0,1 1 0 0 0,0 0 0 0 0,-1 12 0 0 0,3-15-111 0 0,1-1 0 0 0,-1 1 0 0 0,1-1 0 0 0,0 1 0 0 0,0-1 0 0 0,3 7 1 0 0,-3-10 18 0 0,-1 1 1 0 0,1-1 0 0 0,0 0-1 0 0,0 1 1 0 0,0-1 0 0 0,-1 0 0 0 0,1 0-1 0 0,0 0 1 0 0,0 0 0 0 0,0 0-1 0 0,1 0 1 0 0,-1 0 0 0 0,0 0 0 0 0,2 1-1 0 0,1 1 0 0 0,-2-1 6 0 0,0-1 0 0 0,0 1 0 0 0,0-1 0 0 0,0 0 1 0 0,0 1-1 0 0,0-1 0 0 0,0 0 0 0 0,1 0 0 0 0,-1 0 0 0 0,0 0 0 0 0,1-1 0 0 0,-1 1 0 0 0,0-1 0 0 0,1 1 0 0 0,-1-1 0 0 0,1 0 0 0 0,2 0 0 0 0,-2-1-1 0 0,0 1-1 0 0,0-1 0 0 0,0 1 0 0 0,1-1 0 0 0,-1 1 0 0 0,4 1 0 0 0,18-2 0 0 0,38-18 119 0 0,-36 5-1 0 0,-26 13-107 0 0,1-1 0 0 0,0 1 0 0 0,-1 0 0 0 0,0 0 0 0 0,1-1 0 0 0,-1 1 0 0 0,0 0 0 0 0,2-3 0 0 0,2-2 171 0 0,-4 6-125 0 0,14-16-239 0 0,-14 14 266 0 0,-1 1 1 0 0,1-1 0 0 0,-1 0 0 0 0,0 0-1 0 0,1 0 1 0 0,-1 0 0 0 0,0 0-1 0 0,0 1 1 0 0,0-1 0 0 0,0 0-1 0 0,-1 0 1 0 0,1 0 0 0 0,0 0-1 0 0,-1 0 1 0 0,-1-2 0 0 0,0-2-68 0 0,-1 1 1 0 0,0 0 0 0 0,-6-8-1 0 0,-4-7 292 0 0,-10-6 702 0 0,22 25-1090 0 0,0 1-1 0 0,-1-1 1 0 0,1 0-1 0 0,0 1 1 0 0,-1-1-1 0 0,1 1 1 0 0,0 0 0 0 0,-1-1-1 0 0,1 1 1 0 0,-1 0-1 0 0,1 0 1 0 0,-3 0-1 0 0,4 0 29 0 0,-12 3-7098 0 0,4-1 2860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8:55.090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 10 3552 0 0,'0'0'101'0'0,"0"0"69"0"0,0 0 200 0 0,0 0 88 0 0,0 0 19 0 0,0 0-40 0 0,0-8 1210 0 0,3 7-1574 0 0,-2 1 202 0 0,-1 0 86 0 0,0 0 14 0 0,0 0-27 0 0,0 0-118 0 0,0 0-50 0 0,25 5 2575 0 0,-25-5-2628 0 0,0 0 1 0 0,0 0 1 0 0,0 0 7 0 0,0 0 7 0 0,1 1 1 0 0,4 5-24 0 0,2-1-96 0 0,-3-1-24 0 0,-4-3 0 0 0,-1 1 0 0 0,9 16 0 0 0,11 22 3226 0 0,-19-39-3172 0 0,9 15 244 0 0,-8-16-244 0 0,8 13 735 0 0,-6-10-768 0 0,0 0 34 0 0,-2-3 14 0 0,-1 0-2 0 0,0 1-9 0 0,3 1-32 0 0,-2-1 38 0 0,7 7 77 0 0,-7-7-80 0 0,-1-1 45 0 0,1 1 61 0 0,1 1-103 0 0,1 1 0 0 0,-1 0 0 0 0,1-1 0 0 0,-1 1 0 0 0,0 0 0 0 0,3 6-1 0 0,-4-4-63 0 0,0 0 0 0 0,0-4 2 0 0,1 3 67 0 0,-1-4-4 0 0,-1 0-1 0 0,0 0 3 0 0,0 0 13 0 0,0 1 8 0 0,-1 3-31 0 0,6 6 163 0 0,-5-9-201 0 0,1 0-1 0 0,-1-1 1 0 0,1 1-1 0 0,-1 0 0 0 0,0-1 1 0 0,1 1-1 0 0,0 0 0 0 0,-1-1 1 0 0,1 1-1 0 0,-1-1 0 0 0,1 1 1 0 0,0-1-1 0 0,-1 1 1 0 0,1-1-1 0 0,0 0 0 0 0,-1 1 1 0 0,1-1-1 0 0,0 0 0 0 0,0 1 1 0 0,-1-1-1 0 0,1 0 1 0 0,1 0-1 0 0,8 4 50 0 0,-9-3-25 0 0,1 0-33 0 0,1 0 31 0 0,-2 0-28 0 0,0-1-1 0 0,-1 0 0 0 0,1 1 1 0 0,0-1-1 0 0,0 0 0 0 0,-1 0 1 0 0,1 0-1 0 0,0 0 0 0 0,-1 0 1 0 0,1 0-1 0 0,0 0 0 0 0,0 0 1 0 0,-1 0-1 0 0,1 0 1 0 0,0 0-1 0 0,-1 0 0 0 0,1 0 1 0 0,0-1-1 0 0,0 1 0 0 0,1-1 3 0 0,-1 1-1 0 0,0 0 1 0 0,0-1-1 0 0,0 1 0 0 0,1 0 1 0 0,-1 0-1 0 0,0 0 1 0 0,0 0-1 0 0,1 0 0 0 0,-1 0 1 0 0,0 0-1 0 0,0 1 1 0 0,0-1-1 0 0,1 0 0 0 0,-1 1 1 0 0,0-1-1 0 0,0 1 1 0 0,0-1-1 0 0,2 2 0 0 0,-1 0-11 0 0,-2-2 0 0 0,0 1-1 0 0,0-1 1 0 0,1 0-1 0 0,-1 1 0 0 0,0-1 1 0 0,1 0-1 0 0,-1 1 1 0 0,0-1-1 0 0,1 0 0 0 0,-1 0 1 0 0,1 1-1 0 0,-1-1 1 0 0,0 0-1 0 0,1 0 0 0 0,-1 0 1 0 0,1 1-1 0 0,-1-1 1 0 0,1 0-1 0 0,-1 0 0 0 0,1 0 1 0 0,2 2 38 0 0,-3-2-38 0 0,0 0 0 0 0,0 0 1 0 0,0 0-1 0 0,0 1 0 0 0,0-1 1 0 0,0 0-1 0 0,0 0 0 0 0,0 0 0 0 0,0 0 1 0 0,0 0-1 0 0,0 0 0 0 0,0 0 1 0 0,0 0-1 0 0,0 0 0 0 0,0 0 1 0 0,1 0-1 0 0,-1 0 0 0 0,0 1 1 0 0,0-1-1 0 0,0 0 0 0 0,0 0 1 0 0,0 0-1 0 0,0 0 0 0 0,0 0 0 0 0,0 0 1 0 0,0 0-1 0 0,0 0 0 0 0,1 0 1 0 0,-1 0-1 0 0,0 0 0 0 0,0 0 1 0 0,0 0-1 0 0,0 0 0 0 0,0 0 1 0 0,0 0-1 0 0,0 0 0 0 0,0 0 1 0 0,0 0-1 0 0,1 0 0 0 0,-1 0 0 0 0,0 0 1 0 0,0 0-1 0 0,0 0 0 0 0,0-1 5 0 0,1 1 0 0 0,-1 0 0 0 0,0 0 0 0 0,0 0 0 0 0,1 0-1 0 0,-1 0 1 0 0,0 0 0 0 0,0 0 0 0 0,1 0 0 0 0,-1 0 0 0 0,0 0-1 0 0,0 0 1 0 0,0 0 0 0 0,1 1 0 0 0,-1-1 0 0 0,0 0 0 0 0,0 0 0 0 0,1 0-1 0 0,-1 0 1 0 0,0 0 0 0 0,0 0 0 0 0,0 1 0 0 0,1-1 0 0 0,-1 0-1 0 0,0 0 1 0 0,0 0 0 0 0,0 0 0 0 0,0 1 0 0 0,1-1 0 0 0,-1 0-1 0 0,0 0 1 0 0,0 0 0 0 0,0 1 0 0 0,0-1 0 0 0,0 1-5 0 0,1-1 0 0 0,-1 0 0 0 0,0 0 1 0 0,0 1-1 0 0,0-1 0 0 0,0 0 0 0 0,0 0 0 0 0,1 1 0 0 0,-1-1 1 0 0,0 0-1 0 0,0 0 0 0 0,1 0 0 0 0,-1 1 0 0 0,0-1 0 0 0,0 0 1 0 0,0 0-1 0 0,1 0 0 0 0,-1 0 0 0 0,0 0 0 0 0,1 0 0 0 0,-1 1 1 0 0,0-1-1 0 0,0 0 0 0 0,1 0 0 0 0,-1 0 0 0 0,0 0 0 0 0,1 0 1 0 0,-1 0-1 0 0,0 0 0 0 0,0 0 0 0 0,1 0 0 0 0,1-1 8 0 0,-2 0 42 0 0,1 1 1 0 0,0-2-44 0 0,-1 5 1 0 0,0-2 12 0 0,0-1-122 0 0,0 0-70 0 0,0 0-21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9:19.923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1088 107 4112 0 0,'0'0'91'0'0,"0"0"11"0"0,0 0 12 0 0,-3-1-10 0 0,-15-18 2483 0 0,14 15-2206 0 0,1 0 0 0 0,-1 0 0 0 0,0 1 0 0 0,0-1 0 0 0,-1 1 0 0 0,1 0 0 0 0,-1 0 0 0 0,0 1 0 0 0,1-1 0 0 0,-1 1 0 0 0,0 0 0 0 0,0 1 0 0 0,-1-1 0 0 0,-8-1 0 0 0,-53-14 1339 0 0,12 7-948 0 0,32 5-371 0 0,0 1 0 0 0,-38-1-1 0 0,34 4-226 0 0,19 0-147 0 0,0 1 1 0 0,-16 1-1 0 0,1 0 12 0 0,-27 0 0 0 0,-20 1-141 0 0,24 2 379 0 0,30-4 206 0 0,-1 2 0 0 0,1 0 0 0 0,-25 6-1 0 0,4 2-1660 0 0,-28 10 412 0 0,36-11 1256 0 0,21-7-226 0 0,0 1 0 0 0,-1 0 0 0 0,1 0 1 0 0,0 1-1 0 0,-11 7 0 0 0,3 1-965 0 0,1 0-1 0 0,-15 16 1 0 0,-11 12 690 0 0,22-23 11 0 0,13-13 0 0 0,1 1 0 0 0,0 0 0 0 0,0 0 0 0 0,-6 7 0 0 0,2 1 5 0 0,4-6 4 0 0,0 0 1 0 0,1 0 0 0 0,-1 1 0 0 0,-4 12 0 0 0,-1 2 22 0 0,7-17 165 0 0,1 1-1 0 0,-1-1 0 0 0,1 1 0 0 0,-2 9 0 0 0,0 12 212 0 0,1-1-1 0 0,0 48 1 0 0,5-56-631 0 0,0 0 1 0 0,1 0 0 0 0,8 25-1 0 0,-9-38 282 0 0,-1 0 0 0 0,0 0-1 0 0,1 0 1 0 0,0 0 0 0 0,0 0-1 0 0,1-1 1 0 0,-1 1 0 0 0,1-1-1 0 0,0 0 1 0 0,0 1 0 0 0,1-1-1 0 0,-1-1 1 0 0,1 1 0 0 0,4 3-1 0 0,14 14 30 0 0,-18-17-89 0 0,-1 0 0 0 0,1-1 0 0 0,0 1 0 0 0,0-1 0 0 0,1 0 0 0 0,6 4-1 0 0,19 10 290 0 0,15 1-288 0 0,-36-15 43 0 0,0-1 0 0 0,0 0-1 0 0,0 0 1 0 0,0 0 0 0 0,1-1-1 0 0,-1-1 1 0 0,13 0 0 0 0,-18 0-76 0 0,0 1 1 0 0,-1 0 0 0 0,1 0-1 0 0,0 0 1 0 0,4 3-1 0 0,6 0 130 0 0,63 12 75 0 0,-13-11-232 0 0,-15-3 80 0 0,-36-2-20 0 0,0 0 0 0 0,0-1 0 0 0,24-4 0 0 0,-9 1 0 0 0,-8 1-34 0 0,-5 2 99 0 0,1-2-1 0 0,-1 0 1 0 0,27-8-1 0 0,-35 9-57 0 0,0 0 0 0 0,-1 1-1 0 0,1 0 1 0 0,0 0 0 0 0,10 0 0 0 0,-10 1-8 0 0,0 0 1 0 0,-1-1-1 0 0,1 0 1 0 0,0 0-1 0 0,11-4 1 0 0,-13 3-9 0 0,1 1 1 0 0,-1 0 0 0 0,1 0-1 0 0,-1 0 1 0 0,8 1 0 0 0,19-5 68 0 0,19-4-60 0 0,-41 8 0 0 0,1-1 0 0 0,-1 0 0 0 0,0 0 0 0 0,19-8 0 0 0,-19 6 41 0 0,0 1 0 0 0,17-4 0 0 0,-19 5-36 0 0,0 0 0 0 0,0 0 0 0 0,0-1 0 0 0,0 0 0 0 0,10-5-1 0 0,-13 5-4 0 0,-1 1 0 0 0,1 0 0 0 0,0 1 0 0 0,0-1 0 0 0,-1 1 0 0 0,1 0 0 0 0,7-1 0 0 0,-8 2 0 0 0,0 0 0 0 0,1-1 0 0 0,-1 0 0 0 0,0 0 0 0 0,0 0 0 0 0,0-1 0 0 0,0 1 0 0 0,0-1 0 0 0,0 0 0 0 0,-1 0 0 0 0,5-3 0 0 0,33-21 256 0 0,-32 20-261 0 0,-4 3 0 0 0,-1 1-1 0 0,1-1 1 0 0,-1 0-1 0 0,0-1 0 0 0,0 1 1 0 0,0-1-1 0 0,-1 0 1 0 0,1 1-1 0 0,-1-2 1 0 0,0 1-1 0 0,3-5 0 0 0,-2 2 27 0 0,-1-1 0 0 0,1 0 1 0 0,-1 1-1 0 0,0-1 1 0 0,2-14-1 0 0,5-51 43 0 0,-8 58-42 0 0,0 0-1 0 0,0-30 0 0 0,-3 36-12 0 0,0 0-1 0 0,-1 1 1 0 0,1 0-1 0 0,-2-1 1 0 0,1 1-1 0 0,-8-15 1 0 0,2 3-5 0 0,2 7 12 0 0,0 0 0 0 0,-1 0 0 0 0,-14-20 0 0 0,13 22-14 0 0,6 7 10 0 0,-1 0 0 0 0,1 1-1 0 0,-1-1 1 0 0,-6-5-1 0 0,-6-7 62 0 0,12 13-73 0 0,0-1 1 0 0,0 1-1 0 0,-1 0 0 0 0,1 0 0 0 0,-1 0 1 0 0,1 0-1 0 0,-1 0 0 0 0,0 1 1 0 0,0 0-1 0 0,-1 0 0 0 0,-6-3 0 0 0,-5 1 54 0 0,0 0-57 0 0,0 0 1 0 0,0 1 0 0 0,0 1 0 0 0,0 0 0 0 0,-21 2-1 0 0,6-3-44 0 0,26 3 35 0 0,0-1-1 0 0,1 0 1 0 0,-1 1-1 0 0,0 0 0 0 0,-9 1 1 0 0,2 1-353 0 0,8-2-80 0 0,0 1 0 0 0,0 0 0 0 0,0-1 0 0 0,0 2 0 0 0,0-1 0 0 0,-7 3 0 0 0,1 1-5944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19:12:07.416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11 7 4896 0 0,'0'0'141'0'0,"0"0"61"0"0,0 0 167 0 0,0 0 71 0 0,0 0 9 0 0,0 0 4 0 0,0 0-5 0 0,-1-1-178 0 0,1 1 0 0 0,-1-1-1 0 0,0 0 1 0 0,1 1 0 0 0,-1-1-1 0 0,0 1 1 0 0,0-1 0 0 0,1 1-1 0 0,-1-1 1 0 0,0 1 0 0 0,-1-1-1 0 0,2 12-168 0 0,0-8-11 0 0,-1 1 0 0 0,1 0 0 0 0,0-1 0 0 0,1 1 0 0 0,-1 0 0 0 0,0-1 0 0 0,1 1 0 0 0,0 0 0 0 0,0-1 0 0 0,0 1 0 0 0,1-1 0 0 0,2 6 0 0 0,0-2 74 0 0,-1 0 0 0 0,1 1 0 0 0,-1-1 0 0 0,3 13-1 0 0,4 8 17 0 0,17 34-95 0 0,39 76 432 0 0,-24-61-367 0 0,0 8-133 0 0,28 37 731 0 0,-30-54-729 0 0,16 38-19 0 0,-54-101 0 0 0,1 0 0 0 0,0-1 0 0 0,0 1 0 0 0,0-1 0 0 0,0 0 0 0 0,1 0 0 0 0,4 4 0 0 0,16 16 0 0 0,-15-12 268 0 0,15 23 0 0 0,-19-28-199 0 0,2 5 142 0 0,1-1-1 0 0,16 15 1 0 0,-9-4 54 0 0,-13-19-254 0 0,0 0 0 0 0,1 1 0 0 0,-1-1-1 0 0,1 0 1 0 0,0 0 0 0 0,-1 0 0 0 0,1 0 0 0 0,4 2 0 0 0,-4-2 7 0 0,0-1 1 0 0,1 1 0 0 0,-1 1 0 0 0,-1-1 0 0 0,4 5 0 0 0,10 10-4 0 0,-12-14 10 0 0,-1 0 0 0 0,0-1 1 0 0,0 1-1 0 0,0 0 0 0 0,-1 1 1 0 0,1-1-1 0 0,2 8 0 0 0,1-3 32 0 0,7 14 68 0 0,3 14-115 0 0,-3-14 143 0 0,-12-21-108 0 0,1 1-1 0 0,0-1 1 0 0,-1 1 0 0 0,0-1 0 0 0,1 1 0 0 0,-1 0-1 0 0,0 0 1 0 0,-1 0 0 0 0,1-1 0 0 0,0 4-1 0 0,7 7 1155 0 0,-4-7-1974 0 0,2 2 1214 0 0,-4-7-383 0 0,-1 1 1 0 0,1 0-1 0 0,-1-1 1 0 0,0 1-1 0 0,0 0 1 0 0,0 0 0 0 0,0-1-1 0 0,0 1 1 0 0,1 3-1 0 0,17 33 647 0 0,-9-17-2144 0 0,-8-16 1456 0 0,1 0 1 0 0,0 0 0 0 0,-1 0 0 0 0,1 0-1 0 0,5 5 1 0 0,-5-7-17 0 0,1 0 0 0 0,-1 0-1 0 0,0-1 1 0 0,1 0 0 0 0,6 3-1 0 0,-8-4 4 0 0,-2-1-2 0 0,1 0 1 0 0,-1 0 0 0 0,1 0-1 0 0,-1 0 1 0 0,0 1 0 0 0,1-1-1 0 0,-1 0 1 0 0,0 0 0 0 0,1 0 0 0 0,-1 1-1 0 0,0-1 1 0 0,1 0 0 0 0,-1 0-1 0 0,0 1 1 0 0,0-1 0 0 0,1 0-1 0 0,-1 1 1 0 0,0-1 0 0 0,0 0 0 0 0,1 1-1 0 0,-1-1 1 0 0,0 0 0 0 0,0 1-1 0 0,0-1 1 0 0,0 1 0 0 0,1 0-1 0 0,11 10 329 0 0,-5-5-38 0 0,-6-5-234 0 0,4 4 13 0 0,-1 0-1 0 0,2-1 0 0 0,-1 1 0 0 0,12 6 0 0 0,-10-7-19 0 0,5 1-1025 0 0,-12-5 609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1:39:23.925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0 1 2816 0 0,'0'0'65'0'0,"0"0"7"0"0,0 0 7 0 0,0 0 20 0 0,0 0 79 0 0,1 6 500 0 0,17 46 1357 0 0,-16-43-1858 0 0,0 1 0 0 0,-1-1-1 0 0,1 18 1 0 0,-2-19-46 0 0,1 1-1 0 0,-1 0 0 0 0,2-1 1 0 0,-1 1-1 0 0,4 10 1 0 0,-2-12 35 0 0,-1 0 0 0 0,-1 1 0 0 0,2 12-1 0 0,0 5 120 0 0,-2-17-254 0 0,0-1 0 0 0,-1 1 1 0 0,0 10-1 0 0,-1-2 248 0 0,1-15-194 0 0,-1 9 382 0 0,1-10-424 0 0,0 1-30 0 0,0-1-1 0 0,0 0 1 0 0,-1 0 0 0 0,1 0 0 0 0,0 1-1 0 0,0-1 1 0 0,0 0 0 0 0,0 1 0 0 0,-1-1-1 0 0,1 0 1 0 0,0 0 0 0 0,0 1 0 0 0,0-1-1 0 0,0 0 1 0 0,0 1 0 0 0,0-1 0 0 0,0 0-1 0 0,0 1 1 0 0,0-1 0 0 0,0 0-1 0 0,0 1 1 0 0,0-1 0 0 0,0 0 0 0 0,0 0-1 0 0,0 1 1 0 0,0-1 0 0 0,0 0 0 0 0,0 1-1 0 0,0-1 1 0 0,1 0 0 0 0,-1 1 0 0 0,0-1-1 0 0,0 0 1 0 0,0 0 0 0 0,0 1-1 0 0,1-1 1 0 0,-1 0 0 0 0,0 1 0 0 0,1 0 55 0 0,-1-1-4 0 0,0 0 0 0 0,0 0 1 0 0,0 0 4 0 0,0 0-41 0 0,0 0-161 0 0,0 0-80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1:39:25.150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174 1 5120 0 0,'0'0'116'0'0,"0"0"17"0"0,0 0 10 0 0,0 0 19 0 0,-20 12 1396 0 0,17-10-1504 0 0,0 0 1 0 0,0 0-1 0 0,-1-1 0 0 0,1 1 1 0 0,-1-1-1 0 0,1 0 1 0 0,-1 0-1 0 0,0 0 0 0 0,-4 1 1 0 0,5-2-41 0 0,0 0 1 0 0,0 1 0 0 0,0 0-1 0 0,0-1 1 0 0,0 1 0 0 0,0 0-1 0 0,0 1 1 0 0,0-1 0 0 0,1 0-1 0 0,-1 1 1 0 0,0-1 0 0 0,1 1-1 0 0,-1 0 1 0 0,1 0 0 0 0,-1 0-1 0 0,1 0 1 0 0,0 1 0 0 0,-3 3-1 0 0,-9 21 126 0 0,-9 15 184 0 0,7-14-71 0 0,10-16-231 0 0,5-11-16 0 0,1-1 1 0 0,0 0-1 0 0,0 0 0 0 0,0 1 0 0 0,0-1 1 0 0,0 0-1 0 0,0 0 0 0 0,0 1 1 0 0,0-1-1 0 0,0 0 0 0 0,0 0 0 0 0,0 1 1 0 0,0-1-1 0 0,0 0 0 0 0,0 0 1 0 0,0 1-1 0 0,0-1 0 0 0,0 0 0 0 0,0 1 1 0 0,0-1-1 0 0,0 0 0 0 0,0 0 1 0 0,1 0-1 0 0,-1 1 0 0 0,0-1 0 0 0,0 0 1 0 0,0 0-1 0 0,0 1 0 0 0,1-1 1 0 0,-1 0-1 0 0,0 0 0 0 0,11 5-39 0 0,14 0-69 0 0,-24-5 119 0 0,16 0 106 0 0,26-1 0 0 0,-4-1-325 0 0,-35 2 207 0 0,-1 1 1 0 0,1 0 0 0 0,0-1 0 0 0,-1 1-1 0 0,1 0 1 0 0,0 1 0 0 0,-1-1-1 0 0,1 1 1 0 0,-1-1 0 0 0,0 1 0 0 0,0 0-1 0 0,1 1 1 0 0,3 2 0 0 0,-6-4-11 0 0,5 5-118 0 0,4 9 67 0 0,-9-12 56 0 0,1-1 0 0 0,0 1 0 0 0,-1 0 0 0 0,0 0 0 0 0,0 0 0 0 0,1 0 0 0 0,-2 0 0 0 0,2 5 0 0 0,0-3 14 0 0,-1-2 41 0 0,0 0-1 0 0,-1-1 0 0 0,0 1 0 0 0,1 0 0 0 0,-1 0 0 0 0,0-1 0 0 0,0 1 0 0 0,-1 5 1 0 0,0 0 115 0 0,0-3-104 0 0,0-1 0 0 0,0 1 0 0 0,-1-1 0 0 0,1 0 0 0 0,-1 1 1 0 0,0-1-1 0 0,-4 7 0 0 0,3-6 13 0 0,-1 0 58 0 0,0 1 0 0 0,0-1 1 0 0,-8 8-1 0 0,11-11-38 0 0,-1-1 0 0 0,0 0 0 0 0,0 1 1 0 0,0-1-1 0 0,0 0 0 0 0,0 0 0 0 0,0-1 0 0 0,0 1 0 0 0,0 0 0 0 0,-4 0 1 0 0,5-1 34 0 0,-18-9 673 0 0,17 7-794 0 0,0 0-1 0 0,0 0 1 0 0,1 0-1 0 0,-1 0 1 0 0,0 0-1 0 0,1-1 1 0 0,-1 1 0 0 0,1-1-1 0 0,0 1 1 0 0,0-1-1 0 0,0 1 1 0 0,0-1 0 0 0,0 0-1 0 0,1 1 1 0 0,-1-1-1 0 0,1 0 1 0 0,0 0 0 0 0,0 1-1 0 0,0-1 1 0 0,0 0-1 0 0,0 0 1 0 0,0 1-1 0 0,1-1 1 0 0,0-3 0 0 0,9-22-13 0 0,-9 23 0 0 0,0-1 0 0 0,1 1 0 0 0,0 0 0 0 0,0 0 0 0 0,5-8 0 0 0,-2 4 0 0 0,0 0 0 0 0,-1-1 0 0 0,4-10 0 0 0,2-4 0 0 0,-6 16 0 0 0,-1-1 0 0 0,0 0 0 0 0,0 0 0 0 0,-1 0 0 0 0,-1-1 0 0 0,2-9 0 0 0,-3 12-5 0 0,1-1 15 0 0,16-21-122 0 0,-17 28 84 0 0,0 1-27 0 0,0 0-474 0 0,0 0-240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6:49.380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30 1 3968 0 0,'0'0'116'0'0,"0"0"75"0"0,0 0 250 0 0,0 0 110 0 0,0 0 22 0 0,0 0-25 0 0,0 0-118 0 0,0 0-50 0 0,0 0-10 0 0,0 0-34 0 0,0 0-135 0 0,0 0-60 0 0,0 0-11 0 0,0 0 4 0 0,0 0 29 0 0,0 0 12 0 0,0 0 1 0 0,0 0 17 0 0,-8 12 670 0 0,5-7-603 0 0,1 1 0 0 0,0-1 0 0 0,0 1 0 0 0,1 0 0 0 0,-1-1 1 0 0,1 1-1 0 0,1 0 0 0 0,-1 12 0 0 0,-3 20 122 0 0,3-30-314 0 0,0-1-1 0 0,0 1 0 0 0,1 0 1 0 0,0-1-1 0 0,1 9 1 0 0,-1-1 97 0 0,0-12-117 0 0,0 0 1 0 0,0 0-1 0 0,0 0 1 0 0,1 0-1 0 0,-1-1 1 0 0,1 1-1 0 0,0 3 1 0 0,0-3-15 0 0,0-1 1 0 0,0 0-1 0 0,-1 0 1 0 0,1 1-1 0 0,-1-1 1 0 0,0 0 0 0 0,0 1-1 0 0,0-1 1 0 0,0 0-1 0 0,0 1 1 0 0,0-1-1 0 0,-1 3 1 0 0,0-1 3 0 0,1 1 0 0 0,0-1 0 0 0,-1 0 0 0 0,2 1 1 0 0,-1-1-1 0 0,1 6 0 0 0,1-2-27 0 0,-1-4-11 0 0,1 2 0 0 0,0 1 0 0 0,-3 0 0 0 0,2-2-36 0 0,0-4-160 0 0,-1-1-103 0 0,0 0-585 0 0,0-1-2349 0 0,3-3-1007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6:49.992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0 7 3912 0 0,'0'0'83'0'0,"0"0"11"0"0,0 0 13 0 0,0 0 14 0 0,0 0-6 0 0,0 0-3 0 0,0 0 0 0 0,1 0-19 0 0,3-1-63 0 0,-2 0 186 0 0,1 0 0 0 0,-1 0 1 0 0,1 0-1 0 0,-1 1 1 0 0,0 0-1 0 0,1-1 1 0 0,-1 1-1 0 0,1 0 1 0 0,-1 0-1 0 0,1 0 1 0 0,0 0-1 0 0,-1 1 1 0 0,0-1-1 0 0,1 0 0 0 0,-1 1 1 0 0,4 1-1 0 0,27 5 891 0 0,-17-3-779 0 0,-10-2-144 0 0,0 0-1 0 0,0 0 1 0 0,0 1-1 0 0,0-1 1 0 0,0 1 0 0 0,8 6-1 0 0,29 24 1159 0 0,-40-30-1264 0 0,1 0 0 0 0,-1 0 0 0 0,0 0 0 0 0,0 0 0 0 0,0 1 0 0 0,0-1 0 0 0,-1 1 0 0 0,1-1 0 0 0,-1 1 0 0 0,0 0 0 0 0,0 0 0 0 0,0 0 0 0 0,-1 1 0 0 0,1-1 0 0 0,0 6 0 0 0,4 38 371 0 0,-14 9 131 0 0,7-54-524 0 0,1 0 0 0 0,-1 0-1 0 0,0 0 1 0 0,0-1 0 0 0,0 1 0 0 0,0 0 0 0 0,0 0 0 0 0,-1-1-1 0 0,1 1 1 0 0,-1-1 0 0 0,-2 3 0 0 0,3-3-19 0 0,-3 3 48 0 0,2-4-65 0 0,1 0 0 0 0,0 0-1 0 0,-1 1 1 0 0,1-1 0 0 0,-1 0 0 0 0,1 0 0 0 0,-1-1 0 0 0,1 1 0 0 0,-1 0 0 0 0,0 0-1 0 0,1-1 1 0 0,-1 1 0 0 0,0-1 0 0 0,0 1 0 0 0,0-1 0 0 0,1 0 0 0 0,-5 0 0 0 0,-32 5 161 0 0,21-4-181 0 0,3-2-715 0 0,11 1-3004 0 0,3 0-1295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5T19:02:12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597 37 10304,'-16'0'5269,"16"0"-4784,-9 4 155,8-3-622,0 0-1,0 0 1,0 0-1,0-1 0,0 1 1,0 0-1,0 0 1,0 0-1,0-1 1,0 1-1,-1-1 1,1 1-1,0-1 0,0 1 1,-1-1-1,1 0 1,0 1-1,0-1 1,-1 0-1,-1 0 1,-32 0 272,22-1-126,-101 3 370,79 2-417,27-2-149,3-1 22,0 1-1,0-1 0,0 0 0,-6 0 1,-21 1 28,21-1 9,0-1 1,-1 0-1,-17-2 1,12 0-51,0 1 0,-30 2 0,10 0-143,-21-1 294,23 0 64,36 0-188,1 0-1,-1 0 0,1 0 1,0-1-1,-1 1 1,0 0-1,1-1 1,-1 1-1,1-1 0,-1 0 1,1 1-1,-1-1 1,2-2-1,-3 3 189,0 0-59,0 0-95,0-6 204,0 4-255,0 4-62,0-2 91,0 0-23,0 0 0,0-1 0,0 1 0,0 0 0,0-1 0,0 1 0,0 0 0,1 0-1,-1-1 1,0 1 0,0 0 0,0-1 0,0 1 0,0 0 0,0 0 0,1-1 0,-1 1-1,0 0 1,0 0 0,0-1 0,1 1 0,-1 0 0,1 0 0,14-6 45,21-5-87,13 0 224,-34 6-244,29-4 0,-17 6 245,-35 3-187,0 0 0,0 0 0,1 1 0,-1 0-1,0 1 1,1 0 0,-1 0 0,1 0 0,-9 5-1,-2 2-105,0 0 186,-22 15 1,-2 4-161,35-23 84,7-5 14,0 0 0,-1 0-1,1 0 1,0 0-1,-1 1 1,1-1-1,0 0 1,-1 0-1,1 0 1,0 0-1,0 1 1,0-1 0,-1 0-1,1 0 1,0 1-1,0-1 1,0 0-1,-1 0 1,1 1-1,0-1 1,0 0 0,0 1-1,0 2 29,1 7-149,12-1 65,38 5-26,-15-1 219,42 8 0,-49-17-46,-16-3 66,-12-1-27,-6 1 46,-11 2-390,0 0-2957,10-3 1586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6:50.969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223 1 6176 0 0,'-5'1'150'0'0,"-8"2"579"0"0,-1-1 0 0 0,-19 1 0 0 0,28-3-537 0 0,1 0 0 0 0,-1 1 0 0 0,1 0 0 0 0,-1 0 0 0 0,0 0 0 0 0,1 0 0 0 0,0 1 0 0 0,-1-1 0 0 0,1 1 0 0 0,0 0 0 0 0,-8 5 0 0 0,-3 4 587 0 0,10-8-675 0 0,1 0 1 0 0,0 0-1 0 0,0 0 0 0 0,0 0 0 0 0,1 0 0 0 0,-7 8 0 0 0,4-4 23 0 0,1 1 1 0 0,-1 0-1 0 0,2 0 0 0 0,-1 1 1 0 0,1-1-1 0 0,0 1 0 0 0,-3 12 1 0 0,5-16-58 0 0,1-2-28 0 0,0 1 0 0 0,0-1-1 0 0,1 0 1 0 0,-1 1 0 0 0,1-1 0 0 0,-1 0-1 0 0,1 1 1 0 0,0-1 0 0 0,1 7 0 0 0,0-3-43 0 0,-1-6 4 0 0,0 1-1 0 0,0-1 1 0 0,0 1-1 0 0,0-1 0 0 0,1 1 1 0 0,-1-1-1 0 0,1 1 0 0 0,-1-1 1 0 0,1 1-1 0 0,-1-1 1 0 0,1 1-1 0 0,0-1 0 0 0,0 0 1 0 0,0 0-1 0 0,0 1 0 0 0,0-1 1 0 0,0 0-1 0 0,0 0 1 0 0,0 0-1 0 0,0 0 0 0 0,0 0 1 0 0,0 0-1 0 0,1 0 0 0 0,-1 0 1 0 0,1-1-1 0 0,1 2 1 0 0,-1-1-3 0 0,-2-1 0 0 0,1 0 0 0 0,0 1 0 0 0,0-1 0 0 0,0 0 0 0 0,0 0 0 0 0,-1 0 0 0 0,1 1 0 0 0,0-1 0 0 0,0 0 0 0 0,0 0 0 0 0,0 0 0 0 0,0 0 0 0 0,-1-1 0 0 0,1 1 0 0 0,0 0 0 0 0,0 0 0 0 0,0 0 0 0 0,0-1 0 0 0,-1 1 0 0 0,1 0 0 0 0,0-1 0 0 0,0 1 0 0 0,-1-1 0 0 0,2 0 0 0 0,18-6 0 0 0,-18 7 0 0 0,11-11 0 0 0,-10 8 85 0 0,0-1 0 0 0,1 0 1 0 0,-2 0-1 0 0,1 0 0 0 0,0 0 1 0 0,-1-1-1 0 0,1 1 0 0 0,-1 0 1 0 0,-1-1-1 0 0,1 0 0 0 0,1-7 1 0 0,7-14-69 0 0,-9 26-17 0 0,-1-1 0 0 0,1 0 1 0 0,-1 1-1 0 0,0-1 0 0 0,1 0 1 0 0,-1 0-1 0 0,0 1 0 0 0,0-1 1 0 0,1 0-1 0 0,-1 0 0 0 0,0 0 1 0 0,0 1-1 0 0,0-1 0 0 0,0 0 1 0 0,0 0-1 0 0,0 0 0 0 0,0 1 1 0 0,0-1-1 0 0,0 0 0 0 0,-1 0 1 0 0,1 1-1 0 0,0-1 0 0 0,0 0 1 0 0,-1 0-1 0 0,1 1 1 0 0,-1-1-1 0 0,0-1 0 0 0,-4-19 332 0 0,7 28-39 0 0,0 0 0 0 0,-1-1 0 0 0,0 1-1 0 0,0 0 1 0 0,0 0 0 0 0,-1-1 0 0 0,0 9 0 0 0,1-10-22 0 0,-1 0 0 0 0,1-1 0 0 0,0 1 0 0 0,0-1 0 0 0,3 8 0 0 0,2 10-1328 0 0,-4-19 1060 0 0,0 0 0 0 0,-1 0 0 0 0,1 0 0 0 0,0 0 0 0 0,1 0 0 0 0,-1 0 0 0 0,0 0 0 0 0,1-1 0 0 0,0 1-1 0 0,-1-1 1 0 0,1 0 0 0 0,0 0 0 0 0,0 0 0 0 0,4 2 0 0 0,-4-5-410 0 0,-1 0 0 0 0,1 1-1 0 0,0-1 1 0 0,-1-1 0 0 0,1 1 0 0 0,-1 0-1 0 0,0-1 1 0 0,1 1 0 0 0,-1-1 0 0 0,0 1 0 0 0,0-1-1 0 0,0 0 1 0 0,0 0 0 0 0,0 0 0 0 0,1-3-1 0 0,6-6-1214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6:52.249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24 7 5496 0 0,'0'0'124'0'0,"0"0"17"0"0,0 0 11 0 0,0 0 40 0 0,0 0 143 0 0,0 0 66 0 0,-3 13 814 0 0,-6 22 890 0 0,6-26-1755 0 0,1 1 0 0 0,0-1 0 0 0,0 0 0 0 0,1 1 0 0 0,0-1 0 0 0,0 1 0 0 0,1-1 1 0 0,2 11-1 0 0,-1-5 34 0 0,-1-12-317 0 0,0-1 0 0 0,0 1 0 0 0,0-1 0 0 0,1 0 0 0 0,-1 1 0 0 0,1-1 0 0 0,0 0 1 0 0,1 4-1 0 0,-1-2 2 0 0,-1-2-55 0 0,0-1 1 0 0,0 0 0 0 0,0 1 0 0 0,1-1 0 0 0,-1 0-1 0 0,1 1 1 0 0,-1-1 0 0 0,1 0 0 0 0,-1 0-1 0 0,1 0 1 0 0,0 1 0 0 0,0-1 0 0 0,1 2 0 0 0,5 3 33 0 0,-5-6 7 0 0,1 0 1 0 0,-1 0 0 0 0,0 0 0 0 0,1-1 0 0 0,-1 1-1 0 0,1 0 1 0 0,-1-1 0 0 0,0 0 0 0 0,1 1 0 0 0,-1-1-1 0 0,0 0 1 0 0,0 0 0 0 0,1 0 0 0 0,-1-1 0 0 0,0 1-1 0 0,0 0 1 0 0,0-1 0 0 0,-1 1 0 0 0,3-3 0 0 0,4-4-32 0 0,-1 0 1 0 0,12-18-1 0 0,-15 19-21 0 0,4-5-3 0 0,11-24 0 0 0,-15 28 1 0 0,-1-1 0 0 0,-1 0 0 0 0,3-9 0 0 0,1-6-93 0 0,-6 22 91 0 0,1 1 1 0 0,0-1 0 0 0,-1 1 0 0 0,1-1 0 0 0,0 1 0 0 0,-1 0 0 0 0,1-1 0 0 0,0 1 0 0 0,0 0 0 0 0,0-1 0 0 0,2 0 0 0 0,2-3 15 0 0,-5 4 55 0 0,1 1-38 0 0,-1 0 33 0 0,3-9-30 0 0,-3 8-35 0 0,0 1 1 0 0,0 0 0 0 0,1 0 0 0 0,-1-1 0 0 0,0 1 0 0 0,0 0 0 0 0,1 0 0 0 0,-1 0 0 0 0,0-1 0 0 0,0 1 0 0 0,1 0 0 0 0,-1 0-1 0 0,0 0 1 0 0,1 0 0 0 0,-1 0 0 0 0,0-1 0 0 0,1 1 0 0 0,-1 0 0 0 0,0 0 0 0 0,1 0 0 0 0,-1 0 0 0 0,0 0 0 0 0,1 0 0 0 0,-1 0 0 0 0,0 0-1 0 0,1 0 1 0 0,-1 1 0 0 0,0-1 0 0 0,1 0 0 0 0,-1 0 0 0 0,0 0 0 0 0,0 0 0 0 0,1 0 0 0 0,-1 0 0 0 0,0 1 0 0 0,1-1 0 0 0,-1 0-1 0 0,1 1 1 0 0,7 6 92 0 0,-6-3-72 0 0,0 0 1 0 0,-1 1 0 0 0,1-1-1 0 0,-1 0 1 0 0,1 8 0 0 0,3 9-24 0 0,-2-8 43 0 0,2 0 0 0 0,-1 0 0 0 0,2 0 0 0 0,0 0 0 0 0,0-1 0 0 0,9 12 0 0 0,-11-18 75 0 0,-2-1-1 0 0,1 1 0 0 0,-1 0 0 0 0,1 0 0 0 0,-2 0 0 0 0,1 0 0 0 0,-1 0 0 0 0,0 0 0 0 0,1 7 0 0 0,0 1 698 0 0,4 12-1980 0 0,-4-19 1090 0 0,0 1 0 0 0,-1-1 0 0 0,1 16-1 0 0,-1-12 89 0 0,-1-7 15 0 0,0-1 1 0 0,0 0-1 0 0,0 0 0 0 0,0 0 0 0 0,-1 6 0 0 0,0-6 12 0 0,0 0-1 0 0,0 0 0 0 0,-1 1 0 0 0,1-2 0 0 0,-1 1 1 0 0,1 0-1 0 0,-1 0 0 0 0,0 0 0 0 0,0-1 0 0 0,0 1 0 0 0,0-1 1 0 0,-1 0-1 0 0,1 1 0 0 0,-1-1 0 0 0,1 0 0 0 0,-4 1 0 0 0,-1 2-16 0 0,1-1 0 0 0,-1 0 0 0 0,0-1 0 0 0,0 1 0 0 0,0-1 0 0 0,-1-1 0 0 0,1 1 0 0 0,-1-1 0 0 0,1-1 0 0 0,-1 0 0 0 0,0 0 0 0 0,-11 0-1 0 0,-3 2-128 0 0,19-2-21 0 0,-1 0-1 0 0,1-1 1 0 0,-1 0 0 0 0,1 1 0 0 0,-7-2-1 0 0,9 1 64 0 0,1 0-1 0 0,0 0 0 0 0,-1 0 0 0 0,1 0 0 0 0,-1 0 0 0 0,1 0 0 0 0,0-1 0 0 0,-1 1 0 0 0,1 0 0 0 0,0 0 0 0 0,-1-1 0 0 0,1 1 0 0 0,0 0 0 0 0,-1 0 0 0 0,1-1 1 0 0,0 1-1 0 0,0 0 0 0 0,-1-1 0 0 0,1 1 0 0 0,0 0 0 0 0,0-1 0 0 0,0 1 0 0 0,-1 0 0 0 0,1-1 0 0 0,0 1 0 0 0,0 0 0 0 0,0-1 0 0 0,0 1 0 0 0,0-1 0 0 0,0 1 0 0 0,0 0 1 0 0,0-2-1 0 0,2-13-2552 0 0,1 6 1275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6:52.849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109 1 9040 0 0,'0'0'266'0'0,"0"0"1"0"0,-16 3 208 0 0,11-2-349 0 0,0 1 0 0 0,0-1 1 0 0,0 1-1 0 0,0 1 0 0 0,0-1 1 0 0,0 1-1 0 0,1 0 1 0 0,0 0-1 0 0,-1 0 0 0 0,1 1 1 0 0,0-1-1 0 0,0 1 0 0 0,1 0 1 0 0,-1 0-1 0 0,1 0 0 0 0,0 1 1 0 0,0-1-1 0 0,1 1 0 0 0,-1-1 1 0 0,1 1-1 0 0,0 0 1 0 0,0 0-1 0 0,0 0 0 0 0,1 1 1 0 0,-2 9-1 0 0,3-13-124 0 0,0 0 0 0 0,0 0 0 0 0,1 0 0 0 0,-1 0 0 0 0,0-1 0 0 0,1 1 0 0 0,-1 0 0 0 0,1 0 0 0 0,0-1 1 0 0,-1 1-1 0 0,1 0 0 0 0,0-1 0 0 0,0 1 0 0 0,0-1 0 0 0,0 1 0 0 0,0-1 0 0 0,1 1 0 0 0,-1-1 0 0 0,0 0 0 0 0,1 1 0 0 0,1 0 0 0 0,1 0 2 0 0,-1 0 0 0 0,1 0-1 0 0,0 0 1 0 0,0 0 0 0 0,1-1-1 0 0,-1 0 1 0 0,7 2 0 0 0,18 8 36 0 0,-9-3-16 0 0,-12-5 7 0 0,-1 0 1 0 0,1-1-1 0 0,0-1 1 0 0,0 1-1 0 0,15 0 1 0 0,-22-2 1 0 0,0 0 0 0 0,0 0 0 0 0,1 1-1 0 0,-1-1 1 0 0,0 0 0 0 0,0 1 0 0 0,1-1 0 0 0,-1 1 0 0 0,0-1 0 0 0,0 1-1 0 0,0 0 1 0 0,0-1 0 0 0,0 1 0 0 0,0 0 0 0 0,0 0 0 0 0,1 1 0 0 0,-2-1-33 0 0,0 0 1 0 0,1 0 0 0 0,-1 1-1 0 0,0-1 1 0 0,0 0 0 0 0,0 1-1 0 0,0-1 1 0 0,0 0 0 0 0,-1 0 0 0 0,1 1-1 0 0,0-1 1 0 0,-1 0 0 0 0,1 0-1 0 0,0 0 1 0 0,-1 1 0 0 0,1-1 0 0 0,-1 0-1 0 0,0 0 1 0 0,1 0 0 0 0,-1 0-1 0 0,0 0 1 0 0,0 0 0 0 0,0 0-1 0 0,0 0 1 0 0,-1 1 0 0 0,-1 1 1 0 0,0 0-2 0 0,0-1 0 0 0,0 1 0 0 0,1-1 0 0 0,-1 0 0 0 0,-1 0 0 0 0,1 0 0 0 0,0 0 0 0 0,-7 2 0 0 0,-3 2 0 0 0,-40 13 0 0 0,43-15 0 0 0,8-3-30 0 0,0-1 0 0 0,0 0 1 0 0,0 1-1 0 0,0-1 0 0 0,0 0 1 0 0,0 0-1 0 0,0 0 0 0 0,-1 0 1 0 0,1 0-1 0 0,0 0 0 0 0,0-1 1 0 0,0 1-1 0 0,-3-2 1 0 0,-3 0-212 0 0,2 1-7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9:10.737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 33 5344 0 0,'0'0'157'0'0,"0"0"18"0"0,0 0-11 0 0,0 0-4 0 0,0 0 0 0 0,0 0-12 0 0,0 0-52 0 0,0 0-28 0 0,0 0-4 0 0,0 0 6 0 0,2-7 345 0 0,-2 3-331 0 0,0 4 252 0 0,0 0 105 0 0,0 0 21 0 0,0 0-45 0 0,0 0-196 0 0,0 0-86 0 0,3-11 1342 0 0,0 4 1385 0 0,-4 6-2670 0 0,0-1-22 0 0,1 1-84 0 0,0 1-22 0 0,0 1-11 0 0,0 1 10 0 0,-4 81 4091 0 0,3-70-1583 0 0,0-10-2788 0 0,1 1 0 0 0,0-1 0 0 0,0 0 0 0 0,0 1 0 0 0,0-1 0 0 0,0 0 0 0 0,1 0 0 0 0,0 5-1 0 0,1-2 305 0 0,-1-5-164 0 0,0 1 1 0 0,-1 0 0 0 0,1-1 0 0 0,0 1 0 0 0,-1 0-1 0 0,0 0 1 0 0,1-1 0 0 0,-1 1 0 0 0,0 0-1 0 0,0 0 1 0 0,0 0 0 0 0,0-1 0 0 0,0 1-1 0 0,-1 2 1 0 0,1-3-261 0 0,0-1 558 0 0,7 27 1446 0 0,-2-10-1675 0 0,-3-23-14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9:11.882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11 95 3280 0 0,'0'0'93'0'0,"0"0"15"0"0,0 0-22 0 0,0 0-13 0 0,0 0-1 0 0,0 0 20 0 0,0 0 85 0 0,-4-14 2464 0 0,0-15 937 0 0,4-2-1738 0 0,-1 29-1890 0 0,1 1 179 0 0,-1 0 0 0 0,1 0 0 0 0,0 0 0 0 0,0 0-1 0 0,0 0 1 0 0,0 0 0 0 0,0 0 0 0 0,0 0 0 0 0,0 0 0 0 0,0 0-1 0 0,0 0 1 0 0,0 0 0 0 0,0 0 0 0 0,0 0 0 0 0,1-1 0 0 0,0 0 15 0 0,-1 2 44 0 0,0 0 4 0 0,0 0-63 0 0,0 0-262 0 0,0 0-113 0 0,0 0-915 0 0,0 0-3596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9:13.810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0 71 5960 0 0,'0'-3'255'0'0,"1"0"1"0"0,-1 0-1 0 0,1 0 0 0 0,0 1 1 0 0,-1-1-1 0 0,1 0 1 0 0,0 1-1 0 0,1-1 0 0 0,-1 1 1 0 0,0-1-1 0 0,1 1 1 0 0,-1 0-1 0 0,1-1 0 0 0,0 1 1 0 0,0 0-1 0 0,0 0 1 0 0,0 0-1 0 0,0 0 1 0 0,0 0-1 0 0,0 1 0 0 0,1-1 1 0 0,-1 1-1 0 0,1 0 1 0 0,4-3-1 0 0,11-4 112 0 0,-1 5-349 0 0,-16 3-14 0 0,1-1 0 0 0,-1 1-1 0 0,0 0 1 0 0,1 0 0 0 0,-1 0 0 0 0,1 0 0 0 0,0 0-1 0 0,-1 0 1 0 0,0 0 0 0 0,1 0 0 0 0,2 1 0 0 0,3 1 3 0 0,-5-2-3 0 0,-1 0-1 0 0,0 0 0 0 0,1 1 1 0 0,-1-1-1 0 0,0 1 0 0 0,1-1 0 0 0,-1 0 1 0 0,0 1-1 0 0,0 0 0 0 0,1-1 1 0 0,-1 1-1 0 0,0 0 0 0 0,0 0 1 0 0,0 0-1 0 0,0-1 0 0 0,1 3 1 0 0,3 2 14 0 0,0 9 38 0 0,-5-12-32 0 0,1 0-1 0 0,-1 0 0 0 0,0 0 1 0 0,0 0-1 0 0,0 0 0 0 0,0-1 1 0 0,0 1-1 0 0,0 0 0 0 0,0 0 1 0 0,-1 0-1 0 0,1 0 0 0 0,-1 0 1 0 0,1 0-1 0 0,-1 0 0 0 0,0 0 1 0 0,0-1-1 0 0,-1 3 0 0 0,1-1 8 0 0,-1-1-1 0 0,1 0 1 0 0,0 1 0 0 0,0-1-1 0 0,1 1 1 0 0,-1-1-1 0 0,0 1 1 0 0,1 0-1 0 0,-1 4 1 0 0,-9 18 289 0 0,-2 2-256 0 0,1-6 58 0 0,5-10-52 0 0,-12 19 196 0 0,-17 21-212 0 0,32-48-32 0 0,2-3 22 0 0,1 0 1 0 0,0 0 0 0 0,-1 1-1 0 0,1-1 1 0 0,0 0 0 0 0,0 0-1 0 0,-1 0 1 0 0,1 1-1 0 0,0-1 1 0 0,0 0 0 0 0,-1 0-1 0 0,1 1 1 0 0,0-1 0 0 0,0 0-1 0 0,0 1 1 0 0,0-1 0 0 0,-1 0-1 0 0,1 1 1 0 0,0-1-1 0 0,0 0 1 0 0,0 1 0 0 0,0-1-1 0 0,0 0 1 0 0,0 1 0 0 0,0-1-1 0 0,0 0 1 0 0,0 1 0 0 0,1-1 15 0 0,2 0-48 0 0,52-18 244 0 0,-32 12-326 0 0,15 2 375 0 0,-27 2-82 0 0,0 0 0 0 0,14 1-1 0 0,-23 1-181 0 0,0-1 0 0 0,0 1-1 0 0,0 0 1 0 0,0-1-1 0 0,0 1 1 0 0,0-1-1 0 0,0 0 1 0 0,0 0-1 0 0,3-1 1 0 0,-3 1-31 0 0,-1 2 1 0 0,0-1 42 0 0,-1 0-21 0 0,0 0-122 0 0,0 0-12 0 0,0 0-62 0 0,0 0-285 0 0,0 0-125 0 0,0 0-977 0 0,0 0-3790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9:15.198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51 17 6304 0 0,'0'0'141'0'0,"0"0"23"0"0,0 0 11 0 0,0 0 30 0 0,0 0 124 0 0,0 0 58 0 0,0 0 12 0 0,0 0-29 0 0,0 0-123 0 0,0 0-58 0 0,0 0-11 0 0,0 0-10 0 0,0 0-32 0 0,0 0-10 0 0,0 0-4 0 0,0 0 2 0 0,0 0 17 0 0,0 0 10 0 0,0 0 1 0 0,0 0 12 0 0,0 0 52 0 0,-15 6 1692 0 0,9 0-1691 0 0,4-5-169 0 0,1 0 1 0 0,0-1-1 0 0,0 1 0 0 0,-1 0 1 0 0,1 1-1 0 0,0-1 0 0 0,0 0 0 0 0,0 0 1 0 0,1 0-1 0 0,-1 1 0 0 0,0-1 1 0 0,0 2-1 0 0,0-2 108 0 0,1-1-125 0 0,-1 0 1 0 0,0 1-1 0 0,1-1 1 0 0,-1 0-1 0 0,1 1 1 0 0,-1-1-1 0 0,1 1 1 0 0,-1-1-1 0 0,1 1 1 0 0,-1-1-1 0 0,1 1 1 0 0,0-1-1 0 0,-1 1 1 0 0,1-1-1 0 0,0 1 1 0 0,-1 0-1 0 0,1 0 1 0 0,-6 26 336 0 0,6-23-368 0 0,-1 5 0 0 0,4 4 0 0 0,-4-8 0 0 0,1-4 0 0 0,0 1 0 0 0,0-1 0 0 0,-1 0 0 0 0,1 0 0 0 0,0 1 0 0 0,0-1 0 0 0,0 0 0 0 0,0 0 0 0 0,1 1 0 0 0,-1-1 0 0 0,0 0 0 0 0,0 0 0 0 0,1 1 0 0 0,0 0 0 0 0,13 60 552 0 0,-14-60-533 0 0,1 0 0 0 0,-1 0 0 0 0,1 0 1 0 0,0 0-1 0 0,0 0 0 0 0,0-1 0 0 0,0 1 1 0 0,0 0-1 0 0,0-1 0 0 0,0 1 1 0 0,1-1-1 0 0,-1 1 0 0 0,1-1 0 0 0,-1 1 1 0 0,4 1-1 0 0,-1-1 10 0 0,0 0 1 0 0,1 0-1 0 0,-1-1 1 0 0,1 0-1 0 0,-1 0 1 0 0,1 0-1 0 0,5 0 1 0 0,2 0 43 0 0,0-1 1 0 0,1 0 0 0 0,-1-1 0 0 0,16-3 0 0 0,-22 2-102 0 0,0 0 0 0 0,0 0 0 0 0,-1 0 0 0 0,1-1-1 0 0,6-4 1 0 0,-8 5 38 0 0,-1 0 35 0 0,0 0-1 0 0,0-1 1 0 0,-1 1-1 0 0,1-1 1 0 0,3-5-1 0 0,0 2 87 0 0,-4 3-102 0 0,-1 0 1 0 0,1 0 0 0 0,0 0 0 0 0,-1-1 0 0 0,0 1-1 0 0,0 0 1 0 0,0-1 0 0 0,0 1 0 0 0,0-1 0 0 0,-1 1-1 0 0,1-1 1 0 0,-1 1 0 0 0,0-1 0 0 0,0 1 0 0 0,0-1-1 0 0,-2-4 1 0 0,2-9 167 0 0,-9 1-121 0 0,4 8 30 0 0,3 2 13 0 0,-1 0 0 0 0,1 1 1 0 0,-1 0-1 0 0,-1-1 0 0 0,1 1 1 0 0,-1 0-1 0 0,-5-5 0 0 0,4 6-22 0 0,0 0 0 0 0,0 1 0 0 0,-1-1 0 0 0,1 1 0 0 0,-1 1 0 0 0,0-1-1 0 0,0 1 1 0 0,-10-3 0 0 0,15 5-71 0 0,-18-2-36 0 0,18 1 9 0 0,-1 0 7 0 0,-12 4-75 0 0,14-3 5 0 0,-1 0 29 0 0,1 0 0 0 0,0 0 0 0 0,0 0 0 0 0,0 0 0 0 0,-1 0-1 0 0,1 0 1 0 0,0 0 0 0 0,0 0 0 0 0,-1 1 0 0 0,1-1-1 0 0,0 0 1 0 0,0 0 0 0 0,0 0 0 0 0,-1 0 0 0 0,1 0 0 0 0,0 0-1 0 0,0 0 1 0 0,0 0 0 0 0,-1 1 0 0 0,1-1 0 0 0,0 0 0 0 0,0 0-1 0 0,0 0 1 0 0,0 0 0 0 0,0 1 0 0 0,-1-1 0 0 0,1 0-1 0 0,0 0 1 0 0,0 0 0 0 0,0 0 0 0 0,0 1 0 0 0,0-1 0 0 0,0 0-1 0 0,0 0 1 0 0,0 1 0 0 0,0-1 0 0 0,0 0 0 0 0,0 0 0 0 0,0 0-1 0 0,0 1 1 0 0,0-1 0 0 0,0 0 0 0 0,0 0 0 0 0,0 1-1 0 0,0-1 1 0 0,0 0 0 0 0,0 0 0 0 0,0 0 0 0 0,0 1 0 0 0,0-1-1 0 0,0 0 1 0 0,0 0 0 0 0,1 1 0 0 0,-1-1-221 0 0,1 1 0 0 0,-1-1 0 0 0,0 1 0 0 0,1-1-1 0 0,-1 0 1 0 0,1 1 0 0 0,0-1 0 0 0,-1 0 0 0 0,1 1 0 0 0,-1-1 0 0 0,1 0 0 0 0,-1 0 0 0 0,1 1 0 0 0,0-1-1 0 0,-1 0 1 0 0,2 0 0 0 0,-1 0-4466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9:16.448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116 22 6160 0 0,'0'0'133'0'0,"-8"-3"880"0"0,-1 0 2817 0 0,8 3-3626 0 0,-1-1 0 0 0,0 1 0 0 0,1-1 0 0 0,-1 1 0 0 0,0 0 0 0 0,1 0 0 0 0,-1-1 0 0 0,0 1 0 0 0,0 0 0 0 0,1 1 0 0 0,-4-1 0 0 0,4 1 29 0 0,-10-1-69 0 0,8 1-101 0 0,0 0 1 0 0,0 0 0 0 0,0 1-1 0 0,1-1 1 0 0,-1 1-1 0 0,0-1 1 0 0,-4 4-1 0 0,-2 10 861 0 0,7-11-937 0 0,-3 5 176 0 0,2 1 1 0 0,-1-1 0 0 0,1 1-1 0 0,-4 18 1 0 0,6-23-159 0 0,0 0 0 0 0,0 0 0 0 0,1 1 0 0 0,0-1 0 0 0,0 0 0 0 0,0 0 0 0 0,1 0 0 0 0,-1 1 0 0 0,1-1 0 0 0,0 0 0 0 0,1 0 0 0 0,-1 0 0 0 0,4 7 0 0 0,-3-9-5 0 0,0-1 0 0 0,0 1 0 0 0,0 0 0 0 0,1-1 0 0 0,-1 0 0 0 0,0 1 0 0 0,1-1 0 0 0,0 0 0 0 0,-1 0 0 0 0,1 0 0 0 0,0-1 0 0 0,5 3 0 0 0,-3-2 12 0 0,0-1 1 0 0,0 0 0 0 0,1 0 0 0 0,-1 0 0 0 0,0-1 0 0 0,1 0 0 0 0,-1 0 0 0 0,1 0 0 0 0,-1 0-1 0 0,0-1 1 0 0,0 0 0 0 0,1 0 0 0 0,-1 0 0 0 0,0-1 0 0 0,0 0 0 0 0,0 0 0 0 0,5-3-1 0 0,5-2 33 0 0,-11 5-51 0 0,-1 1 1 0 0,1-1-1 0 0,-1 0 0 0 0,1 0 1 0 0,-1 0-1 0 0,0 0 0 0 0,0-1 0 0 0,0 1 1 0 0,0-1-1 0 0,0 0 0 0 0,3-4 0 0 0,-2 1 30 0 0,-2 3-11 0 0,0 0-1 0 0,0 0 1 0 0,0 0 0 0 0,0 0 0 0 0,-1-1 0 0 0,1 1 0 0 0,-1-1-1 0 0,2-6 1 0 0,0-1 40 0 0,-2 7-31 0 0,0 1 1 0 0,0-1 0 0 0,0 0-1 0 0,0 0 1 0 0,-1 0-1 0 0,1 0 1 0 0,-1 0 0 0 0,-1-6-1 0 0,-1 6 70 0 0,0-1 0 0 0,0 1 0 0 0,-1 0 0 0 0,0 0 1 0 0,0 0-1 0 0,0 0 0 0 0,0 0 0 0 0,0 0 0 0 0,-1 1 0 0 0,0 0 0 0 0,-7-6 0 0 0,5 5 54 0 0,0 0 0 0 0,-1 0-1 0 0,0 1 1 0 0,0-1 0 0 0,0 1 0 0 0,-13-3-1 0 0,14 6-30 0 0,5 0-114 0 0,0 1 0 0 0,0-1 0 0 0,0 0-1 0 0,1 0 1 0 0,-1 0 0 0 0,0 1 0 0 0,0-1-1 0 0,0 0 1 0 0,0 0 0 0 0,0-1 0 0 0,0 1 0 0 0,0 0-1 0 0,0 0 1 0 0,0 0 0 0 0,0-1 0 0 0,-1 0-1 0 0,-3 0-14 0 0,0 1-173 0 0,4 0-7226 0 0,1 0 3252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9:43.944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1 766 5960 0 0,'0'0'132'0'0,"0"0"17"0"0,0 0 12 0 0,15 6 1393 0 0,13-7 120 0 0,-4 2-972 0 0,-1-2-1 0 0,1 0 0 0 0,-1-1 1 0 0,24-6-1 0 0,35-4 330 0 0,-62 10-1040 0 0,1-1 0 0 0,22-7 1 0 0,14-3 378 0 0,93-18 599 0 0,-20 3 237 0 0,61 1 70 0 0,-85 14-1280 0 0,344-48 228 0 0,-240 28 96 0 0,17-5 64 0 0,-81 16-384 0 0,-18 3 0 0 0,107-16 0 0 0,-101 17 0 0 0,-18 2 240 0 0,-61 9-79 0 0,11-2-86 0 0,149-18 188 0 0,-129 19-279 0 0,62-14 251 0 0,167-29 407 0 0,-252 42-569 0 0,24-4-7 0 0,-55 6-21 0 0,94-21-37 0 0,-23 9-8 0 0,-22 5 0 0 0,162-32 160 0 0,14 5-149 0 0,-97 13 69 0 0,-127 24-168 0 0,35 1 0 0 0,7-1 93 0 0,32-5 9 0 0,-48 3 116 0 0,88-12-218 0 0,-95 15 152 0 0,-45 3-64 0 0,-1-1 0 0 0,0 1 0 0 0,10 1 0 0 0,4 1 0 0 0,-3-4 4 0 0,27 0 56 0 0,-41 2-70 0 0,-2 0-96 0 0,-1 0-223 0 0,0 0-75 0 0,0 0-11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15T22:29:52.604"/>
    </inkml:context>
    <inkml:brush xml:id="br0">
      <inkml:brushProperty name="width" value="0.05" units="cm"/>
      <inkml:brushProperty name="height" value="0.05" units="cm"/>
      <inkml:brushProperty name="color" value="#2003FF"/>
    </inkml:brush>
  </inkml:definitions>
  <inkml:trace contextRef="#ctx0" brushRef="#br0">20 34 5312 0 0,'-9'-14'660'0'0,"9"13"-444"0"0,-1 1 0 0 0,0-1 1 0 0,1 0-1 0 0,-1 0 0 0 0,1 0 0 0 0,-1 0 0 0 0,1 0 0 0 0,-1 1 1 0 0,1-1-1 0 0,-1 0 0 0 0,1 0 0 0 0,0 0 0 0 0,-1-2 0 0 0,1 3 146 0 0,0 0-2 0 0,0 0-22 0 0,0 0-232 0 0,0 0 0 0 0,0 0 0 0 0,0 0 0 0 0,-1 0-1 0 0,1 0 1 0 0,0 0 0 0 0,0 0 0 0 0,0-1 0 0 0,0 1-1 0 0,-1 0 1 0 0,1 0 0 0 0,0 0 0 0 0,0 0-1 0 0,0 0 1 0 0,0 0 0 0 0,0-1 0 0 0,-1 1 0 0 0,1 0-1 0 0,0 0 1 0 0,0 0 0 0 0,0 0 0 0 0,0-1 0 0 0,0 1-1 0 0,0 0 1 0 0,0 0 0 0 0,0 0 0 0 0,0-1 0 0 0,0 1-1 0 0,0 0 1 0 0,0 0 0 0 0,0 0 0 0 0,0-1 0 0 0,0 1-1 0 0,0 0 1 0 0,0 0 0 0 0,0-1 0 0 0,1 10 1187 0 0,5 31-442 0 0,-5-32-699 0 0,1-1 1 0 0,-1 1-1 0 0,-1-1 1 0 0,1 16-1 0 0,-2-10-68 0 0,1 1-1 0 0,1 0 0 0 0,2 15 0 0 0,-1-16-40 0 0,3 23 267 0 0,-2-16-192 0 0,1 31 0 0 0,-7-29 50 0 0,3-19-138 0 0,-1 1 1 0 0,0-1-1 0 0,1 1 1 0 0,0-1-1 0 0,0 1 1 0 0,0-1-1 0 0,1 4 1 0 0,1 26 54 0 0,-3-31-19 0 0,0-2-73 0 0,1 0 0 0 0,0 0 0 0 0,0 1 1 0 0,0-1-1 0 0,-1 0 0 0 0,1 0 0 0 0,0 0 1 0 0,0 0-1 0 0,0 0 0 0 0,0 0 0 0 0,0 1 0 0 0,-1-1 1 0 0,1 0-1 0 0,0 0 0 0 0,0 0 0 0 0,0 0 1 0 0,0 0-1 0 0,0 1 0 0 0,0-1 0 0 0,0 0 1 0 0,0 0-1 0 0,-1 0 0 0 0,1 1 0 0 0,0-1 1 0 0,0 0-1 0 0,0 0 0 0 0,0 0 0 0 0,0 1 0 0 0,0-1 1 0 0,0 0-1 0 0,0 0 0 0 0,0 0 0 0 0,0 1 1 0 0,0-1-1 0 0,0 0 0 0 0,1 0 0 0 0,-1 0 1 0 0,0 1-1 0 0,0-1 0 0 0,0 0 0 0 0,0 0 0 0 0,-1-1-79 0 0,-6-3 9 0 0,6 2-326 0 0,1 1-329 0 0,-3-3-5241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460242-C01C-45A7-97C6-1CAA13E97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C6C4F5-70BA-417D-A778-FCC60378E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189D6F-5E5D-4C35-8725-CBF46B3F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B820-1E9E-42D2-8065-45BB2EEDF842}" type="datetimeFigureOut">
              <a:rPr lang="x-none" smtClean="0"/>
              <a:t>27/07/2020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20AB0D-8DCE-417D-9921-D3F954610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DA0256-6A5F-4BA0-9844-8C8B005B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2CCB-370F-4C79-A806-18DDE1E16E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490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9AAF00-D204-44E5-8F98-FCD1B069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42EA3-6A40-4556-A571-B9878DC5D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F91B6-BE04-4196-B082-9BD9EA7D5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B820-1E9E-42D2-8065-45BB2EEDF842}" type="datetimeFigureOut">
              <a:rPr lang="x-none" smtClean="0"/>
              <a:t>27/07/2020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1CCA8B-0C17-468F-AC24-965D077D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D92B59-37AD-492D-BA10-1231E8F8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2CCB-370F-4C79-A806-18DDE1E16E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292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E377879-6FE3-450F-BA4F-5D57E8B3D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AE85C3-4973-42BB-A709-7775B6DEA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375180-875B-4D3F-9EA1-1DBFA51F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B820-1E9E-42D2-8065-45BB2EEDF842}" type="datetimeFigureOut">
              <a:rPr lang="x-none" smtClean="0"/>
              <a:t>27/07/2020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6E74C6-D966-4323-AE88-3AAF2398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2AD40D-9A7D-4F51-8401-54DBD7BD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2CCB-370F-4C79-A806-18DDE1E16E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836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E11D47-10A3-4E28-BF50-5B8C2098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4E77B9-AE4F-444E-8248-8C003F9B6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4644B1-9318-4E95-B77C-40F28E0F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B820-1E9E-42D2-8065-45BB2EEDF842}" type="datetimeFigureOut">
              <a:rPr lang="x-none" smtClean="0"/>
              <a:t>27/07/2020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F54B66-7649-479F-BEA8-2A69EFB3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A4BB5F-49ED-4172-8546-E69ED1348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2CCB-370F-4C79-A806-18DDE1E16E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957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5E9F21-87E5-45E5-A887-34C3C8E3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5ADE7F-F0D8-4056-83DA-5F37854CF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5E7D2F-0F0B-4365-B1C5-2B9F1A3B2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B820-1E9E-42D2-8065-45BB2EEDF842}" type="datetimeFigureOut">
              <a:rPr lang="x-none" smtClean="0"/>
              <a:t>27/07/2020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B7E245-2D20-45A3-B169-09279927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1BD1EE-87E7-4E99-A50E-2E0CAAB8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2CCB-370F-4C79-A806-18DDE1E16E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617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1C4164-60E4-4528-BEC4-98D213BE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16A9E0-A501-4F2C-B174-26C1A805C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254860-9934-421F-AC40-499121018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BDEB9C-0190-4CFB-9CA9-2A440AAB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B820-1E9E-42D2-8065-45BB2EEDF842}" type="datetimeFigureOut">
              <a:rPr lang="x-none" smtClean="0"/>
              <a:t>27/07/2020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0B2BC0-F960-443F-8461-47A0420F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72D96E-6165-492D-A94F-17CAF7F1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2CCB-370F-4C79-A806-18DDE1E16E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116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A6972-28B8-4B4F-A5D7-74A8A929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0A686B-2528-4962-9F1B-60DE2B2AD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6CA17C-C6E4-4B8D-AB0C-75B4B3528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E3ED33-7E6D-42FB-8A1F-EA691D8C2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2CD3AEE-85AD-4CFB-A028-9B07DADE3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AEAEC7-339A-443C-B922-4586F566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B820-1E9E-42D2-8065-45BB2EEDF842}" type="datetimeFigureOut">
              <a:rPr lang="x-none" smtClean="0"/>
              <a:t>27/07/2020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8E247A-7CDC-415A-AED6-7B6186D7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593BC9E-052B-43D3-A81F-FC0D3BE2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2CCB-370F-4C79-A806-18DDE1E16E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091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1198F-ACA5-4586-B310-97C559DC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52C13E-47E5-407B-9CE1-299D1E9FD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B820-1E9E-42D2-8065-45BB2EEDF842}" type="datetimeFigureOut">
              <a:rPr lang="x-none" smtClean="0"/>
              <a:t>27/07/2020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B0DDC5-30D0-453E-AEE7-F23D6E38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D41B05-38B2-449B-85B7-3E964233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2CCB-370F-4C79-A806-18DDE1E16E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533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A41D48A-0428-4013-8653-D2EABFB8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B820-1E9E-42D2-8065-45BB2EEDF842}" type="datetimeFigureOut">
              <a:rPr lang="x-none" smtClean="0"/>
              <a:t>27/07/2020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7AF4BB-18E1-48A4-BA04-41E76E84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D1C297-3AF2-4AE4-B20D-7CCEB1F20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2CCB-370F-4C79-A806-18DDE1E16E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948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12C6D-62EA-47C8-8820-972C60AC3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339E26-935E-4755-9B67-99F3FC187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3967B5-CAD3-4B1A-809F-3486E194D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E194A9-CA24-4959-8971-66E89973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B820-1E9E-42D2-8065-45BB2EEDF842}" type="datetimeFigureOut">
              <a:rPr lang="x-none" smtClean="0"/>
              <a:t>27/07/2020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689721-9A3C-40C2-850A-01CA1F740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9FBB41-F1E6-4315-AE37-E7B444F0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2CCB-370F-4C79-A806-18DDE1E16E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333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2C03AD-F154-4F1A-93CC-3433564B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25F1A2-E297-4060-BF97-00170E63E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4CBB92-5FEC-4B11-A6C6-AFDB9752B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A4EF84-4E75-409D-B4A7-F543B004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B820-1E9E-42D2-8065-45BB2EEDF842}" type="datetimeFigureOut">
              <a:rPr lang="x-none" smtClean="0"/>
              <a:t>27/07/2020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95F043-B766-4B87-84E3-2D61A6DB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5915D8-4953-4B91-B09C-7EBBF988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2CCB-370F-4C79-A806-18DDE1E16E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134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121D339-3D19-46E1-A422-7BF08AF0E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502E8-F427-4EAF-8B13-C45591A4D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65A038-58A3-48C7-91C6-A932BFFAA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9B820-1E9E-42D2-8065-45BB2EEDF842}" type="datetimeFigureOut">
              <a:rPr lang="x-none" smtClean="0"/>
              <a:t>27/07/2020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56C441-EC5E-47CB-BC30-B53DD87AF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B6B0C2-F9B5-4D73-A366-1E2F8F3C2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22CCB-370F-4C79-A806-18DDE1E16E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1189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10.png"/><Relationship Id="rId7" Type="http://schemas.openxmlformats.org/officeDocument/2006/relationships/diagramColors" Target="../diagrams/colors1.xml"/><Relationship Id="rId2" Type="http://schemas.openxmlformats.org/officeDocument/2006/relationships/customXml" Target="../ink/ink39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5.xml"/><Relationship Id="rId299" Type="http://schemas.openxmlformats.org/officeDocument/2006/relationships/customXml" Target="../ink/ink133.xml"/><Relationship Id="rId303" Type="http://schemas.openxmlformats.org/officeDocument/2006/relationships/customXml" Target="../ink/ink135.xml"/><Relationship Id="rId21" Type="http://schemas.openxmlformats.org/officeDocument/2006/relationships/customXml" Target="../ink/ink10.xml"/><Relationship Id="rId42" Type="http://schemas.openxmlformats.org/officeDocument/2006/relationships/image" Target="../media/image22.png"/><Relationship Id="rId63" Type="http://schemas.openxmlformats.org/officeDocument/2006/relationships/customXml" Target="../ink/ink31.xml"/><Relationship Id="rId84" Type="http://schemas.openxmlformats.org/officeDocument/2006/relationships/image" Target="../media/image43.png"/><Relationship Id="rId138" Type="http://schemas.openxmlformats.org/officeDocument/2006/relationships/image" Target="../media/image70.png"/><Relationship Id="rId159" Type="http://schemas.openxmlformats.org/officeDocument/2006/relationships/customXml" Target="../ink/ink76.xml"/><Relationship Id="rId170" Type="http://schemas.openxmlformats.org/officeDocument/2006/relationships/image" Target="../media/image86.png"/><Relationship Id="rId191" Type="http://schemas.openxmlformats.org/officeDocument/2006/relationships/customXml" Target="../ink/ink91.xml"/><Relationship Id="rId226" Type="http://schemas.openxmlformats.org/officeDocument/2006/relationships/image" Target="../media/image114.png"/><Relationship Id="rId247" Type="http://schemas.openxmlformats.org/officeDocument/2006/relationships/customXml" Target="../ink/ink107.xml"/><Relationship Id="rId107" Type="http://schemas.openxmlformats.org/officeDocument/2006/relationships/customXml" Target="../ink/ink53.xml"/><Relationship Id="rId268" Type="http://schemas.openxmlformats.org/officeDocument/2006/relationships/image" Target="../media/image102.png"/><Relationship Id="rId289" Type="http://schemas.openxmlformats.org/officeDocument/2006/relationships/customXml" Target="../ink/ink128.xml"/><Relationship Id="rId11" Type="http://schemas.openxmlformats.org/officeDocument/2006/relationships/customXml" Target="../ink/ink5.xml"/><Relationship Id="rId32" Type="http://schemas.openxmlformats.org/officeDocument/2006/relationships/image" Target="../media/image17.png"/><Relationship Id="rId53" Type="http://schemas.openxmlformats.org/officeDocument/2006/relationships/customXml" Target="../ink/ink26.xml"/><Relationship Id="rId74" Type="http://schemas.openxmlformats.org/officeDocument/2006/relationships/image" Target="../media/image38.png"/><Relationship Id="rId128" Type="http://schemas.openxmlformats.org/officeDocument/2006/relationships/image" Target="../media/image65.png"/><Relationship Id="rId149" Type="http://schemas.openxmlformats.org/officeDocument/2006/relationships/customXml" Target="../ink/ink71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1.png"/><Relationship Id="rId181" Type="http://schemas.openxmlformats.org/officeDocument/2006/relationships/customXml" Target="../ink/ink86.xml"/><Relationship Id="rId237" Type="http://schemas.openxmlformats.org/officeDocument/2006/relationships/customXml" Target="../ink/ink102.xml"/><Relationship Id="rId258" Type="http://schemas.openxmlformats.org/officeDocument/2006/relationships/image" Target="../media/image58.png"/><Relationship Id="rId279" Type="http://schemas.openxmlformats.org/officeDocument/2006/relationships/customXml" Target="../ink/ink123.xml"/><Relationship Id="rId22" Type="http://schemas.openxmlformats.org/officeDocument/2006/relationships/image" Target="../media/image12.png"/><Relationship Id="rId43" Type="http://schemas.openxmlformats.org/officeDocument/2006/relationships/customXml" Target="../ink/ink21.xml"/><Relationship Id="rId64" Type="http://schemas.openxmlformats.org/officeDocument/2006/relationships/image" Target="../media/image33.png"/><Relationship Id="rId118" Type="http://schemas.openxmlformats.org/officeDocument/2006/relationships/image" Target="../media/image60.png"/><Relationship Id="rId139" Type="http://schemas.openxmlformats.org/officeDocument/2006/relationships/customXml" Target="../ink/ink66.xml"/><Relationship Id="rId290" Type="http://schemas.openxmlformats.org/officeDocument/2006/relationships/image" Target="../media/image130.png"/><Relationship Id="rId304" Type="http://schemas.openxmlformats.org/officeDocument/2006/relationships/image" Target="../media/image137.png"/><Relationship Id="rId85" Type="http://schemas.openxmlformats.org/officeDocument/2006/relationships/customXml" Target="../ink/ink42.xml"/><Relationship Id="rId150" Type="http://schemas.openxmlformats.org/officeDocument/2006/relationships/image" Target="../media/image76.png"/><Relationship Id="rId171" Type="http://schemas.openxmlformats.org/officeDocument/2006/relationships/customXml" Target="../ink/ink82.xml"/><Relationship Id="rId192" Type="http://schemas.openxmlformats.org/officeDocument/2006/relationships/image" Target="../media/image97.png"/><Relationship Id="rId227" Type="http://schemas.openxmlformats.org/officeDocument/2006/relationships/customXml" Target="../ink/ink97.xml"/><Relationship Id="rId248" Type="http://schemas.openxmlformats.org/officeDocument/2006/relationships/image" Target="../media/image125.png"/><Relationship Id="rId269" Type="http://schemas.openxmlformats.org/officeDocument/2006/relationships/customXml" Target="../ink/ink118.xml"/><Relationship Id="rId12" Type="http://schemas.openxmlformats.org/officeDocument/2006/relationships/image" Target="../media/image7.png"/><Relationship Id="rId33" Type="http://schemas.openxmlformats.org/officeDocument/2006/relationships/customXml" Target="../ink/ink16.xml"/><Relationship Id="rId108" Type="http://schemas.openxmlformats.org/officeDocument/2006/relationships/image" Target="../media/image55.png"/><Relationship Id="rId129" Type="http://schemas.openxmlformats.org/officeDocument/2006/relationships/customXml" Target="../ink/ink61.xml"/><Relationship Id="rId280" Type="http://schemas.openxmlformats.org/officeDocument/2006/relationships/image" Target="../media/image108.png"/><Relationship Id="rId54" Type="http://schemas.openxmlformats.org/officeDocument/2006/relationships/image" Target="../media/image28.png"/><Relationship Id="rId75" Type="http://schemas.openxmlformats.org/officeDocument/2006/relationships/customXml" Target="../ink/ink37.xml"/><Relationship Id="rId96" Type="http://schemas.openxmlformats.org/officeDocument/2006/relationships/image" Target="../media/image49.png"/><Relationship Id="rId140" Type="http://schemas.openxmlformats.org/officeDocument/2006/relationships/image" Target="../media/image71.png"/><Relationship Id="rId161" Type="http://schemas.openxmlformats.org/officeDocument/2006/relationships/customXml" Target="../ink/ink77.xml"/><Relationship Id="rId182" Type="http://schemas.openxmlformats.org/officeDocument/2006/relationships/image" Target="../media/image92.png"/><Relationship Id="rId6" Type="http://schemas.openxmlformats.org/officeDocument/2006/relationships/image" Target="../media/image4.png"/><Relationship Id="rId238" Type="http://schemas.openxmlformats.org/officeDocument/2006/relationships/image" Target="../media/image120.png"/><Relationship Id="rId259" Type="http://schemas.openxmlformats.org/officeDocument/2006/relationships/customXml" Target="../ink/ink113.xml"/><Relationship Id="rId23" Type="http://schemas.openxmlformats.org/officeDocument/2006/relationships/customXml" Target="../ink/ink11.xml"/><Relationship Id="rId119" Type="http://schemas.openxmlformats.org/officeDocument/2006/relationships/customXml" Target="../ink/ink56.xml"/><Relationship Id="rId270" Type="http://schemas.openxmlformats.org/officeDocument/2006/relationships/image" Target="../media/image103.png"/><Relationship Id="rId291" Type="http://schemas.openxmlformats.org/officeDocument/2006/relationships/customXml" Target="../ink/ink129.xml"/><Relationship Id="rId305" Type="http://schemas.openxmlformats.org/officeDocument/2006/relationships/customXml" Target="../ink/ink136.xml"/><Relationship Id="rId44" Type="http://schemas.openxmlformats.org/officeDocument/2006/relationships/image" Target="../media/image23.png"/><Relationship Id="rId65" Type="http://schemas.openxmlformats.org/officeDocument/2006/relationships/customXml" Target="../ink/ink32.xml"/><Relationship Id="rId86" Type="http://schemas.openxmlformats.org/officeDocument/2006/relationships/image" Target="../media/image44.png"/><Relationship Id="rId130" Type="http://schemas.openxmlformats.org/officeDocument/2006/relationships/image" Target="../media/image66.png"/><Relationship Id="rId151" Type="http://schemas.openxmlformats.org/officeDocument/2006/relationships/customXml" Target="../ink/ink72.xml"/><Relationship Id="rId172" Type="http://schemas.openxmlformats.org/officeDocument/2006/relationships/image" Target="../media/image87.png"/><Relationship Id="rId193" Type="http://schemas.openxmlformats.org/officeDocument/2006/relationships/customXml" Target="../ink/ink92.xml"/><Relationship Id="rId223" Type="http://schemas.openxmlformats.org/officeDocument/2006/relationships/customXml" Target="../ink/ink95.xml"/><Relationship Id="rId228" Type="http://schemas.openxmlformats.org/officeDocument/2006/relationships/image" Target="../media/image115.png"/><Relationship Id="rId244" Type="http://schemas.openxmlformats.org/officeDocument/2006/relationships/image" Target="../media/image123.png"/><Relationship Id="rId249" Type="http://schemas.openxmlformats.org/officeDocument/2006/relationships/customXml" Target="../ink/ink108.xml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260" Type="http://schemas.openxmlformats.org/officeDocument/2006/relationships/image" Target="../media/image90.png"/><Relationship Id="rId265" Type="http://schemas.openxmlformats.org/officeDocument/2006/relationships/customXml" Target="../ink/ink116.xml"/><Relationship Id="rId281" Type="http://schemas.openxmlformats.org/officeDocument/2006/relationships/customXml" Target="../ink/ink124.xml"/><Relationship Id="rId286" Type="http://schemas.openxmlformats.org/officeDocument/2006/relationships/image" Target="../media/image128.png"/><Relationship Id="rId34" Type="http://schemas.openxmlformats.org/officeDocument/2006/relationships/image" Target="../media/image18.png"/><Relationship Id="rId50" Type="http://schemas.openxmlformats.org/officeDocument/2006/relationships/image" Target="../media/image26.png"/><Relationship Id="rId55" Type="http://schemas.openxmlformats.org/officeDocument/2006/relationships/customXml" Target="../ink/ink27.xml"/><Relationship Id="rId76" Type="http://schemas.openxmlformats.org/officeDocument/2006/relationships/image" Target="../media/image39.png"/><Relationship Id="rId97" Type="http://schemas.openxmlformats.org/officeDocument/2006/relationships/customXml" Target="../ink/ink48.xml"/><Relationship Id="rId104" Type="http://schemas.openxmlformats.org/officeDocument/2006/relationships/image" Target="../media/image53.png"/><Relationship Id="rId120" Type="http://schemas.openxmlformats.org/officeDocument/2006/relationships/image" Target="../media/image61.png"/><Relationship Id="rId125" Type="http://schemas.openxmlformats.org/officeDocument/2006/relationships/customXml" Target="../ink/ink59.xml"/><Relationship Id="rId141" Type="http://schemas.openxmlformats.org/officeDocument/2006/relationships/customXml" Target="../ink/ink67.xml"/><Relationship Id="rId146" Type="http://schemas.openxmlformats.org/officeDocument/2006/relationships/image" Target="../media/image74.png"/><Relationship Id="rId167" Type="http://schemas.openxmlformats.org/officeDocument/2006/relationships/customXml" Target="../ink/ink80.xml"/><Relationship Id="rId188" Type="http://schemas.openxmlformats.org/officeDocument/2006/relationships/image" Target="../media/image95.png"/><Relationship Id="rId311" Type="http://schemas.openxmlformats.org/officeDocument/2006/relationships/customXml" Target="../ink/ink139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7.png"/><Relationship Id="rId162" Type="http://schemas.openxmlformats.org/officeDocument/2006/relationships/image" Target="../media/image82.png"/><Relationship Id="rId183" Type="http://schemas.openxmlformats.org/officeDocument/2006/relationships/customXml" Target="../ink/ink87.xml"/><Relationship Id="rId234" Type="http://schemas.openxmlformats.org/officeDocument/2006/relationships/image" Target="../media/image118.png"/><Relationship Id="rId239" Type="http://schemas.openxmlformats.org/officeDocument/2006/relationships/customXml" Target="../ink/ink103.xml"/><Relationship Id="rId2" Type="http://schemas.openxmlformats.org/officeDocument/2006/relationships/image" Target="../media/image2.emf"/><Relationship Id="rId29" Type="http://schemas.openxmlformats.org/officeDocument/2006/relationships/customXml" Target="../ink/ink14.xml"/><Relationship Id="rId250" Type="http://schemas.openxmlformats.org/officeDocument/2006/relationships/image" Target="../media/image126.png"/><Relationship Id="rId255" Type="http://schemas.openxmlformats.org/officeDocument/2006/relationships/customXml" Target="../ink/ink111.xml"/><Relationship Id="rId271" Type="http://schemas.openxmlformats.org/officeDocument/2006/relationships/customXml" Target="../ink/ink119.xml"/><Relationship Id="rId276" Type="http://schemas.openxmlformats.org/officeDocument/2006/relationships/image" Target="../media/image106.png"/><Relationship Id="rId292" Type="http://schemas.openxmlformats.org/officeDocument/2006/relationships/image" Target="../media/image131.png"/><Relationship Id="rId297" Type="http://schemas.openxmlformats.org/officeDocument/2006/relationships/customXml" Target="../ink/ink132.xml"/><Relationship Id="rId306" Type="http://schemas.openxmlformats.org/officeDocument/2006/relationships/image" Target="../media/image138.png"/><Relationship Id="rId24" Type="http://schemas.openxmlformats.org/officeDocument/2006/relationships/image" Target="../media/image13.png"/><Relationship Id="rId40" Type="http://schemas.openxmlformats.org/officeDocument/2006/relationships/image" Target="../media/image21.png"/><Relationship Id="rId45" Type="http://schemas.openxmlformats.org/officeDocument/2006/relationships/customXml" Target="../ink/ink22.xml"/><Relationship Id="rId66" Type="http://schemas.openxmlformats.org/officeDocument/2006/relationships/image" Target="../media/image34.png"/><Relationship Id="rId87" Type="http://schemas.openxmlformats.org/officeDocument/2006/relationships/customXml" Target="../ink/ink43.xml"/><Relationship Id="rId131" Type="http://schemas.openxmlformats.org/officeDocument/2006/relationships/customXml" Target="../ink/ink62.xml"/><Relationship Id="rId136" Type="http://schemas.openxmlformats.org/officeDocument/2006/relationships/image" Target="../media/image69.png"/><Relationship Id="rId157" Type="http://schemas.openxmlformats.org/officeDocument/2006/relationships/customXml" Target="../ink/ink75.xml"/><Relationship Id="rId301" Type="http://schemas.openxmlformats.org/officeDocument/2006/relationships/customXml" Target="../ink/ink134.xml"/><Relationship Id="rId61" Type="http://schemas.openxmlformats.org/officeDocument/2006/relationships/customXml" Target="../ink/ink30.xml"/><Relationship Id="rId82" Type="http://schemas.openxmlformats.org/officeDocument/2006/relationships/image" Target="../media/image42.png"/><Relationship Id="rId152" Type="http://schemas.openxmlformats.org/officeDocument/2006/relationships/image" Target="../media/image77.png"/><Relationship Id="rId173" Type="http://schemas.openxmlformats.org/officeDocument/2006/relationships/customXml" Target="../ink/ink83.xml"/><Relationship Id="rId194" Type="http://schemas.openxmlformats.org/officeDocument/2006/relationships/image" Target="../media/image98.png"/><Relationship Id="rId229" Type="http://schemas.openxmlformats.org/officeDocument/2006/relationships/customXml" Target="../ink/ink98.xml"/><Relationship Id="rId19" Type="http://schemas.openxmlformats.org/officeDocument/2006/relationships/customXml" Target="../ink/ink9.xml"/><Relationship Id="rId224" Type="http://schemas.openxmlformats.org/officeDocument/2006/relationships/image" Target="../media/image113.png"/><Relationship Id="rId240" Type="http://schemas.openxmlformats.org/officeDocument/2006/relationships/image" Target="../media/image121.png"/><Relationship Id="rId245" Type="http://schemas.openxmlformats.org/officeDocument/2006/relationships/customXml" Target="../ink/ink106.xml"/><Relationship Id="rId261" Type="http://schemas.openxmlformats.org/officeDocument/2006/relationships/customXml" Target="../ink/ink114.xml"/><Relationship Id="rId266" Type="http://schemas.openxmlformats.org/officeDocument/2006/relationships/image" Target="../media/image101.png"/><Relationship Id="rId287" Type="http://schemas.openxmlformats.org/officeDocument/2006/relationships/customXml" Target="../ink/ink127.xml"/><Relationship Id="rId14" Type="http://schemas.openxmlformats.org/officeDocument/2006/relationships/image" Target="../media/image8.png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56" Type="http://schemas.openxmlformats.org/officeDocument/2006/relationships/image" Target="../media/image29.png"/><Relationship Id="rId77" Type="http://schemas.openxmlformats.org/officeDocument/2006/relationships/customXml" Target="../ink/ink38.xml"/><Relationship Id="rId100" Type="http://schemas.openxmlformats.org/officeDocument/2006/relationships/image" Target="../media/image51.png"/><Relationship Id="rId105" Type="http://schemas.openxmlformats.org/officeDocument/2006/relationships/customXml" Target="../ink/ink52.xml"/><Relationship Id="rId126" Type="http://schemas.openxmlformats.org/officeDocument/2006/relationships/image" Target="../media/image64.png"/><Relationship Id="rId147" Type="http://schemas.openxmlformats.org/officeDocument/2006/relationships/customXml" Target="../ink/ink70.xml"/><Relationship Id="rId168" Type="http://schemas.openxmlformats.org/officeDocument/2006/relationships/image" Target="../media/image85.png"/><Relationship Id="rId282" Type="http://schemas.openxmlformats.org/officeDocument/2006/relationships/image" Target="../media/image109.png"/><Relationship Id="rId312" Type="http://schemas.openxmlformats.org/officeDocument/2006/relationships/image" Target="../media/image141.png"/><Relationship Id="rId8" Type="http://schemas.openxmlformats.org/officeDocument/2006/relationships/image" Target="../media/image5.png"/><Relationship Id="rId51" Type="http://schemas.openxmlformats.org/officeDocument/2006/relationships/customXml" Target="../ink/ink25.xml"/><Relationship Id="rId72" Type="http://schemas.openxmlformats.org/officeDocument/2006/relationships/image" Target="../media/image37.png"/><Relationship Id="rId93" Type="http://schemas.openxmlformats.org/officeDocument/2006/relationships/customXml" Target="../ink/ink46.xml"/><Relationship Id="rId98" Type="http://schemas.openxmlformats.org/officeDocument/2006/relationships/image" Target="../media/image50.png"/><Relationship Id="rId121" Type="http://schemas.openxmlformats.org/officeDocument/2006/relationships/customXml" Target="../ink/ink57.xml"/><Relationship Id="rId142" Type="http://schemas.openxmlformats.org/officeDocument/2006/relationships/image" Target="../media/image72.png"/><Relationship Id="rId163" Type="http://schemas.openxmlformats.org/officeDocument/2006/relationships/customXml" Target="../ink/ink78.xml"/><Relationship Id="rId184" Type="http://schemas.openxmlformats.org/officeDocument/2006/relationships/image" Target="../media/image93.png"/><Relationship Id="rId189" Type="http://schemas.openxmlformats.org/officeDocument/2006/relationships/customXml" Target="../ink/ink90.xml"/><Relationship Id="rId3" Type="http://schemas.openxmlformats.org/officeDocument/2006/relationships/customXml" Target="../ink/ink1.xml"/><Relationship Id="rId230" Type="http://schemas.openxmlformats.org/officeDocument/2006/relationships/image" Target="../media/image116.png"/><Relationship Id="rId235" Type="http://schemas.openxmlformats.org/officeDocument/2006/relationships/customXml" Target="../ink/ink101.xml"/><Relationship Id="rId251" Type="http://schemas.openxmlformats.org/officeDocument/2006/relationships/customXml" Target="../ink/ink109.xml"/><Relationship Id="rId256" Type="http://schemas.openxmlformats.org/officeDocument/2006/relationships/image" Target="../media/image57.png"/><Relationship Id="rId277" Type="http://schemas.openxmlformats.org/officeDocument/2006/relationships/customXml" Target="../ink/ink122.xml"/><Relationship Id="rId298" Type="http://schemas.openxmlformats.org/officeDocument/2006/relationships/image" Target="../media/image134.png"/><Relationship Id="rId25" Type="http://schemas.openxmlformats.org/officeDocument/2006/relationships/customXml" Target="../ink/ink12.xml"/><Relationship Id="rId46" Type="http://schemas.openxmlformats.org/officeDocument/2006/relationships/image" Target="../media/image24.png"/><Relationship Id="rId67" Type="http://schemas.openxmlformats.org/officeDocument/2006/relationships/customXml" Target="../ink/ink33.xml"/><Relationship Id="rId116" Type="http://schemas.openxmlformats.org/officeDocument/2006/relationships/image" Target="../media/image59.png"/><Relationship Id="rId137" Type="http://schemas.openxmlformats.org/officeDocument/2006/relationships/customXml" Target="../ink/ink65.xml"/><Relationship Id="rId158" Type="http://schemas.openxmlformats.org/officeDocument/2006/relationships/image" Target="../media/image80.png"/><Relationship Id="rId272" Type="http://schemas.openxmlformats.org/officeDocument/2006/relationships/image" Target="../media/image104.png"/><Relationship Id="rId293" Type="http://schemas.openxmlformats.org/officeDocument/2006/relationships/customXml" Target="../ink/ink130.xml"/><Relationship Id="rId302" Type="http://schemas.openxmlformats.org/officeDocument/2006/relationships/image" Target="../media/image136.png"/><Relationship Id="rId307" Type="http://schemas.openxmlformats.org/officeDocument/2006/relationships/customXml" Target="../ink/ink137.xml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62" Type="http://schemas.openxmlformats.org/officeDocument/2006/relationships/image" Target="../media/image32.png"/><Relationship Id="rId83" Type="http://schemas.openxmlformats.org/officeDocument/2006/relationships/customXml" Target="../ink/ink41.xml"/><Relationship Id="rId88" Type="http://schemas.openxmlformats.org/officeDocument/2006/relationships/image" Target="../media/image45.png"/><Relationship Id="rId132" Type="http://schemas.openxmlformats.org/officeDocument/2006/relationships/image" Target="../media/image67.png"/><Relationship Id="rId153" Type="http://schemas.openxmlformats.org/officeDocument/2006/relationships/customXml" Target="../ink/ink73.xml"/><Relationship Id="rId174" Type="http://schemas.openxmlformats.org/officeDocument/2006/relationships/image" Target="../media/image88.png"/><Relationship Id="rId195" Type="http://schemas.openxmlformats.org/officeDocument/2006/relationships/customXml" Target="../ink/ink93.xml"/><Relationship Id="rId190" Type="http://schemas.openxmlformats.org/officeDocument/2006/relationships/image" Target="../media/image96.png"/><Relationship Id="rId220" Type="http://schemas.openxmlformats.org/officeDocument/2006/relationships/image" Target="../media/image111.png"/><Relationship Id="rId225" Type="http://schemas.openxmlformats.org/officeDocument/2006/relationships/customXml" Target="../ink/ink96.xml"/><Relationship Id="rId241" Type="http://schemas.openxmlformats.org/officeDocument/2006/relationships/customXml" Target="../ink/ink104.xml"/><Relationship Id="rId246" Type="http://schemas.openxmlformats.org/officeDocument/2006/relationships/image" Target="../media/image124.png"/><Relationship Id="rId267" Type="http://schemas.openxmlformats.org/officeDocument/2006/relationships/customXml" Target="../ink/ink117.xml"/><Relationship Id="rId288" Type="http://schemas.openxmlformats.org/officeDocument/2006/relationships/image" Target="../media/image129.png"/><Relationship Id="rId15" Type="http://schemas.openxmlformats.org/officeDocument/2006/relationships/customXml" Target="../ink/ink7.xml"/><Relationship Id="rId36" Type="http://schemas.openxmlformats.org/officeDocument/2006/relationships/image" Target="../media/image19.png"/><Relationship Id="rId57" Type="http://schemas.openxmlformats.org/officeDocument/2006/relationships/customXml" Target="../ink/ink28.xml"/><Relationship Id="rId106" Type="http://schemas.openxmlformats.org/officeDocument/2006/relationships/image" Target="../media/image54.png"/><Relationship Id="rId127" Type="http://schemas.openxmlformats.org/officeDocument/2006/relationships/customXml" Target="../ink/ink60.xml"/><Relationship Id="rId262" Type="http://schemas.openxmlformats.org/officeDocument/2006/relationships/image" Target="../media/image99.png"/><Relationship Id="rId283" Type="http://schemas.openxmlformats.org/officeDocument/2006/relationships/customXml" Target="../ink/ink125.xml"/><Relationship Id="rId10" Type="http://schemas.openxmlformats.org/officeDocument/2006/relationships/image" Target="../media/image6.png"/><Relationship Id="rId31" Type="http://schemas.openxmlformats.org/officeDocument/2006/relationships/customXml" Target="../ink/ink15.xml"/><Relationship Id="rId52" Type="http://schemas.openxmlformats.org/officeDocument/2006/relationships/image" Target="../media/image27.png"/><Relationship Id="rId73" Type="http://schemas.openxmlformats.org/officeDocument/2006/relationships/customXml" Target="../ink/ink36.xml"/><Relationship Id="rId78" Type="http://schemas.openxmlformats.org/officeDocument/2006/relationships/image" Target="../media/image40.png"/><Relationship Id="rId94" Type="http://schemas.openxmlformats.org/officeDocument/2006/relationships/image" Target="../media/image48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2.png"/><Relationship Id="rId143" Type="http://schemas.openxmlformats.org/officeDocument/2006/relationships/customXml" Target="../ink/ink68.xml"/><Relationship Id="rId148" Type="http://schemas.openxmlformats.org/officeDocument/2006/relationships/image" Target="../media/image75.png"/><Relationship Id="rId164" Type="http://schemas.openxmlformats.org/officeDocument/2006/relationships/image" Target="../media/image83.png"/><Relationship Id="rId169" Type="http://schemas.openxmlformats.org/officeDocument/2006/relationships/customXml" Target="../ink/ink81.xml"/><Relationship Id="rId185" Type="http://schemas.openxmlformats.org/officeDocument/2006/relationships/customXml" Target="../ink/ink88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80" Type="http://schemas.openxmlformats.org/officeDocument/2006/relationships/image" Target="../media/image91.png"/><Relationship Id="rId236" Type="http://schemas.openxmlformats.org/officeDocument/2006/relationships/image" Target="../media/image119.png"/><Relationship Id="rId257" Type="http://schemas.openxmlformats.org/officeDocument/2006/relationships/customXml" Target="../ink/ink112.xml"/><Relationship Id="rId278" Type="http://schemas.openxmlformats.org/officeDocument/2006/relationships/image" Target="../media/image107.png"/><Relationship Id="rId26" Type="http://schemas.openxmlformats.org/officeDocument/2006/relationships/image" Target="../media/image14.png"/><Relationship Id="rId231" Type="http://schemas.openxmlformats.org/officeDocument/2006/relationships/customXml" Target="../ink/ink99.xml"/><Relationship Id="rId252" Type="http://schemas.openxmlformats.org/officeDocument/2006/relationships/image" Target="../media/image127.png"/><Relationship Id="rId273" Type="http://schemas.openxmlformats.org/officeDocument/2006/relationships/customXml" Target="../ink/ink120.xml"/><Relationship Id="rId294" Type="http://schemas.openxmlformats.org/officeDocument/2006/relationships/image" Target="../media/image132.png"/><Relationship Id="rId308" Type="http://schemas.openxmlformats.org/officeDocument/2006/relationships/image" Target="../media/image139.png"/><Relationship Id="rId47" Type="http://schemas.openxmlformats.org/officeDocument/2006/relationships/customXml" Target="../ink/ink23.xml"/><Relationship Id="rId68" Type="http://schemas.openxmlformats.org/officeDocument/2006/relationships/image" Target="../media/image35.png"/><Relationship Id="rId89" Type="http://schemas.openxmlformats.org/officeDocument/2006/relationships/customXml" Target="../ink/ink44.xml"/><Relationship Id="rId133" Type="http://schemas.openxmlformats.org/officeDocument/2006/relationships/customXml" Target="../ink/ink63.xml"/><Relationship Id="rId154" Type="http://schemas.openxmlformats.org/officeDocument/2006/relationships/image" Target="../media/image78.png"/><Relationship Id="rId175" Type="http://schemas.openxmlformats.org/officeDocument/2006/relationships/customXml" Target="../ink/ink84.xml"/><Relationship Id="rId16" Type="http://schemas.openxmlformats.org/officeDocument/2006/relationships/image" Target="../media/image9.png"/><Relationship Id="rId221" Type="http://schemas.openxmlformats.org/officeDocument/2006/relationships/customXml" Target="../ink/ink94.xml"/><Relationship Id="rId242" Type="http://schemas.openxmlformats.org/officeDocument/2006/relationships/image" Target="../media/image122.png"/><Relationship Id="rId263" Type="http://schemas.openxmlformats.org/officeDocument/2006/relationships/customXml" Target="../ink/ink115.xml"/><Relationship Id="rId284" Type="http://schemas.openxmlformats.org/officeDocument/2006/relationships/image" Target="../media/image110.png"/><Relationship Id="rId37" Type="http://schemas.openxmlformats.org/officeDocument/2006/relationships/customXml" Target="../ink/ink18.xml"/><Relationship Id="rId58" Type="http://schemas.openxmlformats.org/officeDocument/2006/relationships/image" Target="../media/image30.png"/><Relationship Id="rId79" Type="http://schemas.openxmlformats.org/officeDocument/2006/relationships/customXml" Target="../ink/ink39.xml"/><Relationship Id="rId102" Type="http://schemas.openxmlformats.org/officeDocument/2006/relationships/image" Target="../media/image52.png"/><Relationship Id="rId123" Type="http://schemas.openxmlformats.org/officeDocument/2006/relationships/customXml" Target="../ink/ink58.xml"/><Relationship Id="rId144" Type="http://schemas.openxmlformats.org/officeDocument/2006/relationships/image" Target="../media/image73.png"/><Relationship Id="rId90" Type="http://schemas.openxmlformats.org/officeDocument/2006/relationships/image" Target="../media/image46.png"/><Relationship Id="rId165" Type="http://schemas.openxmlformats.org/officeDocument/2006/relationships/customXml" Target="../ink/ink79.xml"/><Relationship Id="rId186" Type="http://schemas.openxmlformats.org/officeDocument/2006/relationships/image" Target="../media/image94.png"/><Relationship Id="rId232" Type="http://schemas.openxmlformats.org/officeDocument/2006/relationships/image" Target="../media/image117.png"/><Relationship Id="rId253" Type="http://schemas.openxmlformats.org/officeDocument/2006/relationships/customXml" Target="../ink/ink110.xml"/><Relationship Id="rId274" Type="http://schemas.openxmlformats.org/officeDocument/2006/relationships/image" Target="../media/image105.png"/><Relationship Id="rId295" Type="http://schemas.openxmlformats.org/officeDocument/2006/relationships/customXml" Target="../ink/ink131.xml"/><Relationship Id="rId309" Type="http://schemas.openxmlformats.org/officeDocument/2006/relationships/customXml" Target="../ink/ink138.xml"/><Relationship Id="rId27" Type="http://schemas.openxmlformats.org/officeDocument/2006/relationships/customXml" Target="../ink/ink13.xml"/><Relationship Id="rId48" Type="http://schemas.openxmlformats.org/officeDocument/2006/relationships/image" Target="../media/image25.png"/><Relationship Id="rId69" Type="http://schemas.openxmlformats.org/officeDocument/2006/relationships/customXml" Target="../ink/ink34.xml"/><Relationship Id="rId134" Type="http://schemas.openxmlformats.org/officeDocument/2006/relationships/image" Target="../media/image68.png"/><Relationship Id="rId80" Type="http://schemas.openxmlformats.org/officeDocument/2006/relationships/image" Target="../media/image41.png"/><Relationship Id="rId155" Type="http://schemas.openxmlformats.org/officeDocument/2006/relationships/customXml" Target="../ink/ink74.xml"/><Relationship Id="rId176" Type="http://schemas.openxmlformats.org/officeDocument/2006/relationships/image" Target="../media/image89.png"/><Relationship Id="rId222" Type="http://schemas.openxmlformats.org/officeDocument/2006/relationships/image" Target="../media/image112.png"/><Relationship Id="rId243" Type="http://schemas.openxmlformats.org/officeDocument/2006/relationships/customXml" Target="../ink/ink105.xml"/><Relationship Id="rId264" Type="http://schemas.openxmlformats.org/officeDocument/2006/relationships/image" Target="../media/image100.png"/><Relationship Id="rId285" Type="http://schemas.openxmlformats.org/officeDocument/2006/relationships/customXml" Target="../ink/ink126.xml"/><Relationship Id="rId17" Type="http://schemas.openxmlformats.org/officeDocument/2006/relationships/customXml" Target="../ink/ink8.xml"/><Relationship Id="rId38" Type="http://schemas.openxmlformats.org/officeDocument/2006/relationships/image" Target="../media/image20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3.png"/><Relationship Id="rId310" Type="http://schemas.openxmlformats.org/officeDocument/2006/relationships/image" Target="../media/image140.png"/><Relationship Id="rId70" Type="http://schemas.openxmlformats.org/officeDocument/2006/relationships/image" Target="../media/image36.png"/><Relationship Id="rId91" Type="http://schemas.openxmlformats.org/officeDocument/2006/relationships/customXml" Target="../ink/ink45.xml"/><Relationship Id="rId145" Type="http://schemas.openxmlformats.org/officeDocument/2006/relationships/customXml" Target="../ink/ink69.xml"/><Relationship Id="rId166" Type="http://schemas.openxmlformats.org/officeDocument/2006/relationships/image" Target="../media/image84.png"/><Relationship Id="rId187" Type="http://schemas.openxmlformats.org/officeDocument/2006/relationships/customXml" Target="../ink/ink89.xml"/><Relationship Id="rId1" Type="http://schemas.openxmlformats.org/officeDocument/2006/relationships/slideLayout" Target="../slideLayouts/slideLayout6.xml"/><Relationship Id="rId233" Type="http://schemas.openxmlformats.org/officeDocument/2006/relationships/customXml" Target="../ink/ink100.xml"/><Relationship Id="rId254" Type="http://schemas.openxmlformats.org/officeDocument/2006/relationships/image" Target="../media/image56.png"/><Relationship Id="rId28" Type="http://schemas.openxmlformats.org/officeDocument/2006/relationships/image" Target="../media/image15.png"/><Relationship Id="rId49" Type="http://schemas.openxmlformats.org/officeDocument/2006/relationships/customXml" Target="../ink/ink24.xml"/><Relationship Id="rId275" Type="http://schemas.openxmlformats.org/officeDocument/2006/relationships/customXml" Target="../ink/ink121.xml"/><Relationship Id="rId296" Type="http://schemas.openxmlformats.org/officeDocument/2006/relationships/image" Target="../media/image133.png"/><Relationship Id="rId300" Type="http://schemas.openxmlformats.org/officeDocument/2006/relationships/image" Target="../media/image135.png"/><Relationship Id="rId60" Type="http://schemas.openxmlformats.org/officeDocument/2006/relationships/image" Target="../media/image31.png"/><Relationship Id="rId81" Type="http://schemas.openxmlformats.org/officeDocument/2006/relationships/customXml" Target="../ink/ink40.xml"/><Relationship Id="rId135" Type="http://schemas.openxmlformats.org/officeDocument/2006/relationships/customXml" Target="../ink/ink64.xml"/><Relationship Id="rId156" Type="http://schemas.openxmlformats.org/officeDocument/2006/relationships/image" Target="../media/image79.png"/><Relationship Id="rId177" Type="http://schemas.openxmlformats.org/officeDocument/2006/relationships/customXml" Target="../ink/ink85.xml"/></Relationships>
</file>

<file path=ppt/slides/_rels/slide6.xml.rels><?xml version="1.0" encoding="UTF-8" standalone="yes"?>
<Relationships xmlns="http://schemas.openxmlformats.org/package/2006/relationships"><Relationship Id="rId671" Type="http://schemas.openxmlformats.org/officeDocument/2006/relationships/customXml" Target="../ink/ink325.xml"/><Relationship Id="rId727" Type="http://schemas.openxmlformats.org/officeDocument/2006/relationships/customXml" Target="../ink/ink353.xml"/><Relationship Id="rId769" Type="http://schemas.openxmlformats.org/officeDocument/2006/relationships/customXml" Target="../ink/ink374.xml"/><Relationship Id="rId366" Type="http://schemas.openxmlformats.org/officeDocument/2006/relationships/customXml" Target="../ink/ink172.xml"/><Relationship Id="rId531" Type="http://schemas.openxmlformats.org/officeDocument/2006/relationships/image" Target="../media/image223.png"/><Relationship Id="rId573" Type="http://schemas.openxmlformats.org/officeDocument/2006/relationships/image" Target="../media/image244.png"/><Relationship Id="rId629" Type="http://schemas.openxmlformats.org/officeDocument/2006/relationships/customXml" Target="../ink/ink304.xml"/><Relationship Id="rId780" Type="http://schemas.openxmlformats.org/officeDocument/2006/relationships/image" Target="../media/image366.png"/><Relationship Id="rId226" Type="http://schemas.openxmlformats.org/officeDocument/2006/relationships/image" Target="../media/image264.png"/><Relationship Id="rId433" Type="http://schemas.openxmlformats.org/officeDocument/2006/relationships/image" Target="../media/image172.png"/><Relationship Id="rId475" Type="http://schemas.openxmlformats.org/officeDocument/2006/relationships/image" Target="../media/image193.png"/><Relationship Id="rId640" Type="http://schemas.openxmlformats.org/officeDocument/2006/relationships/image" Target="../media/image278.png"/><Relationship Id="rId682" Type="http://schemas.openxmlformats.org/officeDocument/2006/relationships/image" Target="../media/image299.png"/><Relationship Id="rId738" Type="http://schemas.openxmlformats.org/officeDocument/2006/relationships/image" Target="../media/image345.png"/><Relationship Id="rId32" Type="http://schemas.openxmlformats.org/officeDocument/2006/relationships/image" Target="../media/image167.png"/><Relationship Id="rId377" Type="http://schemas.openxmlformats.org/officeDocument/2006/relationships/image" Target="../media/image1360.png"/><Relationship Id="rId500" Type="http://schemas.openxmlformats.org/officeDocument/2006/relationships/customXml" Target="../ink/ink239.xml"/><Relationship Id="rId542" Type="http://schemas.openxmlformats.org/officeDocument/2006/relationships/customXml" Target="../ink/ink260.xml"/><Relationship Id="rId584" Type="http://schemas.openxmlformats.org/officeDocument/2006/relationships/customXml" Target="../ink/ink281.xml"/><Relationship Id="rId5" Type="http://schemas.openxmlformats.org/officeDocument/2006/relationships/customXml" Target="../ink/ink141.xml"/><Relationship Id="rId402" Type="http://schemas.openxmlformats.org/officeDocument/2006/relationships/customXml" Target="../ink/ink190.xml"/><Relationship Id="rId791" Type="http://schemas.openxmlformats.org/officeDocument/2006/relationships/customXml" Target="../ink/ink385.xml"/><Relationship Id="rId444" Type="http://schemas.openxmlformats.org/officeDocument/2006/relationships/customXml" Target="../ink/ink211.xml"/><Relationship Id="rId486" Type="http://schemas.openxmlformats.org/officeDocument/2006/relationships/customXml" Target="../ink/ink232.xml"/><Relationship Id="rId651" Type="http://schemas.openxmlformats.org/officeDocument/2006/relationships/customXml" Target="../ink/ink315.xml"/><Relationship Id="rId693" Type="http://schemas.openxmlformats.org/officeDocument/2006/relationships/customXml" Target="../ink/ink336.xml"/><Relationship Id="rId707" Type="http://schemas.openxmlformats.org/officeDocument/2006/relationships/customXml" Target="../ink/ink343.xml"/><Relationship Id="rId749" Type="http://schemas.openxmlformats.org/officeDocument/2006/relationships/customXml" Target="../ink/ink364.xml"/><Relationship Id="rId139" Type="http://schemas.openxmlformats.org/officeDocument/2006/relationships/customXml" Target="../ink/ink150.xml"/><Relationship Id="rId304" Type="http://schemas.openxmlformats.org/officeDocument/2006/relationships/image" Target="../media/image302.png"/><Relationship Id="rId346" Type="http://schemas.openxmlformats.org/officeDocument/2006/relationships/customXml" Target="../ink/ink163.xml"/><Relationship Id="rId388" Type="http://schemas.openxmlformats.org/officeDocument/2006/relationships/customXml" Target="../ink/ink183.xml"/><Relationship Id="rId511" Type="http://schemas.openxmlformats.org/officeDocument/2006/relationships/image" Target="../media/image212.png"/><Relationship Id="rId553" Type="http://schemas.openxmlformats.org/officeDocument/2006/relationships/image" Target="../media/image234.png"/><Relationship Id="rId609" Type="http://schemas.openxmlformats.org/officeDocument/2006/relationships/image" Target="../media/image262.png"/><Relationship Id="rId760" Type="http://schemas.openxmlformats.org/officeDocument/2006/relationships/image" Target="../media/image356.png"/><Relationship Id="rId413" Type="http://schemas.openxmlformats.org/officeDocument/2006/relationships/image" Target="../media/image155.png"/><Relationship Id="rId595" Type="http://schemas.openxmlformats.org/officeDocument/2006/relationships/image" Target="../media/image255.png"/><Relationship Id="rId455" Type="http://schemas.openxmlformats.org/officeDocument/2006/relationships/image" Target="../media/image183.png"/><Relationship Id="rId497" Type="http://schemas.openxmlformats.org/officeDocument/2006/relationships/image" Target="../media/image205.png"/><Relationship Id="rId620" Type="http://schemas.openxmlformats.org/officeDocument/2006/relationships/image" Target="../media/image268.png"/><Relationship Id="rId662" Type="http://schemas.openxmlformats.org/officeDocument/2006/relationships/image" Target="../media/image289.png"/><Relationship Id="rId718" Type="http://schemas.openxmlformats.org/officeDocument/2006/relationships/image" Target="../media/image335.png"/><Relationship Id="rId315" Type="http://schemas.openxmlformats.org/officeDocument/2006/relationships/customXml" Target="../ink/ink157.xml"/><Relationship Id="rId357" Type="http://schemas.openxmlformats.org/officeDocument/2006/relationships/image" Target="../media/image328.png"/><Relationship Id="rId522" Type="http://schemas.openxmlformats.org/officeDocument/2006/relationships/customXml" Target="../ink/ink250.xml"/><Relationship Id="rId399" Type="http://schemas.openxmlformats.org/officeDocument/2006/relationships/image" Target="../media/image148.png"/><Relationship Id="rId564" Type="http://schemas.openxmlformats.org/officeDocument/2006/relationships/customXml" Target="../ink/ink271.xml"/><Relationship Id="rId771" Type="http://schemas.openxmlformats.org/officeDocument/2006/relationships/customXml" Target="../ink/ink375.xml"/><Relationship Id="rId424" Type="http://schemas.openxmlformats.org/officeDocument/2006/relationships/customXml" Target="../ink/ink201.xml"/><Relationship Id="rId466" Type="http://schemas.openxmlformats.org/officeDocument/2006/relationships/customXml" Target="../ink/ink222.xml"/><Relationship Id="rId631" Type="http://schemas.openxmlformats.org/officeDocument/2006/relationships/customXml" Target="../ink/ink305.xml"/><Relationship Id="rId673" Type="http://schemas.openxmlformats.org/officeDocument/2006/relationships/customXml" Target="../ink/ink326.xml"/><Relationship Id="rId729" Type="http://schemas.openxmlformats.org/officeDocument/2006/relationships/customXml" Target="../ink/ink354.xml"/><Relationship Id="rId23" Type="http://schemas.openxmlformats.org/officeDocument/2006/relationships/customXml" Target="../ink/ink142.xml"/><Relationship Id="rId533" Type="http://schemas.openxmlformats.org/officeDocument/2006/relationships/image" Target="../media/image224.png"/><Relationship Id="rId368" Type="http://schemas.openxmlformats.org/officeDocument/2006/relationships/customXml" Target="../ink/ink173.xml"/><Relationship Id="rId575" Type="http://schemas.openxmlformats.org/officeDocument/2006/relationships/image" Target="../media/image245.png"/><Relationship Id="rId740" Type="http://schemas.openxmlformats.org/officeDocument/2006/relationships/image" Target="../media/image346.png"/><Relationship Id="rId782" Type="http://schemas.openxmlformats.org/officeDocument/2006/relationships/image" Target="../media/image367.png"/><Relationship Id="rId435" Type="http://schemas.openxmlformats.org/officeDocument/2006/relationships/image" Target="../media/image173.png"/><Relationship Id="rId477" Type="http://schemas.openxmlformats.org/officeDocument/2006/relationships/image" Target="../media/image194.png"/><Relationship Id="rId600" Type="http://schemas.openxmlformats.org/officeDocument/2006/relationships/customXml" Target="../ink/ink289.xml"/><Relationship Id="rId642" Type="http://schemas.openxmlformats.org/officeDocument/2006/relationships/image" Target="../media/image279.png"/><Relationship Id="rId684" Type="http://schemas.openxmlformats.org/officeDocument/2006/relationships/image" Target="../media/image300.png"/><Relationship Id="rId337" Type="http://schemas.openxmlformats.org/officeDocument/2006/relationships/customXml" Target="../ink/ink158.xml"/><Relationship Id="rId502" Type="http://schemas.openxmlformats.org/officeDocument/2006/relationships/customXml" Target="../ink/ink240.xml"/><Relationship Id="rId34" Type="http://schemas.openxmlformats.org/officeDocument/2006/relationships/image" Target="../media/image168.png"/><Relationship Id="rId379" Type="http://schemas.openxmlformats.org/officeDocument/2006/relationships/image" Target="../media/image1370.png"/><Relationship Id="rId544" Type="http://schemas.openxmlformats.org/officeDocument/2006/relationships/customXml" Target="../ink/ink261.xml"/><Relationship Id="rId586" Type="http://schemas.openxmlformats.org/officeDocument/2006/relationships/customXml" Target="../ink/ink282.xml"/><Relationship Id="rId751" Type="http://schemas.openxmlformats.org/officeDocument/2006/relationships/customXml" Target="../ink/ink365.xml"/><Relationship Id="rId793" Type="http://schemas.openxmlformats.org/officeDocument/2006/relationships/customXml" Target="../ink/ink386.xml"/><Relationship Id="rId390" Type="http://schemas.openxmlformats.org/officeDocument/2006/relationships/customXml" Target="../ink/ink184.xml"/><Relationship Id="rId404" Type="http://schemas.openxmlformats.org/officeDocument/2006/relationships/customXml" Target="../ink/ink191.xml"/><Relationship Id="rId446" Type="http://schemas.openxmlformats.org/officeDocument/2006/relationships/customXml" Target="../ink/ink212.xml"/><Relationship Id="rId611" Type="http://schemas.openxmlformats.org/officeDocument/2006/relationships/image" Target="../media/image263.png"/><Relationship Id="rId653" Type="http://schemas.openxmlformats.org/officeDocument/2006/relationships/customXml" Target="../ink/ink316.xml"/><Relationship Id="rId306" Type="http://schemas.openxmlformats.org/officeDocument/2006/relationships/image" Target="../media/image303.png"/><Relationship Id="rId488" Type="http://schemas.openxmlformats.org/officeDocument/2006/relationships/customXml" Target="../ink/ink233.xml"/><Relationship Id="rId695" Type="http://schemas.openxmlformats.org/officeDocument/2006/relationships/customXml" Target="../ink/ink337.xml"/><Relationship Id="rId709" Type="http://schemas.openxmlformats.org/officeDocument/2006/relationships/customXml" Target="../ink/ink344.xml"/><Relationship Id="rId348" Type="http://schemas.openxmlformats.org/officeDocument/2006/relationships/customXml" Target="../ink/ink164.xml"/><Relationship Id="rId513" Type="http://schemas.openxmlformats.org/officeDocument/2006/relationships/image" Target="../media/image213.png"/><Relationship Id="rId555" Type="http://schemas.openxmlformats.org/officeDocument/2006/relationships/image" Target="../media/image235.png"/><Relationship Id="rId597" Type="http://schemas.openxmlformats.org/officeDocument/2006/relationships/image" Target="../media/image256.png"/><Relationship Id="rId720" Type="http://schemas.openxmlformats.org/officeDocument/2006/relationships/image" Target="../media/image336.png"/><Relationship Id="rId762" Type="http://schemas.openxmlformats.org/officeDocument/2006/relationships/image" Target="../media/image357.png"/><Relationship Id="rId380" Type="http://schemas.openxmlformats.org/officeDocument/2006/relationships/customXml" Target="../ink/ink179.xml"/><Relationship Id="rId415" Type="http://schemas.openxmlformats.org/officeDocument/2006/relationships/image" Target="../media/image156.png"/><Relationship Id="rId436" Type="http://schemas.openxmlformats.org/officeDocument/2006/relationships/customXml" Target="../ink/ink207.xml"/><Relationship Id="rId457" Type="http://schemas.openxmlformats.org/officeDocument/2006/relationships/image" Target="../media/image184.png"/><Relationship Id="rId601" Type="http://schemas.openxmlformats.org/officeDocument/2006/relationships/image" Target="../media/image258.png"/><Relationship Id="rId622" Type="http://schemas.openxmlformats.org/officeDocument/2006/relationships/image" Target="../media/image269.png"/><Relationship Id="rId643" Type="http://schemas.openxmlformats.org/officeDocument/2006/relationships/customXml" Target="../ink/ink311.xml"/><Relationship Id="rId478" Type="http://schemas.openxmlformats.org/officeDocument/2006/relationships/customXml" Target="../ink/ink228.xml"/><Relationship Id="rId499" Type="http://schemas.openxmlformats.org/officeDocument/2006/relationships/image" Target="../media/image206.png"/><Relationship Id="rId664" Type="http://schemas.openxmlformats.org/officeDocument/2006/relationships/image" Target="../media/image290.png"/><Relationship Id="rId685" Type="http://schemas.openxmlformats.org/officeDocument/2006/relationships/customXml" Target="../ink/ink332.xml"/><Relationship Id="rId35" Type="http://schemas.openxmlformats.org/officeDocument/2006/relationships/customXml" Target="../ink/ink146.xml"/><Relationship Id="rId338" Type="http://schemas.openxmlformats.org/officeDocument/2006/relationships/image" Target="../media/image319.png"/><Relationship Id="rId359" Type="http://schemas.openxmlformats.org/officeDocument/2006/relationships/image" Target="../media/image329.png"/><Relationship Id="rId503" Type="http://schemas.openxmlformats.org/officeDocument/2006/relationships/image" Target="../media/image208.png"/><Relationship Id="rId524" Type="http://schemas.openxmlformats.org/officeDocument/2006/relationships/customXml" Target="../ink/ink251.xml"/><Relationship Id="rId545" Type="http://schemas.openxmlformats.org/officeDocument/2006/relationships/image" Target="../media/image230.png"/><Relationship Id="rId566" Type="http://schemas.openxmlformats.org/officeDocument/2006/relationships/customXml" Target="../ink/ink272.xml"/><Relationship Id="rId587" Type="http://schemas.openxmlformats.org/officeDocument/2006/relationships/image" Target="../media/image251.png"/><Relationship Id="rId710" Type="http://schemas.openxmlformats.org/officeDocument/2006/relationships/image" Target="../media/image331.png"/><Relationship Id="rId731" Type="http://schemas.openxmlformats.org/officeDocument/2006/relationships/customXml" Target="../ink/ink355.xml"/><Relationship Id="rId752" Type="http://schemas.openxmlformats.org/officeDocument/2006/relationships/image" Target="../media/image352.png"/><Relationship Id="rId773" Type="http://schemas.openxmlformats.org/officeDocument/2006/relationships/customXml" Target="../ink/ink376.xml"/><Relationship Id="rId370" Type="http://schemas.openxmlformats.org/officeDocument/2006/relationships/customXml" Target="../ink/ink174.xml"/><Relationship Id="rId391" Type="http://schemas.openxmlformats.org/officeDocument/2006/relationships/image" Target="../media/image143.png"/><Relationship Id="rId405" Type="http://schemas.openxmlformats.org/officeDocument/2006/relationships/image" Target="../media/image151.png"/><Relationship Id="rId426" Type="http://schemas.openxmlformats.org/officeDocument/2006/relationships/customXml" Target="../ink/ink202.xml"/><Relationship Id="rId447" Type="http://schemas.openxmlformats.org/officeDocument/2006/relationships/image" Target="../media/image179.png"/><Relationship Id="rId612" Type="http://schemas.openxmlformats.org/officeDocument/2006/relationships/customXml" Target="../ink/ink295.xml"/><Relationship Id="rId633" Type="http://schemas.openxmlformats.org/officeDocument/2006/relationships/customXml" Target="../ink/ink306.xml"/><Relationship Id="rId794" Type="http://schemas.openxmlformats.org/officeDocument/2006/relationships/image" Target="../media/image373.png"/><Relationship Id="rId468" Type="http://schemas.openxmlformats.org/officeDocument/2006/relationships/customXml" Target="../ink/ink223.xml"/><Relationship Id="rId489" Type="http://schemas.openxmlformats.org/officeDocument/2006/relationships/image" Target="../media/image200.png"/><Relationship Id="rId654" Type="http://schemas.openxmlformats.org/officeDocument/2006/relationships/image" Target="../media/image285.png"/><Relationship Id="rId675" Type="http://schemas.openxmlformats.org/officeDocument/2006/relationships/customXml" Target="../ink/ink327.xml"/><Relationship Id="rId696" Type="http://schemas.openxmlformats.org/officeDocument/2006/relationships/image" Target="../media/image313.png"/><Relationship Id="rId25" Type="http://schemas.openxmlformats.org/officeDocument/2006/relationships/customXml" Target="../ink/ink143.xml"/><Relationship Id="rId307" Type="http://schemas.openxmlformats.org/officeDocument/2006/relationships/customXml" Target="../ink/ink153.xml"/><Relationship Id="rId514" Type="http://schemas.openxmlformats.org/officeDocument/2006/relationships/customXml" Target="../ink/ink246.xml"/><Relationship Id="rId535" Type="http://schemas.openxmlformats.org/officeDocument/2006/relationships/image" Target="../media/image225.png"/><Relationship Id="rId556" Type="http://schemas.openxmlformats.org/officeDocument/2006/relationships/customXml" Target="../ink/ink267.xml"/><Relationship Id="rId577" Type="http://schemas.openxmlformats.org/officeDocument/2006/relationships/image" Target="../media/image246.png"/><Relationship Id="rId700" Type="http://schemas.openxmlformats.org/officeDocument/2006/relationships/image" Target="../media/image315.png"/><Relationship Id="rId721" Type="http://schemas.openxmlformats.org/officeDocument/2006/relationships/customXml" Target="../ink/ink350.xml"/><Relationship Id="rId742" Type="http://schemas.openxmlformats.org/officeDocument/2006/relationships/image" Target="../media/image347.png"/><Relationship Id="rId763" Type="http://schemas.openxmlformats.org/officeDocument/2006/relationships/customXml" Target="../ink/ink371.xml"/><Relationship Id="rId360" Type="http://schemas.openxmlformats.org/officeDocument/2006/relationships/customXml" Target="../ink/ink169.xml"/><Relationship Id="rId381" Type="http://schemas.openxmlformats.org/officeDocument/2006/relationships/image" Target="../media/image1380.png"/><Relationship Id="rId416" Type="http://schemas.openxmlformats.org/officeDocument/2006/relationships/customXml" Target="../ink/ink197.xml"/><Relationship Id="rId598" Type="http://schemas.openxmlformats.org/officeDocument/2006/relationships/customXml" Target="../ink/ink288.xml"/><Relationship Id="rId602" Type="http://schemas.openxmlformats.org/officeDocument/2006/relationships/customXml" Target="../ink/ink290.xml"/><Relationship Id="rId784" Type="http://schemas.openxmlformats.org/officeDocument/2006/relationships/image" Target="../media/image368.png"/><Relationship Id="rId437" Type="http://schemas.openxmlformats.org/officeDocument/2006/relationships/image" Target="../media/image174.png"/><Relationship Id="rId458" Type="http://schemas.openxmlformats.org/officeDocument/2006/relationships/customXml" Target="../ink/ink218.xml"/><Relationship Id="rId479" Type="http://schemas.openxmlformats.org/officeDocument/2006/relationships/image" Target="../media/image195.png"/><Relationship Id="rId623" Type="http://schemas.openxmlformats.org/officeDocument/2006/relationships/customXml" Target="../ink/ink301.xml"/><Relationship Id="rId644" Type="http://schemas.openxmlformats.org/officeDocument/2006/relationships/image" Target="../media/image280.png"/><Relationship Id="rId665" Type="http://schemas.openxmlformats.org/officeDocument/2006/relationships/customXml" Target="../ink/ink322.xml"/><Relationship Id="rId686" Type="http://schemas.openxmlformats.org/officeDocument/2006/relationships/image" Target="../media/image308.png"/><Relationship Id="rId36" Type="http://schemas.openxmlformats.org/officeDocument/2006/relationships/image" Target="../media/image169.png"/><Relationship Id="rId339" Type="http://schemas.openxmlformats.org/officeDocument/2006/relationships/customXml" Target="../ink/ink159.xml"/><Relationship Id="rId490" Type="http://schemas.openxmlformats.org/officeDocument/2006/relationships/customXml" Target="../ink/ink234.xml"/><Relationship Id="rId504" Type="http://schemas.openxmlformats.org/officeDocument/2006/relationships/customXml" Target="../ink/ink241.xml"/><Relationship Id="rId525" Type="http://schemas.openxmlformats.org/officeDocument/2006/relationships/image" Target="../media/image219.png"/><Relationship Id="rId546" Type="http://schemas.openxmlformats.org/officeDocument/2006/relationships/customXml" Target="../ink/ink262.xml"/><Relationship Id="rId567" Type="http://schemas.openxmlformats.org/officeDocument/2006/relationships/image" Target="../media/image241.png"/><Relationship Id="rId711" Type="http://schemas.openxmlformats.org/officeDocument/2006/relationships/customXml" Target="../ink/ink345.xml"/><Relationship Id="rId732" Type="http://schemas.openxmlformats.org/officeDocument/2006/relationships/image" Target="../media/image342.png"/><Relationship Id="rId753" Type="http://schemas.openxmlformats.org/officeDocument/2006/relationships/customXml" Target="../ink/ink366.xml"/><Relationship Id="rId371" Type="http://schemas.openxmlformats.org/officeDocument/2006/relationships/image" Target="../media/image1330.png"/><Relationship Id="rId406" Type="http://schemas.openxmlformats.org/officeDocument/2006/relationships/customXml" Target="../ink/ink192.xml"/><Relationship Id="rId588" Type="http://schemas.openxmlformats.org/officeDocument/2006/relationships/customXml" Target="../ink/ink283.xml"/><Relationship Id="rId774" Type="http://schemas.openxmlformats.org/officeDocument/2006/relationships/image" Target="../media/image363.png"/><Relationship Id="rId795" Type="http://schemas.openxmlformats.org/officeDocument/2006/relationships/customXml" Target="../ink/ink387.xml"/><Relationship Id="rId392" Type="http://schemas.openxmlformats.org/officeDocument/2006/relationships/customXml" Target="../ink/ink185.xml"/><Relationship Id="rId427" Type="http://schemas.openxmlformats.org/officeDocument/2006/relationships/image" Target="../media/image165.png"/><Relationship Id="rId448" Type="http://schemas.openxmlformats.org/officeDocument/2006/relationships/customXml" Target="../ink/ink213.xml"/><Relationship Id="rId469" Type="http://schemas.openxmlformats.org/officeDocument/2006/relationships/image" Target="../media/image190.png"/><Relationship Id="rId613" Type="http://schemas.openxmlformats.org/officeDocument/2006/relationships/image" Target="../media/image265.png"/><Relationship Id="rId634" Type="http://schemas.openxmlformats.org/officeDocument/2006/relationships/image" Target="../media/image275.png"/><Relationship Id="rId655" Type="http://schemas.openxmlformats.org/officeDocument/2006/relationships/customXml" Target="../ink/ink317.xml"/><Relationship Id="rId676" Type="http://schemas.openxmlformats.org/officeDocument/2006/relationships/image" Target="../media/image296.png"/><Relationship Id="rId697" Type="http://schemas.openxmlformats.org/officeDocument/2006/relationships/customXml" Target="../ink/ink338.xml"/><Relationship Id="rId26" Type="http://schemas.openxmlformats.org/officeDocument/2006/relationships/image" Target="../media/image164.png"/><Relationship Id="rId308" Type="http://schemas.openxmlformats.org/officeDocument/2006/relationships/image" Target="../media/image304.png"/><Relationship Id="rId480" Type="http://schemas.openxmlformats.org/officeDocument/2006/relationships/customXml" Target="../ink/ink229.xml"/><Relationship Id="rId515" Type="http://schemas.openxmlformats.org/officeDocument/2006/relationships/image" Target="../media/image214.png"/><Relationship Id="rId536" Type="http://schemas.openxmlformats.org/officeDocument/2006/relationships/customXml" Target="../ink/ink257.xml"/><Relationship Id="rId701" Type="http://schemas.openxmlformats.org/officeDocument/2006/relationships/customXml" Target="../ink/ink340.xml"/><Relationship Id="rId722" Type="http://schemas.openxmlformats.org/officeDocument/2006/relationships/image" Target="../media/image337.png"/><Relationship Id="rId340" Type="http://schemas.openxmlformats.org/officeDocument/2006/relationships/image" Target="../media/image320.png"/><Relationship Id="rId361" Type="http://schemas.openxmlformats.org/officeDocument/2006/relationships/image" Target="../media/image1280.png"/><Relationship Id="rId557" Type="http://schemas.openxmlformats.org/officeDocument/2006/relationships/image" Target="../media/image236.png"/><Relationship Id="rId578" Type="http://schemas.openxmlformats.org/officeDocument/2006/relationships/customXml" Target="../ink/ink278.xml"/><Relationship Id="rId599" Type="http://schemas.openxmlformats.org/officeDocument/2006/relationships/image" Target="../media/image257.png"/><Relationship Id="rId743" Type="http://schemas.openxmlformats.org/officeDocument/2006/relationships/customXml" Target="../ink/ink361.xml"/><Relationship Id="rId764" Type="http://schemas.openxmlformats.org/officeDocument/2006/relationships/image" Target="../media/image358.png"/><Relationship Id="rId785" Type="http://schemas.openxmlformats.org/officeDocument/2006/relationships/customXml" Target="../ink/ink382.xml"/><Relationship Id="rId382" Type="http://schemas.openxmlformats.org/officeDocument/2006/relationships/customXml" Target="../ink/ink180.xml"/><Relationship Id="rId417" Type="http://schemas.openxmlformats.org/officeDocument/2006/relationships/image" Target="../media/image157.png"/><Relationship Id="rId438" Type="http://schemas.openxmlformats.org/officeDocument/2006/relationships/customXml" Target="../ink/ink208.xml"/><Relationship Id="rId459" Type="http://schemas.openxmlformats.org/officeDocument/2006/relationships/image" Target="../media/image185.png"/><Relationship Id="rId603" Type="http://schemas.openxmlformats.org/officeDocument/2006/relationships/image" Target="../media/image259.png"/><Relationship Id="rId624" Type="http://schemas.openxmlformats.org/officeDocument/2006/relationships/image" Target="../media/image270.png"/><Relationship Id="rId645" Type="http://schemas.openxmlformats.org/officeDocument/2006/relationships/customXml" Target="../ink/ink312.xml"/><Relationship Id="rId666" Type="http://schemas.openxmlformats.org/officeDocument/2006/relationships/image" Target="../media/image291.png"/><Relationship Id="rId687" Type="http://schemas.openxmlformats.org/officeDocument/2006/relationships/customXml" Target="../ink/ink333.xml"/><Relationship Id="rId470" Type="http://schemas.openxmlformats.org/officeDocument/2006/relationships/customXml" Target="../ink/ink224.xml"/><Relationship Id="rId491" Type="http://schemas.openxmlformats.org/officeDocument/2006/relationships/image" Target="../media/image201.png"/><Relationship Id="rId505" Type="http://schemas.openxmlformats.org/officeDocument/2006/relationships/image" Target="../media/image209.png"/><Relationship Id="rId526" Type="http://schemas.openxmlformats.org/officeDocument/2006/relationships/customXml" Target="../ink/ink252.xml"/><Relationship Id="rId712" Type="http://schemas.openxmlformats.org/officeDocument/2006/relationships/image" Target="../media/image332.png"/><Relationship Id="rId37" Type="http://schemas.openxmlformats.org/officeDocument/2006/relationships/customXml" Target="../ink/ink147.xml"/><Relationship Id="rId547" Type="http://schemas.openxmlformats.org/officeDocument/2006/relationships/image" Target="../media/image231.png"/><Relationship Id="rId568" Type="http://schemas.openxmlformats.org/officeDocument/2006/relationships/customXml" Target="../ink/ink273.xml"/><Relationship Id="rId589" Type="http://schemas.openxmlformats.org/officeDocument/2006/relationships/image" Target="../media/image252.png"/><Relationship Id="rId733" Type="http://schemas.openxmlformats.org/officeDocument/2006/relationships/customXml" Target="../ink/ink356.xml"/><Relationship Id="rId754" Type="http://schemas.openxmlformats.org/officeDocument/2006/relationships/image" Target="../media/image353.png"/><Relationship Id="rId775" Type="http://schemas.openxmlformats.org/officeDocument/2006/relationships/customXml" Target="../ink/ink377.xml"/><Relationship Id="rId796" Type="http://schemas.openxmlformats.org/officeDocument/2006/relationships/image" Target="../media/image374.png"/><Relationship Id="rId351" Type="http://schemas.openxmlformats.org/officeDocument/2006/relationships/image" Target="../media/image325.png"/><Relationship Id="rId372" Type="http://schemas.openxmlformats.org/officeDocument/2006/relationships/customXml" Target="../ink/ink175.xml"/><Relationship Id="rId393" Type="http://schemas.openxmlformats.org/officeDocument/2006/relationships/image" Target="../media/image144.png"/><Relationship Id="rId407" Type="http://schemas.openxmlformats.org/officeDocument/2006/relationships/image" Target="../media/image152.png"/><Relationship Id="rId428" Type="http://schemas.openxmlformats.org/officeDocument/2006/relationships/customXml" Target="../ink/ink203.xml"/><Relationship Id="rId449" Type="http://schemas.openxmlformats.org/officeDocument/2006/relationships/image" Target="../media/image180.png"/><Relationship Id="rId614" Type="http://schemas.openxmlformats.org/officeDocument/2006/relationships/customXml" Target="../ink/ink296.xml"/><Relationship Id="rId635" Type="http://schemas.openxmlformats.org/officeDocument/2006/relationships/customXml" Target="../ink/ink307.xml"/><Relationship Id="rId656" Type="http://schemas.openxmlformats.org/officeDocument/2006/relationships/image" Target="../media/image286.png"/><Relationship Id="rId677" Type="http://schemas.openxmlformats.org/officeDocument/2006/relationships/customXml" Target="../ink/ink328.xml"/><Relationship Id="rId800" Type="http://schemas.openxmlformats.org/officeDocument/2006/relationships/image" Target="../media/image376.png"/><Relationship Id="rId309" Type="http://schemas.openxmlformats.org/officeDocument/2006/relationships/customXml" Target="../ink/ink154.xml"/><Relationship Id="rId460" Type="http://schemas.openxmlformats.org/officeDocument/2006/relationships/customXml" Target="../ink/ink219.xml"/><Relationship Id="rId481" Type="http://schemas.openxmlformats.org/officeDocument/2006/relationships/image" Target="../media/image196.png"/><Relationship Id="rId516" Type="http://schemas.openxmlformats.org/officeDocument/2006/relationships/customXml" Target="../ink/ink247.xml"/><Relationship Id="rId698" Type="http://schemas.openxmlformats.org/officeDocument/2006/relationships/image" Target="../media/image314.png"/><Relationship Id="rId702" Type="http://schemas.openxmlformats.org/officeDocument/2006/relationships/image" Target="../media/image316.png"/><Relationship Id="rId27" Type="http://schemas.openxmlformats.org/officeDocument/2006/relationships/customXml" Target="../ink/ink144.xml"/><Relationship Id="rId537" Type="http://schemas.openxmlformats.org/officeDocument/2006/relationships/image" Target="../media/image226.png"/><Relationship Id="rId558" Type="http://schemas.openxmlformats.org/officeDocument/2006/relationships/customXml" Target="../ink/ink268.xml"/><Relationship Id="rId579" Type="http://schemas.openxmlformats.org/officeDocument/2006/relationships/image" Target="../media/image247.png"/><Relationship Id="rId723" Type="http://schemas.openxmlformats.org/officeDocument/2006/relationships/customXml" Target="../ink/ink351.xml"/><Relationship Id="rId744" Type="http://schemas.openxmlformats.org/officeDocument/2006/relationships/image" Target="../media/image348.png"/><Relationship Id="rId765" Type="http://schemas.openxmlformats.org/officeDocument/2006/relationships/customXml" Target="../ink/ink372.xml"/><Relationship Id="rId786" Type="http://schemas.openxmlformats.org/officeDocument/2006/relationships/image" Target="../media/image369.png"/><Relationship Id="rId341" Type="http://schemas.openxmlformats.org/officeDocument/2006/relationships/customXml" Target="../ink/ink160.xml"/><Relationship Id="rId362" Type="http://schemas.openxmlformats.org/officeDocument/2006/relationships/customXml" Target="../ink/ink170.xml"/><Relationship Id="rId383" Type="http://schemas.openxmlformats.org/officeDocument/2006/relationships/image" Target="../media/image1390.png"/><Relationship Id="rId418" Type="http://schemas.openxmlformats.org/officeDocument/2006/relationships/customXml" Target="../ink/ink198.xml"/><Relationship Id="rId439" Type="http://schemas.openxmlformats.org/officeDocument/2006/relationships/image" Target="../media/image175.png"/><Relationship Id="rId590" Type="http://schemas.openxmlformats.org/officeDocument/2006/relationships/customXml" Target="../ink/ink284.xml"/><Relationship Id="rId604" Type="http://schemas.openxmlformats.org/officeDocument/2006/relationships/customXml" Target="../ink/ink291.xml"/><Relationship Id="rId625" Type="http://schemas.openxmlformats.org/officeDocument/2006/relationships/customXml" Target="../ink/ink302.xml"/><Relationship Id="rId646" Type="http://schemas.openxmlformats.org/officeDocument/2006/relationships/image" Target="../media/image281.png"/><Relationship Id="rId450" Type="http://schemas.openxmlformats.org/officeDocument/2006/relationships/customXml" Target="../ink/ink214.xml"/><Relationship Id="rId471" Type="http://schemas.openxmlformats.org/officeDocument/2006/relationships/image" Target="../media/image191.png"/><Relationship Id="rId506" Type="http://schemas.openxmlformats.org/officeDocument/2006/relationships/customXml" Target="../ink/ink242.xml"/><Relationship Id="rId667" Type="http://schemas.openxmlformats.org/officeDocument/2006/relationships/customXml" Target="../ink/ink323.xml"/><Relationship Id="rId688" Type="http://schemas.openxmlformats.org/officeDocument/2006/relationships/image" Target="../media/image309.png"/><Relationship Id="rId310" Type="http://schemas.openxmlformats.org/officeDocument/2006/relationships/image" Target="../media/image305.png"/><Relationship Id="rId492" Type="http://schemas.openxmlformats.org/officeDocument/2006/relationships/customXml" Target="../ink/ink235.xml"/><Relationship Id="rId527" Type="http://schemas.openxmlformats.org/officeDocument/2006/relationships/image" Target="../media/image221.png"/><Relationship Id="rId548" Type="http://schemas.openxmlformats.org/officeDocument/2006/relationships/customXml" Target="../ink/ink263.xml"/><Relationship Id="rId569" Type="http://schemas.openxmlformats.org/officeDocument/2006/relationships/image" Target="../media/image242.png"/><Relationship Id="rId713" Type="http://schemas.openxmlformats.org/officeDocument/2006/relationships/customXml" Target="../ink/ink346.xml"/><Relationship Id="rId734" Type="http://schemas.openxmlformats.org/officeDocument/2006/relationships/image" Target="../media/image343.png"/><Relationship Id="rId755" Type="http://schemas.openxmlformats.org/officeDocument/2006/relationships/customXml" Target="../ink/ink367.xml"/><Relationship Id="rId776" Type="http://schemas.openxmlformats.org/officeDocument/2006/relationships/image" Target="../media/image364.png"/><Relationship Id="rId797" Type="http://schemas.openxmlformats.org/officeDocument/2006/relationships/customXml" Target="../ink/ink388.xml"/><Relationship Id="rId352" Type="http://schemas.openxmlformats.org/officeDocument/2006/relationships/customXml" Target="../ink/ink165.xml"/><Relationship Id="rId373" Type="http://schemas.openxmlformats.org/officeDocument/2006/relationships/image" Target="../media/image1340.png"/><Relationship Id="rId394" Type="http://schemas.openxmlformats.org/officeDocument/2006/relationships/customXml" Target="../ink/ink186.xml"/><Relationship Id="rId408" Type="http://schemas.openxmlformats.org/officeDocument/2006/relationships/customXml" Target="../ink/ink193.xml"/><Relationship Id="rId429" Type="http://schemas.openxmlformats.org/officeDocument/2006/relationships/image" Target="../media/image166.png"/><Relationship Id="rId580" Type="http://schemas.openxmlformats.org/officeDocument/2006/relationships/customXml" Target="../ink/ink279.xml"/><Relationship Id="rId615" Type="http://schemas.openxmlformats.org/officeDocument/2006/relationships/image" Target="../media/image266.png"/><Relationship Id="rId636" Type="http://schemas.openxmlformats.org/officeDocument/2006/relationships/image" Target="../media/image276.png"/><Relationship Id="rId801" Type="http://schemas.openxmlformats.org/officeDocument/2006/relationships/customXml" Target="../ink/ink390.xml"/><Relationship Id="rId1" Type="http://schemas.openxmlformats.org/officeDocument/2006/relationships/slideLayout" Target="../slideLayouts/slideLayout6.xml"/><Relationship Id="rId440" Type="http://schemas.openxmlformats.org/officeDocument/2006/relationships/customXml" Target="../ink/ink209.xml"/><Relationship Id="rId657" Type="http://schemas.openxmlformats.org/officeDocument/2006/relationships/customXml" Target="../ink/ink318.xml"/><Relationship Id="rId678" Type="http://schemas.openxmlformats.org/officeDocument/2006/relationships/image" Target="../media/image297.png"/><Relationship Id="rId699" Type="http://schemas.openxmlformats.org/officeDocument/2006/relationships/customXml" Target="../ink/ink339.xml"/><Relationship Id="rId461" Type="http://schemas.openxmlformats.org/officeDocument/2006/relationships/image" Target="../media/image186.png"/><Relationship Id="rId482" Type="http://schemas.openxmlformats.org/officeDocument/2006/relationships/customXml" Target="../ink/ink230.xml"/><Relationship Id="rId517" Type="http://schemas.openxmlformats.org/officeDocument/2006/relationships/image" Target="../media/image215.png"/><Relationship Id="rId538" Type="http://schemas.openxmlformats.org/officeDocument/2006/relationships/customXml" Target="../ink/ink258.xml"/><Relationship Id="rId559" Type="http://schemas.openxmlformats.org/officeDocument/2006/relationships/image" Target="../media/image237.png"/><Relationship Id="rId703" Type="http://schemas.openxmlformats.org/officeDocument/2006/relationships/customXml" Target="../ink/ink341.xml"/><Relationship Id="rId724" Type="http://schemas.openxmlformats.org/officeDocument/2006/relationships/image" Target="../media/image338.png"/><Relationship Id="rId745" Type="http://schemas.openxmlformats.org/officeDocument/2006/relationships/customXml" Target="../ink/ink362.xml"/><Relationship Id="rId766" Type="http://schemas.openxmlformats.org/officeDocument/2006/relationships/image" Target="../media/image359.png"/><Relationship Id="rId342" Type="http://schemas.openxmlformats.org/officeDocument/2006/relationships/customXml" Target="../ink/ink161.xml"/><Relationship Id="rId363" Type="http://schemas.openxmlformats.org/officeDocument/2006/relationships/image" Target="../media/image1290.png"/><Relationship Id="rId384" Type="http://schemas.openxmlformats.org/officeDocument/2006/relationships/customXml" Target="../ink/ink181.xml"/><Relationship Id="rId419" Type="http://schemas.openxmlformats.org/officeDocument/2006/relationships/image" Target="../media/image158.png"/><Relationship Id="rId570" Type="http://schemas.openxmlformats.org/officeDocument/2006/relationships/customXml" Target="../ink/ink274.xml"/><Relationship Id="rId591" Type="http://schemas.openxmlformats.org/officeDocument/2006/relationships/image" Target="../media/image253.png"/><Relationship Id="rId605" Type="http://schemas.openxmlformats.org/officeDocument/2006/relationships/image" Target="../media/image260.png"/><Relationship Id="rId626" Type="http://schemas.openxmlformats.org/officeDocument/2006/relationships/image" Target="../media/image271.png"/><Relationship Id="rId787" Type="http://schemas.openxmlformats.org/officeDocument/2006/relationships/customXml" Target="../ink/ink383.xml"/><Relationship Id="rId430" Type="http://schemas.openxmlformats.org/officeDocument/2006/relationships/customXml" Target="../ink/ink204.xml"/><Relationship Id="rId647" Type="http://schemas.openxmlformats.org/officeDocument/2006/relationships/customXml" Target="../ink/ink313.xml"/><Relationship Id="rId668" Type="http://schemas.openxmlformats.org/officeDocument/2006/relationships/image" Target="../media/image292.png"/><Relationship Id="rId689" Type="http://schemas.openxmlformats.org/officeDocument/2006/relationships/customXml" Target="../ink/ink334.xml"/><Relationship Id="rId451" Type="http://schemas.openxmlformats.org/officeDocument/2006/relationships/image" Target="../media/image181.png"/><Relationship Id="rId472" Type="http://schemas.openxmlformats.org/officeDocument/2006/relationships/customXml" Target="../ink/ink225.xml"/><Relationship Id="rId493" Type="http://schemas.openxmlformats.org/officeDocument/2006/relationships/image" Target="../media/image202.png"/><Relationship Id="rId507" Type="http://schemas.openxmlformats.org/officeDocument/2006/relationships/image" Target="../media/image210.png"/><Relationship Id="rId528" Type="http://schemas.openxmlformats.org/officeDocument/2006/relationships/customXml" Target="../ink/ink253.xml"/><Relationship Id="rId549" Type="http://schemas.openxmlformats.org/officeDocument/2006/relationships/image" Target="../media/image232.png"/><Relationship Id="rId714" Type="http://schemas.openxmlformats.org/officeDocument/2006/relationships/image" Target="../media/image333.png"/><Relationship Id="rId735" Type="http://schemas.openxmlformats.org/officeDocument/2006/relationships/customXml" Target="../ink/ink357.xml"/><Relationship Id="rId756" Type="http://schemas.openxmlformats.org/officeDocument/2006/relationships/image" Target="../media/image354.png"/><Relationship Id="rId104" Type="http://schemas.openxmlformats.org/officeDocument/2006/relationships/image" Target="../media/image203.png"/><Relationship Id="rId311" Type="http://schemas.openxmlformats.org/officeDocument/2006/relationships/customXml" Target="../ink/ink155.xml"/><Relationship Id="rId353" Type="http://schemas.openxmlformats.org/officeDocument/2006/relationships/image" Target="../media/image326.png"/><Relationship Id="rId374" Type="http://schemas.openxmlformats.org/officeDocument/2006/relationships/customXml" Target="../ink/ink176.xml"/><Relationship Id="rId395" Type="http://schemas.openxmlformats.org/officeDocument/2006/relationships/image" Target="../media/image146.png"/><Relationship Id="rId409" Type="http://schemas.openxmlformats.org/officeDocument/2006/relationships/image" Target="../media/image153.png"/><Relationship Id="rId560" Type="http://schemas.openxmlformats.org/officeDocument/2006/relationships/customXml" Target="../ink/ink269.xml"/><Relationship Id="rId581" Type="http://schemas.openxmlformats.org/officeDocument/2006/relationships/image" Target="../media/image248.png"/><Relationship Id="rId777" Type="http://schemas.openxmlformats.org/officeDocument/2006/relationships/customXml" Target="../ink/ink378.xml"/><Relationship Id="rId798" Type="http://schemas.openxmlformats.org/officeDocument/2006/relationships/image" Target="../media/image375.png"/><Relationship Id="rId420" Type="http://schemas.openxmlformats.org/officeDocument/2006/relationships/customXml" Target="../ink/ink199.xml"/><Relationship Id="rId616" Type="http://schemas.openxmlformats.org/officeDocument/2006/relationships/customXml" Target="../ink/ink297.xml"/><Relationship Id="rId637" Type="http://schemas.openxmlformats.org/officeDocument/2006/relationships/customXml" Target="../ink/ink308.xml"/><Relationship Id="rId658" Type="http://schemas.openxmlformats.org/officeDocument/2006/relationships/image" Target="../media/image287.png"/><Relationship Id="rId679" Type="http://schemas.openxmlformats.org/officeDocument/2006/relationships/customXml" Target="../ink/ink329.xml"/><Relationship Id="rId802" Type="http://schemas.openxmlformats.org/officeDocument/2006/relationships/image" Target="../media/image377.png"/><Relationship Id="rId2" Type="http://schemas.openxmlformats.org/officeDocument/2006/relationships/image" Target="../media/image2.emf"/><Relationship Id="rId441" Type="http://schemas.openxmlformats.org/officeDocument/2006/relationships/image" Target="../media/image176.png"/><Relationship Id="rId462" Type="http://schemas.openxmlformats.org/officeDocument/2006/relationships/customXml" Target="../ink/ink220.xml"/><Relationship Id="rId483" Type="http://schemas.openxmlformats.org/officeDocument/2006/relationships/image" Target="../media/image197.png"/><Relationship Id="rId518" Type="http://schemas.openxmlformats.org/officeDocument/2006/relationships/customXml" Target="../ink/ink248.xml"/><Relationship Id="rId539" Type="http://schemas.openxmlformats.org/officeDocument/2006/relationships/image" Target="../media/image227.png"/><Relationship Id="rId690" Type="http://schemas.openxmlformats.org/officeDocument/2006/relationships/image" Target="../media/image310.png"/><Relationship Id="rId704" Type="http://schemas.openxmlformats.org/officeDocument/2006/relationships/image" Target="../media/image317.png"/><Relationship Id="rId725" Type="http://schemas.openxmlformats.org/officeDocument/2006/relationships/customXml" Target="../ink/ink352.xml"/><Relationship Id="rId746" Type="http://schemas.openxmlformats.org/officeDocument/2006/relationships/image" Target="../media/image349.png"/><Relationship Id="rId40" Type="http://schemas.openxmlformats.org/officeDocument/2006/relationships/image" Target="../media/image171.png"/><Relationship Id="rId343" Type="http://schemas.openxmlformats.org/officeDocument/2006/relationships/image" Target="../media/image321.png"/><Relationship Id="rId364" Type="http://schemas.openxmlformats.org/officeDocument/2006/relationships/customXml" Target="../ink/ink171.xml"/><Relationship Id="rId550" Type="http://schemas.openxmlformats.org/officeDocument/2006/relationships/customXml" Target="../ink/ink264.xml"/><Relationship Id="rId767" Type="http://schemas.openxmlformats.org/officeDocument/2006/relationships/customXml" Target="../ink/ink373.xml"/><Relationship Id="rId788" Type="http://schemas.openxmlformats.org/officeDocument/2006/relationships/image" Target="../media/image370.png"/><Relationship Id="rId385" Type="http://schemas.openxmlformats.org/officeDocument/2006/relationships/image" Target="../media/image1400.png"/><Relationship Id="rId571" Type="http://schemas.openxmlformats.org/officeDocument/2006/relationships/image" Target="../media/image243.png"/><Relationship Id="rId592" Type="http://schemas.openxmlformats.org/officeDocument/2006/relationships/customXml" Target="../ink/ink285.xml"/><Relationship Id="rId606" Type="http://schemas.openxmlformats.org/officeDocument/2006/relationships/customXml" Target="../ink/ink292.xml"/><Relationship Id="rId627" Type="http://schemas.openxmlformats.org/officeDocument/2006/relationships/customXml" Target="../ink/ink303.xml"/><Relationship Id="rId648" Type="http://schemas.openxmlformats.org/officeDocument/2006/relationships/image" Target="../media/image282.png"/><Relationship Id="rId669" Type="http://schemas.openxmlformats.org/officeDocument/2006/relationships/customXml" Target="../ink/ink324.xml"/><Relationship Id="rId410" Type="http://schemas.openxmlformats.org/officeDocument/2006/relationships/customXml" Target="../ink/ink194.xml"/><Relationship Id="rId431" Type="http://schemas.openxmlformats.org/officeDocument/2006/relationships/image" Target="../media/image170.png"/><Relationship Id="rId452" Type="http://schemas.openxmlformats.org/officeDocument/2006/relationships/customXml" Target="../ink/ink215.xml"/><Relationship Id="rId473" Type="http://schemas.openxmlformats.org/officeDocument/2006/relationships/image" Target="../media/image192.png"/><Relationship Id="rId494" Type="http://schemas.openxmlformats.org/officeDocument/2006/relationships/customXml" Target="../ink/ink236.xml"/><Relationship Id="rId508" Type="http://schemas.openxmlformats.org/officeDocument/2006/relationships/customXml" Target="../ink/ink243.xml"/><Relationship Id="rId529" Type="http://schemas.openxmlformats.org/officeDocument/2006/relationships/image" Target="../media/image222.png"/><Relationship Id="rId680" Type="http://schemas.openxmlformats.org/officeDocument/2006/relationships/image" Target="../media/image298.png"/><Relationship Id="rId715" Type="http://schemas.openxmlformats.org/officeDocument/2006/relationships/customXml" Target="../ink/ink347.xml"/><Relationship Id="rId736" Type="http://schemas.openxmlformats.org/officeDocument/2006/relationships/image" Target="../media/image344.png"/><Relationship Id="rId105" Type="http://schemas.openxmlformats.org/officeDocument/2006/relationships/customXml" Target="../ink/ink149.xml"/><Relationship Id="rId312" Type="http://schemas.openxmlformats.org/officeDocument/2006/relationships/image" Target="../media/image306.png"/><Relationship Id="rId354" Type="http://schemas.openxmlformats.org/officeDocument/2006/relationships/customXml" Target="../ink/ink166.xml"/><Relationship Id="rId540" Type="http://schemas.openxmlformats.org/officeDocument/2006/relationships/customXml" Target="../ink/ink259.xml"/><Relationship Id="rId757" Type="http://schemas.openxmlformats.org/officeDocument/2006/relationships/customXml" Target="../ink/ink368.xml"/><Relationship Id="rId778" Type="http://schemas.openxmlformats.org/officeDocument/2006/relationships/image" Target="../media/image365.png"/><Relationship Id="rId799" Type="http://schemas.openxmlformats.org/officeDocument/2006/relationships/customXml" Target="../ink/ink389.xml"/><Relationship Id="rId375" Type="http://schemas.openxmlformats.org/officeDocument/2006/relationships/image" Target="../media/image1350.png"/><Relationship Id="rId396" Type="http://schemas.openxmlformats.org/officeDocument/2006/relationships/customXml" Target="../ink/ink187.xml"/><Relationship Id="rId561" Type="http://schemas.openxmlformats.org/officeDocument/2006/relationships/image" Target="../media/image238.png"/><Relationship Id="rId582" Type="http://schemas.openxmlformats.org/officeDocument/2006/relationships/customXml" Target="../ink/ink280.xml"/><Relationship Id="rId617" Type="http://schemas.openxmlformats.org/officeDocument/2006/relationships/image" Target="../media/image267.png"/><Relationship Id="rId638" Type="http://schemas.openxmlformats.org/officeDocument/2006/relationships/image" Target="../media/image277.png"/><Relationship Id="rId659" Type="http://schemas.openxmlformats.org/officeDocument/2006/relationships/customXml" Target="../ink/ink319.xml"/><Relationship Id="rId803" Type="http://schemas.openxmlformats.org/officeDocument/2006/relationships/customXml" Target="../ink/ink391.xml"/><Relationship Id="rId3" Type="http://schemas.openxmlformats.org/officeDocument/2006/relationships/customXml" Target="../ink/ink140.xml"/><Relationship Id="rId400" Type="http://schemas.openxmlformats.org/officeDocument/2006/relationships/customXml" Target="../ink/ink189.xml"/><Relationship Id="rId421" Type="http://schemas.openxmlformats.org/officeDocument/2006/relationships/image" Target="../media/image159.png"/><Relationship Id="rId442" Type="http://schemas.openxmlformats.org/officeDocument/2006/relationships/customXml" Target="../ink/ink210.xml"/><Relationship Id="rId463" Type="http://schemas.openxmlformats.org/officeDocument/2006/relationships/image" Target="../media/image187.png"/><Relationship Id="rId484" Type="http://schemas.openxmlformats.org/officeDocument/2006/relationships/customXml" Target="../ink/ink231.xml"/><Relationship Id="rId519" Type="http://schemas.openxmlformats.org/officeDocument/2006/relationships/image" Target="../media/image216.png"/><Relationship Id="rId670" Type="http://schemas.openxmlformats.org/officeDocument/2006/relationships/image" Target="../media/image293.png"/><Relationship Id="rId705" Type="http://schemas.openxmlformats.org/officeDocument/2006/relationships/customXml" Target="../ink/ink342.xml"/><Relationship Id="rId302" Type="http://schemas.openxmlformats.org/officeDocument/2006/relationships/image" Target="../media/image301.png"/><Relationship Id="rId344" Type="http://schemas.openxmlformats.org/officeDocument/2006/relationships/customXml" Target="../ink/ink162.xml"/><Relationship Id="rId530" Type="http://schemas.openxmlformats.org/officeDocument/2006/relationships/customXml" Target="../ink/ink254.xml"/><Relationship Id="rId691" Type="http://schemas.openxmlformats.org/officeDocument/2006/relationships/customXml" Target="../ink/ink335.xml"/><Relationship Id="rId726" Type="http://schemas.openxmlformats.org/officeDocument/2006/relationships/image" Target="../media/image339.png"/><Relationship Id="rId747" Type="http://schemas.openxmlformats.org/officeDocument/2006/relationships/customXml" Target="../ink/ink363.xml"/><Relationship Id="rId768" Type="http://schemas.openxmlformats.org/officeDocument/2006/relationships/image" Target="../media/image360.png"/><Relationship Id="rId789" Type="http://schemas.openxmlformats.org/officeDocument/2006/relationships/customXml" Target="../ink/ink384.xml"/><Relationship Id="rId41" Type="http://schemas.openxmlformats.org/officeDocument/2006/relationships/customXml" Target="../ink/ink148.xml"/><Relationship Id="rId365" Type="http://schemas.openxmlformats.org/officeDocument/2006/relationships/image" Target="../media/image1300.png"/><Relationship Id="rId386" Type="http://schemas.openxmlformats.org/officeDocument/2006/relationships/customXml" Target="../ink/ink182.xml"/><Relationship Id="rId551" Type="http://schemas.openxmlformats.org/officeDocument/2006/relationships/image" Target="../media/image233.png"/><Relationship Id="rId572" Type="http://schemas.openxmlformats.org/officeDocument/2006/relationships/customXml" Target="../ink/ink275.xml"/><Relationship Id="rId593" Type="http://schemas.openxmlformats.org/officeDocument/2006/relationships/image" Target="../media/image254.png"/><Relationship Id="rId607" Type="http://schemas.openxmlformats.org/officeDocument/2006/relationships/image" Target="../media/image261.png"/><Relationship Id="rId628" Type="http://schemas.openxmlformats.org/officeDocument/2006/relationships/image" Target="../media/image272.png"/><Relationship Id="rId649" Type="http://schemas.openxmlformats.org/officeDocument/2006/relationships/customXml" Target="../ink/ink314.xml"/><Relationship Id="rId411" Type="http://schemas.openxmlformats.org/officeDocument/2006/relationships/image" Target="../media/image154.png"/><Relationship Id="rId432" Type="http://schemas.openxmlformats.org/officeDocument/2006/relationships/customXml" Target="../ink/ink205.xml"/><Relationship Id="rId453" Type="http://schemas.openxmlformats.org/officeDocument/2006/relationships/image" Target="../media/image182.png"/><Relationship Id="rId474" Type="http://schemas.openxmlformats.org/officeDocument/2006/relationships/customXml" Target="../ink/ink226.xml"/><Relationship Id="rId509" Type="http://schemas.openxmlformats.org/officeDocument/2006/relationships/image" Target="../media/image211.png"/><Relationship Id="rId660" Type="http://schemas.openxmlformats.org/officeDocument/2006/relationships/image" Target="../media/image288.png"/><Relationship Id="rId313" Type="http://schemas.openxmlformats.org/officeDocument/2006/relationships/customXml" Target="../ink/ink156.xml"/><Relationship Id="rId495" Type="http://schemas.openxmlformats.org/officeDocument/2006/relationships/image" Target="../media/image204.png"/><Relationship Id="rId681" Type="http://schemas.openxmlformats.org/officeDocument/2006/relationships/customXml" Target="../ink/ink330.xml"/><Relationship Id="rId716" Type="http://schemas.openxmlformats.org/officeDocument/2006/relationships/image" Target="../media/image334.png"/><Relationship Id="rId737" Type="http://schemas.openxmlformats.org/officeDocument/2006/relationships/customXml" Target="../ink/ink358.xml"/><Relationship Id="rId758" Type="http://schemas.openxmlformats.org/officeDocument/2006/relationships/image" Target="../media/image355.png"/><Relationship Id="rId779" Type="http://schemas.openxmlformats.org/officeDocument/2006/relationships/customXml" Target="../ink/ink379.xml"/><Relationship Id="rId355" Type="http://schemas.openxmlformats.org/officeDocument/2006/relationships/image" Target="../media/image327.png"/><Relationship Id="rId376" Type="http://schemas.openxmlformats.org/officeDocument/2006/relationships/customXml" Target="../ink/ink177.xml"/><Relationship Id="rId397" Type="http://schemas.openxmlformats.org/officeDocument/2006/relationships/image" Target="../media/image147.png"/><Relationship Id="rId520" Type="http://schemas.openxmlformats.org/officeDocument/2006/relationships/customXml" Target="../ink/ink249.xml"/><Relationship Id="rId541" Type="http://schemas.openxmlformats.org/officeDocument/2006/relationships/image" Target="../media/image228.png"/><Relationship Id="rId562" Type="http://schemas.openxmlformats.org/officeDocument/2006/relationships/customXml" Target="../ink/ink270.xml"/><Relationship Id="rId583" Type="http://schemas.openxmlformats.org/officeDocument/2006/relationships/image" Target="../media/image249.png"/><Relationship Id="rId618" Type="http://schemas.openxmlformats.org/officeDocument/2006/relationships/customXml" Target="../ink/ink298.xml"/><Relationship Id="rId639" Type="http://schemas.openxmlformats.org/officeDocument/2006/relationships/customXml" Target="../ink/ink309.xml"/><Relationship Id="rId790" Type="http://schemas.openxmlformats.org/officeDocument/2006/relationships/image" Target="../media/image371.png"/><Relationship Id="rId804" Type="http://schemas.openxmlformats.org/officeDocument/2006/relationships/image" Target="../media/image378.png"/><Relationship Id="rId4" Type="http://schemas.openxmlformats.org/officeDocument/2006/relationships/image" Target="../media/image145.png"/><Relationship Id="rId401" Type="http://schemas.openxmlformats.org/officeDocument/2006/relationships/image" Target="../media/image149.png"/><Relationship Id="rId422" Type="http://schemas.openxmlformats.org/officeDocument/2006/relationships/customXml" Target="../ink/ink200.xml"/><Relationship Id="rId443" Type="http://schemas.openxmlformats.org/officeDocument/2006/relationships/image" Target="../media/image177.png"/><Relationship Id="rId464" Type="http://schemas.openxmlformats.org/officeDocument/2006/relationships/customXml" Target="../ink/ink221.xml"/><Relationship Id="rId650" Type="http://schemas.openxmlformats.org/officeDocument/2006/relationships/image" Target="../media/image283.png"/><Relationship Id="rId303" Type="http://schemas.openxmlformats.org/officeDocument/2006/relationships/customXml" Target="../ink/ink151.xml"/><Relationship Id="rId485" Type="http://schemas.openxmlformats.org/officeDocument/2006/relationships/image" Target="../media/image198.png"/><Relationship Id="rId692" Type="http://schemas.openxmlformats.org/officeDocument/2006/relationships/image" Target="../media/image311.png"/><Relationship Id="rId706" Type="http://schemas.openxmlformats.org/officeDocument/2006/relationships/image" Target="../media/image324.png"/><Relationship Id="rId748" Type="http://schemas.openxmlformats.org/officeDocument/2006/relationships/image" Target="../media/image350.png"/><Relationship Id="rId138" Type="http://schemas.openxmlformats.org/officeDocument/2006/relationships/image" Target="../media/image220.png"/><Relationship Id="rId345" Type="http://schemas.openxmlformats.org/officeDocument/2006/relationships/image" Target="../media/image322.png"/><Relationship Id="rId387" Type="http://schemas.openxmlformats.org/officeDocument/2006/relationships/image" Target="../media/image1410.png"/><Relationship Id="rId510" Type="http://schemas.openxmlformats.org/officeDocument/2006/relationships/customXml" Target="../ink/ink244.xml"/><Relationship Id="rId552" Type="http://schemas.openxmlformats.org/officeDocument/2006/relationships/customXml" Target="../ink/ink265.xml"/><Relationship Id="rId594" Type="http://schemas.openxmlformats.org/officeDocument/2006/relationships/customXml" Target="../ink/ink286.xml"/><Relationship Id="rId608" Type="http://schemas.openxmlformats.org/officeDocument/2006/relationships/customXml" Target="../ink/ink293.xml"/><Relationship Id="rId412" Type="http://schemas.openxmlformats.org/officeDocument/2006/relationships/customXml" Target="../ink/ink195.xml"/><Relationship Id="rId454" Type="http://schemas.openxmlformats.org/officeDocument/2006/relationships/customXml" Target="../ink/ink216.xml"/><Relationship Id="rId496" Type="http://schemas.openxmlformats.org/officeDocument/2006/relationships/customXml" Target="../ink/ink237.xml"/><Relationship Id="rId661" Type="http://schemas.openxmlformats.org/officeDocument/2006/relationships/customXml" Target="../ink/ink320.xml"/><Relationship Id="rId717" Type="http://schemas.openxmlformats.org/officeDocument/2006/relationships/customXml" Target="../ink/ink348.xml"/><Relationship Id="rId759" Type="http://schemas.openxmlformats.org/officeDocument/2006/relationships/customXml" Target="../ink/ink369.xml"/><Relationship Id="rId314" Type="http://schemas.openxmlformats.org/officeDocument/2006/relationships/image" Target="../media/image307.png"/><Relationship Id="rId356" Type="http://schemas.openxmlformats.org/officeDocument/2006/relationships/customXml" Target="../ink/ink167.xml"/><Relationship Id="rId398" Type="http://schemas.openxmlformats.org/officeDocument/2006/relationships/customXml" Target="../ink/ink188.xml"/><Relationship Id="rId521" Type="http://schemas.openxmlformats.org/officeDocument/2006/relationships/image" Target="../media/image217.png"/><Relationship Id="rId563" Type="http://schemas.openxmlformats.org/officeDocument/2006/relationships/image" Target="../media/image239.png"/><Relationship Id="rId619" Type="http://schemas.openxmlformats.org/officeDocument/2006/relationships/customXml" Target="../ink/ink299.xml"/><Relationship Id="rId770" Type="http://schemas.openxmlformats.org/officeDocument/2006/relationships/image" Target="../media/image361.png"/><Relationship Id="rId423" Type="http://schemas.openxmlformats.org/officeDocument/2006/relationships/image" Target="../media/image160.png"/><Relationship Id="rId465" Type="http://schemas.openxmlformats.org/officeDocument/2006/relationships/image" Target="../media/image188.png"/><Relationship Id="rId630" Type="http://schemas.openxmlformats.org/officeDocument/2006/relationships/image" Target="../media/image273.png"/><Relationship Id="rId672" Type="http://schemas.openxmlformats.org/officeDocument/2006/relationships/image" Target="../media/image294.png"/><Relationship Id="rId728" Type="http://schemas.openxmlformats.org/officeDocument/2006/relationships/image" Target="../media/image340.png"/><Relationship Id="rId22" Type="http://schemas.openxmlformats.org/officeDocument/2006/relationships/image" Target="../media/image162.png"/><Relationship Id="rId367" Type="http://schemas.openxmlformats.org/officeDocument/2006/relationships/image" Target="../media/image1310.png"/><Relationship Id="rId532" Type="http://schemas.openxmlformats.org/officeDocument/2006/relationships/customXml" Target="../ink/ink255.xml"/><Relationship Id="rId574" Type="http://schemas.openxmlformats.org/officeDocument/2006/relationships/customXml" Target="../ink/ink276.xml"/><Relationship Id="rId781" Type="http://schemas.openxmlformats.org/officeDocument/2006/relationships/customXml" Target="../ink/ink380.xml"/><Relationship Id="rId434" Type="http://schemas.openxmlformats.org/officeDocument/2006/relationships/customXml" Target="../ink/ink206.xml"/><Relationship Id="rId476" Type="http://schemas.openxmlformats.org/officeDocument/2006/relationships/customXml" Target="../ink/ink227.xml"/><Relationship Id="rId641" Type="http://schemas.openxmlformats.org/officeDocument/2006/relationships/customXml" Target="../ink/ink310.xml"/><Relationship Id="rId683" Type="http://schemas.openxmlformats.org/officeDocument/2006/relationships/customXml" Target="../ink/ink331.xml"/><Relationship Id="rId739" Type="http://schemas.openxmlformats.org/officeDocument/2006/relationships/customXml" Target="../ink/ink359.xml"/><Relationship Id="rId33" Type="http://schemas.openxmlformats.org/officeDocument/2006/relationships/customXml" Target="../ink/ink145.xml"/><Relationship Id="rId336" Type="http://schemas.openxmlformats.org/officeDocument/2006/relationships/image" Target="../media/image318.png"/><Relationship Id="rId501" Type="http://schemas.openxmlformats.org/officeDocument/2006/relationships/image" Target="../media/image207.png"/><Relationship Id="rId543" Type="http://schemas.openxmlformats.org/officeDocument/2006/relationships/image" Target="../media/image229.png"/><Relationship Id="rId378" Type="http://schemas.openxmlformats.org/officeDocument/2006/relationships/customXml" Target="../ink/ink178.xml"/><Relationship Id="rId403" Type="http://schemas.openxmlformats.org/officeDocument/2006/relationships/image" Target="../media/image150.png"/><Relationship Id="rId585" Type="http://schemas.openxmlformats.org/officeDocument/2006/relationships/image" Target="../media/image250.png"/><Relationship Id="rId750" Type="http://schemas.openxmlformats.org/officeDocument/2006/relationships/image" Target="../media/image351.png"/><Relationship Id="rId792" Type="http://schemas.openxmlformats.org/officeDocument/2006/relationships/image" Target="../media/image372.png"/><Relationship Id="rId445" Type="http://schemas.openxmlformats.org/officeDocument/2006/relationships/image" Target="../media/image178.png"/><Relationship Id="rId487" Type="http://schemas.openxmlformats.org/officeDocument/2006/relationships/image" Target="../media/image199.png"/><Relationship Id="rId610" Type="http://schemas.openxmlformats.org/officeDocument/2006/relationships/customXml" Target="../ink/ink294.xml"/><Relationship Id="rId652" Type="http://schemas.openxmlformats.org/officeDocument/2006/relationships/image" Target="../media/image284.png"/><Relationship Id="rId694" Type="http://schemas.openxmlformats.org/officeDocument/2006/relationships/image" Target="../media/image312.png"/><Relationship Id="rId708" Type="http://schemas.openxmlformats.org/officeDocument/2006/relationships/image" Target="../media/image330.png"/><Relationship Id="rId305" Type="http://schemas.openxmlformats.org/officeDocument/2006/relationships/customXml" Target="../ink/ink152.xml"/><Relationship Id="rId347" Type="http://schemas.openxmlformats.org/officeDocument/2006/relationships/image" Target="../media/image323.png"/><Relationship Id="rId512" Type="http://schemas.openxmlformats.org/officeDocument/2006/relationships/customXml" Target="../ink/ink245.xml"/><Relationship Id="rId389" Type="http://schemas.openxmlformats.org/officeDocument/2006/relationships/image" Target="../media/image142.png"/><Relationship Id="rId554" Type="http://schemas.openxmlformats.org/officeDocument/2006/relationships/customXml" Target="../ink/ink266.xml"/><Relationship Id="rId596" Type="http://schemas.openxmlformats.org/officeDocument/2006/relationships/customXml" Target="../ink/ink287.xml"/><Relationship Id="rId761" Type="http://schemas.openxmlformats.org/officeDocument/2006/relationships/customXml" Target="../ink/ink370.xml"/><Relationship Id="rId414" Type="http://schemas.openxmlformats.org/officeDocument/2006/relationships/customXml" Target="../ink/ink196.xml"/><Relationship Id="rId456" Type="http://schemas.openxmlformats.org/officeDocument/2006/relationships/customXml" Target="../ink/ink217.xml"/><Relationship Id="rId498" Type="http://schemas.openxmlformats.org/officeDocument/2006/relationships/customXml" Target="../ink/ink238.xml"/><Relationship Id="rId621" Type="http://schemas.openxmlformats.org/officeDocument/2006/relationships/customXml" Target="../ink/ink300.xml"/><Relationship Id="rId663" Type="http://schemas.openxmlformats.org/officeDocument/2006/relationships/customXml" Target="../ink/ink321.xml"/><Relationship Id="rId523" Type="http://schemas.openxmlformats.org/officeDocument/2006/relationships/image" Target="../media/image218.png"/><Relationship Id="rId719" Type="http://schemas.openxmlformats.org/officeDocument/2006/relationships/customXml" Target="../ink/ink349.xml"/><Relationship Id="rId358" Type="http://schemas.openxmlformats.org/officeDocument/2006/relationships/customXml" Target="../ink/ink168.xml"/><Relationship Id="rId565" Type="http://schemas.openxmlformats.org/officeDocument/2006/relationships/image" Target="../media/image240.png"/><Relationship Id="rId730" Type="http://schemas.openxmlformats.org/officeDocument/2006/relationships/image" Target="../media/image341.png"/><Relationship Id="rId772" Type="http://schemas.openxmlformats.org/officeDocument/2006/relationships/image" Target="../media/image362.png"/><Relationship Id="rId425" Type="http://schemas.openxmlformats.org/officeDocument/2006/relationships/image" Target="../media/image161.png"/><Relationship Id="rId467" Type="http://schemas.openxmlformats.org/officeDocument/2006/relationships/image" Target="../media/image189.png"/><Relationship Id="rId632" Type="http://schemas.openxmlformats.org/officeDocument/2006/relationships/image" Target="../media/image274.png"/><Relationship Id="rId674" Type="http://schemas.openxmlformats.org/officeDocument/2006/relationships/image" Target="../media/image295.png"/><Relationship Id="rId24" Type="http://schemas.openxmlformats.org/officeDocument/2006/relationships/image" Target="../media/image163.png"/><Relationship Id="rId369" Type="http://schemas.openxmlformats.org/officeDocument/2006/relationships/image" Target="../media/image1320.png"/><Relationship Id="rId534" Type="http://schemas.openxmlformats.org/officeDocument/2006/relationships/customXml" Target="../ink/ink256.xml"/><Relationship Id="rId576" Type="http://schemas.openxmlformats.org/officeDocument/2006/relationships/customXml" Target="../ink/ink277.xml"/><Relationship Id="rId741" Type="http://schemas.openxmlformats.org/officeDocument/2006/relationships/customXml" Target="../ink/ink360.xml"/><Relationship Id="rId783" Type="http://schemas.openxmlformats.org/officeDocument/2006/relationships/customXml" Target="../ink/ink38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E73FD-E26E-4CB5-9FD5-FB66CA534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17218"/>
          </a:xfrm>
        </p:spPr>
        <p:txBody>
          <a:bodyPr>
            <a:normAutofit/>
          </a:bodyPr>
          <a:lstStyle/>
          <a:p>
            <a:r>
              <a:rPr lang="en-GB" dirty="0"/>
              <a:t>MALAWI COVID 19</a:t>
            </a:r>
            <a:br>
              <a:rPr lang="en-GB" dirty="0"/>
            </a:br>
            <a:r>
              <a:rPr lang="en-GB" dirty="0"/>
              <a:t>Epidemiology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F6FA14-1F28-4CDF-A496-B5381A31D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7155"/>
            <a:ext cx="9144000" cy="1655762"/>
          </a:xfrm>
        </p:spPr>
        <p:txBody>
          <a:bodyPr/>
          <a:lstStyle/>
          <a:p>
            <a:r>
              <a:rPr lang="en-GB" dirty="0"/>
              <a:t>John Phuka</a:t>
            </a:r>
          </a:p>
          <a:p>
            <a:r>
              <a:rPr lang="en-GB" dirty="0"/>
              <a:t>Chairperson – </a:t>
            </a:r>
            <a:r>
              <a:rPr lang="en-GB"/>
              <a:t>Presidential Task Force</a:t>
            </a:r>
            <a:endParaRPr lang="en-GB" dirty="0"/>
          </a:p>
          <a:p>
            <a:r>
              <a:rPr lang="en-GB" dirty="0"/>
              <a:t>2020-07-15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64417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A26F1D-6F28-4DF1-A158-9953F33F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GB" sz="3800">
                <a:solidFill>
                  <a:srgbClr val="FFFFFF"/>
                </a:solidFill>
              </a:rPr>
              <a:t>Major observation from Data</a:t>
            </a:r>
            <a:endParaRPr lang="x-none" sz="38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B76CA46B-E619-4AD2-B2BD-05B7CD65B793}"/>
                  </a:ext>
                </a:extLst>
              </p14:cNvPr>
              <p14:cNvContentPartPr/>
              <p14:nvPr/>
            </p14:nvContentPartPr>
            <p14:xfrm>
              <a:off x="4743050" y="1873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6CA46B-E619-4AD2-B2BD-05B7CD65B7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5410" y="730"/>
                <a:ext cx="36000" cy="36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A91A1BFC-E9D9-4BD3-B845-E0992E2AF7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102101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0425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A26F1D-6F28-4DF1-A158-9953F33F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GB" sz="3800">
                <a:solidFill>
                  <a:srgbClr val="FFFFFF"/>
                </a:solidFill>
              </a:rPr>
              <a:t>Observation from Data</a:t>
            </a:r>
            <a:endParaRPr lang="x-none" sz="3800">
              <a:solidFill>
                <a:srgbClr val="FFFFFF"/>
              </a:solidFill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BE3174-9E40-4B3F-B6C6-0CCC9A3B9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GB" sz="2600" dirty="0"/>
              <a:t>Health care environments</a:t>
            </a:r>
          </a:p>
          <a:p>
            <a:pPr lvl="1"/>
            <a:r>
              <a:rPr lang="en-GB" sz="2600" dirty="0"/>
              <a:t>214 HCW</a:t>
            </a:r>
          </a:p>
          <a:p>
            <a:r>
              <a:rPr lang="en-GB" sz="2600" dirty="0"/>
              <a:t>Case Fatality</a:t>
            </a:r>
          </a:p>
          <a:p>
            <a:pPr lvl="1"/>
            <a:r>
              <a:rPr lang="en-GB" sz="2600" dirty="0"/>
              <a:t>19/1265 = 1.6%</a:t>
            </a:r>
          </a:p>
          <a:p>
            <a:pPr lvl="1"/>
            <a:r>
              <a:rPr lang="en-GB" sz="2600" dirty="0"/>
              <a:t>40/2457 = 1.6%</a:t>
            </a:r>
          </a:p>
          <a:p>
            <a:r>
              <a:rPr lang="en-GB" sz="2600" dirty="0"/>
              <a:t>High Case fatality for admissions</a:t>
            </a:r>
          </a:p>
          <a:p>
            <a:pPr lvl="1"/>
            <a:r>
              <a:rPr lang="en-GB" sz="2600" dirty="0"/>
              <a:t>19/ 44 = 43%</a:t>
            </a:r>
          </a:p>
          <a:p>
            <a:pPr lvl="1"/>
            <a:r>
              <a:rPr lang="en-GB" sz="2600" dirty="0"/>
              <a:t>43/ 75= 57%</a:t>
            </a:r>
          </a:p>
          <a:p>
            <a:pPr lvl="1"/>
            <a:r>
              <a:rPr lang="en-GB" sz="2600" dirty="0"/>
              <a:t>Severe disease pattern</a:t>
            </a:r>
          </a:p>
          <a:p>
            <a:r>
              <a:rPr lang="en-GB" sz="2600" dirty="0">
                <a:solidFill>
                  <a:srgbClr val="FF0000"/>
                </a:solidFill>
              </a:rPr>
              <a:t>Continued Returning Residence </a:t>
            </a:r>
          </a:p>
        </p:txBody>
      </p:sp>
    </p:spTree>
    <p:extLst>
      <p:ext uri="{BB962C8B-B14F-4D97-AF65-F5344CB8AC3E}">
        <p14:creationId xmlns:p14="http://schemas.microsoft.com/office/powerpoint/2010/main" val="3321590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EADCAF8-8823-4E89-8612-21029831A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8CA07B2-0819-4B62-9425-7A52BBDD70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A02BEE4-A5D4-40AF-882D-49D34B086F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F5843EB-154F-4459-8954-BB1DF64BBD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5905135-55D9-431B-8D5A-4C5C92B1FE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9B732812-A0BB-4324-B390-DFEF26C109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1FEC055-6F76-4E20-BC93-76C2F58EAF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D74CD21D-122E-4F3D-82AF-F4A37C278A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A7FF51F-3820-41BE-8690-7E758ECFA7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5EAD889-EA4D-485F-BA9C-F6473A432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869208-25CE-4B1F-9D68-D12487E40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GB" sz="5200">
                <a:solidFill>
                  <a:schemeClr val="tx2"/>
                </a:solidFill>
              </a:rPr>
              <a:t>WHAT CAN WE DO SLOW THE SPREAD</a:t>
            </a:r>
            <a:endParaRPr lang="x-none" sz="520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ED7AA7-7E67-42FD-B037-814C80487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>
            <a:normAutofit/>
          </a:bodyPr>
          <a:lstStyle/>
          <a:p>
            <a:endParaRPr lang="en-GB">
              <a:solidFill>
                <a:schemeClr val="tx2"/>
              </a:solidFill>
            </a:endParaRPr>
          </a:p>
          <a:p>
            <a:endParaRPr lang="x-non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81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8D748-A9E4-4844-ADDB-C3DA9F6D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241" y="58279"/>
            <a:ext cx="10515600" cy="1325563"/>
          </a:xfrm>
        </p:spPr>
        <p:txBody>
          <a:bodyPr/>
          <a:lstStyle/>
          <a:p>
            <a:r>
              <a:rPr lang="en-GB" dirty="0"/>
              <a:t>Risk Communication</a:t>
            </a:r>
            <a:endParaRPr lang="x-non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2B8DD87-ECE0-4800-BE73-A8817D89E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751900"/>
              </p:ext>
            </p:extLst>
          </p:nvPr>
        </p:nvGraphicFramePr>
        <p:xfrm>
          <a:off x="429584" y="3111414"/>
          <a:ext cx="11377836" cy="374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4078">
                  <a:extLst>
                    <a:ext uri="{9D8B030D-6E8A-4147-A177-3AD203B41FA5}">
                      <a16:colId xmlns:a16="http://schemas.microsoft.com/office/drawing/2014/main" xmlns="" val="909974642"/>
                    </a:ext>
                  </a:extLst>
                </a:gridCol>
                <a:gridCol w="6443758">
                  <a:extLst>
                    <a:ext uri="{9D8B030D-6E8A-4147-A177-3AD203B41FA5}">
                      <a16:colId xmlns:a16="http://schemas.microsoft.com/office/drawing/2014/main" xmlns="" val="106305670"/>
                    </a:ext>
                  </a:extLst>
                </a:gridCol>
              </a:tblGrid>
              <a:tr h="468323">
                <a:tc>
                  <a:txBody>
                    <a:bodyPr/>
                    <a:lstStyle/>
                    <a:p>
                      <a:r>
                        <a:rPr lang="en-GB" sz="2400"/>
                        <a:t>Challenges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Solutions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5877568"/>
                  </a:ext>
                </a:extLst>
              </a:tr>
              <a:tr h="468323">
                <a:tc>
                  <a:txBody>
                    <a:bodyPr/>
                    <a:lstStyle/>
                    <a:p>
                      <a:r>
                        <a:rPr lang="en-GB" sz="2400" dirty="0"/>
                        <a:t>Low perception of risk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Interpersonal communication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6144439"/>
                  </a:ext>
                </a:extLst>
              </a:tr>
              <a:tr h="46832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Talks by localised champions – Local radio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2006562"/>
                  </a:ext>
                </a:extLst>
              </a:tr>
              <a:tr h="468323">
                <a:tc>
                  <a:txBody>
                    <a:bodyPr/>
                    <a:lstStyle/>
                    <a:p>
                      <a:endParaRPr lang="x-non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Community health/ Primary health care system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9121050"/>
                  </a:ext>
                </a:extLst>
              </a:tr>
              <a:tr h="468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Low self efficacy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Motivation 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8032830"/>
                  </a:ext>
                </a:extLst>
              </a:tr>
              <a:tr h="468323">
                <a:tc>
                  <a:txBody>
                    <a:bodyPr/>
                    <a:lstStyle/>
                    <a:p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Mentorship 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579460"/>
                  </a:ext>
                </a:extLst>
              </a:tr>
              <a:tr h="468323">
                <a:tc>
                  <a:txBody>
                    <a:bodyPr/>
                    <a:lstStyle/>
                    <a:p>
                      <a:endParaRPr lang="x-non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Person centred solutions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4999233"/>
                  </a:ext>
                </a:extLst>
              </a:tr>
              <a:tr h="468323">
                <a:tc>
                  <a:txBody>
                    <a:bodyPr/>
                    <a:lstStyle/>
                    <a:p>
                      <a:r>
                        <a:rPr lang="en-GB" sz="2400"/>
                        <a:t>Low reflective empathy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Special messaging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9813375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BE0C2B7-A493-415B-82C4-C40D0F5CFDE6}"/>
              </a:ext>
            </a:extLst>
          </p:cNvPr>
          <p:cNvSpPr txBox="1">
            <a:spLocks/>
          </p:cNvSpPr>
          <p:nvPr/>
        </p:nvSpPr>
        <p:spPr>
          <a:xfrm>
            <a:off x="795241" y="1126016"/>
            <a:ext cx="10515600" cy="1844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Goal: Appropriate level of perceptions and health seeking behaviour</a:t>
            </a:r>
          </a:p>
          <a:p>
            <a:pPr lvl="1"/>
            <a:r>
              <a:rPr lang="en-GB" dirty="0"/>
              <a:t>Susceptibility</a:t>
            </a:r>
          </a:p>
          <a:p>
            <a:pPr lvl="1"/>
            <a:r>
              <a:rPr lang="en-GB" dirty="0"/>
              <a:t>Extremities of severity</a:t>
            </a:r>
          </a:p>
          <a:p>
            <a:pPr lvl="1"/>
            <a:r>
              <a:rPr lang="en-GB" dirty="0"/>
              <a:t>Benefits of good behaviour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Reflective walking hazard</a:t>
            </a:r>
          </a:p>
        </p:txBody>
      </p:sp>
    </p:spTree>
    <p:extLst>
      <p:ext uri="{BB962C8B-B14F-4D97-AF65-F5344CB8AC3E}">
        <p14:creationId xmlns:p14="http://schemas.microsoft.com/office/powerpoint/2010/main" val="257492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8D748-A9E4-4844-ADDB-C3DA9F6D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08" y="58280"/>
            <a:ext cx="10515600" cy="1325563"/>
          </a:xfrm>
        </p:spPr>
        <p:txBody>
          <a:bodyPr/>
          <a:lstStyle/>
          <a:p>
            <a:r>
              <a:rPr lang="en-GB" dirty="0"/>
              <a:t>Community Mobilisation</a:t>
            </a:r>
            <a:endParaRPr lang="x-non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2B8DD87-ECE0-4800-BE73-A8817D89E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212966"/>
              </p:ext>
            </p:extLst>
          </p:nvPr>
        </p:nvGraphicFramePr>
        <p:xfrm>
          <a:off x="190244" y="2489245"/>
          <a:ext cx="11850379" cy="4351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3442">
                  <a:extLst>
                    <a:ext uri="{9D8B030D-6E8A-4147-A177-3AD203B41FA5}">
                      <a16:colId xmlns:a16="http://schemas.microsoft.com/office/drawing/2014/main" xmlns="" val="909974642"/>
                    </a:ext>
                  </a:extLst>
                </a:gridCol>
                <a:gridCol w="6406937">
                  <a:extLst>
                    <a:ext uri="{9D8B030D-6E8A-4147-A177-3AD203B41FA5}">
                      <a16:colId xmlns:a16="http://schemas.microsoft.com/office/drawing/2014/main" xmlns="" val="106305670"/>
                    </a:ext>
                  </a:extLst>
                </a:gridCol>
              </a:tblGrid>
              <a:tr h="543899">
                <a:tc>
                  <a:txBody>
                    <a:bodyPr/>
                    <a:lstStyle/>
                    <a:p>
                      <a:r>
                        <a:rPr lang="en-GB" sz="2400" dirty="0"/>
                        <a:t>Challenges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Solutions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5877568"/>
                  </a:ext>
                </a:extLst>
              </a:tr>
              <a:tr h="543899">
                <a:tc>
                  <a:txBody>
                    <a:bodyPr/>
                    <a:lstStyle/>
                    <a:p>
                      <a:r>
                        <a:rPr lang="en-GB" sz="2400" dirty="0"/>
                        <a:t>Poor understanding of the disease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Interpersonal communication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6144439"/>
                  </a:ext>
                </a:extLst>
              </a:tr>
              <a:tr h="54389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Violence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Talks by localised champions – Local radio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2006562"/>
                  </a:ext>
                </a:extLst>
              </a:tr>
              <a:tr h="54389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Misconception of reasons for returning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Community health/ Primary health care system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9121050"/>
                  </a:ext>
                </a:extLst>
              </a:tr>
              <a:tr h="54389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Stigma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Motivation 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8032830"/>
                  </a:ext>
                </a:extLst>
              </a:tr>
              <a:tr h="543899">
                <a:tc>
                  <a:txBody>
                    <a:bodyPr/>
                    <a:lstStyle/>
                    <a:p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Mentorship 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579460"/>
                  </a:ext>
                </a:extLst>
              </a:tr>
              <a:tr h="543899">
                <a:tc>
                  <a:txBody>
                    <a:bodyPr/>
                    <a:lstStyle/>
                    <a:p>
                      <a:endParaRPr lang="x-non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Person centred solutions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4999233"/>
                  </a:ext>
                </a:extLst>
              </a:tr>
              <a:tr h="543899">
                <a:tc>
                  <a:txBody>
                    <a:bodyPr/>
                    <a:lstStyle/>
                    <a:p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Special messaging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9813375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BE0C2B7-A493-415B-82C4-C40D0F5CFDE6}"/>
              </a:ext>
            </a:extLst>
          </p:cNvPr>
          <p:cNvSpPr txBox="1">
            <a:spLocks/>
          </p:cNvSpPr>
          <p:nvPr/>
        </p:nvSpPr>
        <p:spPr>
          <a:xfrm>
            <a:off x="838200" y="1181249"/>
            <a:ext cx="10515600" cy="1559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Goal: Appropriate level of perceptions and health seeking behaviour</a:t>
            </a:r>
          </a:p>
          <a:p>
            <a:pPr lvl="1"/>
            <a:r>
              <a:rPr lang="en-GB" dirty="0"/>
              <a:t>Susceptibility</a:t>
            </a:r>
          </a:p>
          <a:p>
            <a:pPr lvl="1"/>
            <a:r>
              <a:rPr lang="en-GB" dirty="0"/>
              <a:t>Extremities of severity</a:t>
            </a:r>
          </a:p>
        </p:txBody>
      </p:sp>
    </p:spTree>
    <p:extLst>
      <p:ext uri="{BB962C8B-B14F-4D97-AF65-F5344CB8AC3E}">
        <p14:creationId xmlns:p14="http://schemas.microsoft.com/office/powerpoint/2010/main" val="1242793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8D748-A9E4-4844-ADDB-C3DA9F6D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05" y="44772"/>
            <a:ext cx="10515600" cy="1077826"/>
          </a:xfrm>
        </p:spPr>
        <p:txBody>
          <a:bodyPr/>
          <a:lstStyle/>
          <a:p>
            <a:r>
              <a:rPr lang="en-GB" dirty="0"/>
              <a:t>Infection Prevention and Control</a:t>
            </a:r>
            <a:endParaRPr lang="x-non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2B8DD87-ECE0-4800-BE73-A8817D89E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070463"/>
              </p:ext>
            </p:extLst>
          </p:nvPr>
        </p:nvGraphicFramePr>
        <p:xfrm>
          <a:off x="208655" y="2399538"/>
          <a:ext cx="11905611" cy="4413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3906">
                  <a:extLst>
                    <a:ext uri="{9D8B030D-6E8A-4147-A177-3AD203B41FA5}">
                      <a16:colId xmlns:a16="http://schemas.microsoft.com/office/drawing/2014/main" xmlns="" val="909974642"/>
                    </a:ext>
                  </a:extLst>
                </a:gridCol>
                <a:gridCol w="6351705">
                  <a:extLst>
                    <a:ext uri="{9D8B030D-6E8A-4147-A177-3AD203B41FA5}">
                      <a16:colId xmlns:a16="http://schemas.microsoft.com/office/drawing/2014/main" xmlns="" val="106305670"/>
                    </a:ext>
                  </a:extLst>
                </a:gridCol>
              </a:tblGrid>
              <a:tr h="425592">
                <a:tc>
                  <a:txBody>
                    <a:bodyPr/>
                    <a:lstStyle/>
                    <a:p>
                      <a:r>
                        <a:rPr lang="en-GB" sz="2400" dirty="0"/>
                        <a:t>Challenges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Solutions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5877568"/>
                  </a:ext>
                </a:extLst>
              </a:tr>
              <a:tr h="425592">
                <a:tc>
                  <a:txBody>
                    <a:bodyPr/>
                    <a:lstStyle/>
                    <a:p>
                      <a:r>
                        <a:rPr lang="en-GB" sz="2400" dirty="0"/>
                        <a:t>Increasing local transmission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Enhanced measures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6144439"/>
                  </a:ext>
                </a:extLst>
              </a:tr>
              <a:tr h="42559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Community transmission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Mandatory use face mask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2006562"/>
                  </a:ext>
                </a:extLst>
              </a:tr>
              <a:tr h="42559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Institutional/Workplace transmission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Mandatory hand sanitation at multiple location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9121050"/>
                  </a:ext>
                </a:extLst>
              </a:tr>
              <a:tr h="42559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Behaviour support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9520205"/>
                  </a:ext>
                </a:extLst>
              </a:tr>
              <a:tr h="42559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Health care facilities 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Triage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8032830"/>
                  </a:ext>
                </a:extLst>
              </a:tr>
              <a:tr h="425592">
                <a:tc>
                  <a:txBody>
                    <a:bodyPr/>
                    <a:lstStyle/>
                    <a:p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PPE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579460"/>
                  </a:ext>
                </a:extLst>
              </a:tr>
              <a:tr h="425592">
                <a:tc>
                  <a:txBody>
                    <a:bodyPr/>
                    <a:lstStyle/>
                    <a:p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Compliance control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8470280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Weak adherence to supportive strategies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supportive strategies to reduce crowding 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9947677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28BE3A5-41CA-4FC1-9DB7-4FB988C39D6E}"/>
              </a:ext>
            </a:extLst>
          </p:cNvPr>
          <p:cNvSpPr txBox="1">
            <a:spLocks/>
          </p:cNvSpPr>
          <p:nvPr/>
        </p:nvSpPr>
        <p:spPr>
          <a:xfrm>
            <a:off x="838200" y="839828"/>
            <a:ext cx="10515600" cy="15597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Goal: Interruption of transmission </a:t>
            </a:r>
          </a:p>
          <a:p>
            <a:pPr lvl="1"/>
            <a:r>
              <a:rPr lang="en-GB" dirty="0"/>
              <a:t>Self protection </a:t>
            </a:r>
          </a:p>
          <a:p>
            <a:pPr lvl="1"/>
            <a:r>
              <a:rPr lang="en-GB" dirty="0"/>
              <a:t>Limiting spreading</a:t>
            </a:r>
          </a:p>
          <a:p>
            <a:pPr lvl="1"/>
            <a:r>
              <a:rPr lang="en-GB" dirty="0"/>
              <a:t>Limiting hospital based infections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630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8D748-A9E4-4844-ADDB-C3DA9F6D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Surveillance</a:t>
            </a:r>
            <a:endParaRPr lang="x-non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2B8DD87-ECE0-4800-BE73-A8817D89E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773722"/>
              </p:ext>
            </p:extLst>
          </p:nvPr>
        </p:nvGraphicFramePr>
        <p:xfrm>
          <a:off x="595281" y="3197225"/>
          <a:ext cx="11218276" cy="3414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138">
                  <a:extLst>
                    <a:ext uri="{9D8B030D-6E8A-4147-A177-3AD203B41FA5}">
                      <a16:colId xmlns:a16="http://schemas.microsoft.com/office/drawing/2014/main" xmlns="" val="909974642"/>
                    </a:ext>
                  </a:extLst>
                </a:gridCol>
                <a:gridCol w="5609138">
                  <a:extLst>
                    <a:ext uri="{9D8B030D-6E8A-4147-A177-3AD203B41FA5}">
                      <a16:colId xmlns:a16="http://schemas.microsoft.com/office/drawing/2014/main" xmlns="" val="106305670"/>
                    </a:ext>
                  </a:extLst>
                </a:gridCol>
              </a:tblGrid>
              <a:tr h="399773">
                <a:tc>
                  <a:txBody>
                    <a:bodyPr/>
                    <a:lstStyle/>
                    <a:p>
                      <a:r>
                        <a:rPr lang="en-GB" sz="2400" dirty="0"/>
                        <a:t>Challenges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Solutions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5877568"/>
                  </a:ext>
                </a:extLst>
              </a:tr>
              <a:tr h="492871">
                <a:tc>
                  <a:txBody>
                    <a:bodyPr/>
                    <a:lstStyle/>
                    <a:p>
                      <a:r>
                        <a:rPr lang="en-GB" sz="2400" dirty="0"/>
                        <a:t>Unclear community status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Intensified Screening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6144439"/>
                  </a:ext>
                </a:extLst>
              </a:tr>
              <a:tr h="49287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dirty="0"/>
                        <a:t>Screening 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Institutional based screening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2006562"/>
                  </a:ext>
                </a:extLst>
              </a:tr>
              <a:tr h="492871">
                <a:tc>
                  <a:txBody>
                    <a:bodyPr/>
                    <a:lstStyle/>
                    <a:p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Decentralised testing 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9121050"/>
                  </a:ext>
                </a:extLst>
              </a:tr>
              <a:tr h="492871">
                <a:tc>
                  <a:txBody>
                    <a:bodyPr/>
                    <a:lstStyle/>
                    <a:p>
                      <a:endParaRPr lang="x-non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Health centre based triaging 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8032830"/>
                  </a:ext>
                </a:extLst>
              </a:tr>
              <a:tr h="492871">
                <a:tc>
                  <a:txBody>
                    <a:bodyPr/>
                    <a:lstStyle/>
                    <a:p>
                      <a:r>
                        <a:rPr lang="en-GB" sz="2400" dirty="0"/>
                        <a:t>Surveillance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HCW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579460"/>
                  </a:ext>
                </a:extLst>
              </a:tr>
              <a:tr h="492871">
                <a:tc>
                  <a:txBody>
                    <a:bodyPr/>
                    <a:lstStyle/>
                    <a:p>
                      <a:endParaRPr lang="x-non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Digital surveillance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4999233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9BF3B82-10A7-4081-B392-82556F445FFE}"/>
              </a:ext>
            </a:extLst>
          </p:cNvPr>
          <p:cNvSpPr txBox="1">
            <a:spLocks/>
          </p:cNvSpPr>
          <p:nvPr/>
        </p:nvSpPr>
        <p:spPr>
          <a:xfrm>
            <a:off x="838200" y="1553360"/>
            <a:ext cx="10515600" cy="15597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Goal: Interruption of transmission </a:t>
            </a:r>
          </a:p>
          <a:p>
            <a:pPr lvl="1"/>
            <a:r>
              <a:rPr lang="en-GB" dirty="0"/>
              <a:t>Self protection </a:t>
            </a:r>
          </a:p>
          <a:p>
            <a:pPr lvl="1"/>
            <a:r>
              <a:rPr lang="en-GB" dirty="0"/>
              <a:t>Limiting spreading</a:t>
            </a:r>
          </a:p>
          <a:p>
            <a:pPr lvl="1"/>
            <a:r>
              <a:rPr lang="en-GB" dirty="0"/>
              <a:t>Limiting hospital based infections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962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8D748-A9E4-4844-ADDB-C3DA9F6D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8" y="64416"/>
            <a:ext cx="10515600" cy="935901"/>
          </a:xfrm>
        </p:spPr>
        <p:txBody>
          <a:bodyPr/>
          <a:lstStyle/>
          <a:p>
            <a:r>
              <a:rPr lang="en-GB" dirty="0"/>
              <a:t>Testing</a:t>
            </a:r>
            <a:endParaRPr lang="x-non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9BF3B82-10A7-4081-B392-82556F445FFE}"/>
              </a:ext>
            </a:extLst>
          </p:cNvPr>
          <p:cNvSpPr txBox="1">
            <a:spLocks/>
          </p:cNvSpPr>
          <p:nvPr/>
        </p:nvSpPr>
        <p:spPr>
          <a:xfrm>
            <a:off x="838200" y="859889"/>
            <a:ext cx="10515600" cy="15597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Goal: Realistic Target of tests/Day</a:t>
            </a:r>
          </a:p>
          <a:p>
            <a:pPr lvl="1"/>
            <a:r>
              <a:rPr lang="en-GB" dirty="0"/>
              <a:t>Diagnostic testing (5,000)</a:t>
            </a:r>
          </a:p>
          <a:p>
            <a:pPr lvl="1"/>
            <a:r>
              <a:rPr lang="en-GB" dirty="0"/>
              <a:t>Screening (#?)</a:t>
            </a:r>
          </a:p>
          <a:p>
            <a:pPr lvl="1"/>
            <a:r>
              <a:rPr lang="en-GB" dirty="0"/>
              <a:t>Antigen Test</a:t>
            </a:r>
          </a:p>
          <a:p>
            <a:pPr lvl="1"/>
            <a:endParaRPr lang="en-GB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xmlns="" id="{1210801E-D4E8-45C8-BD00-D091092C6D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427531"/>
              </p:ext>
            </p:extLst>
          </p:nvPr>
        </p:nvGraphicFramePr>
        <p:xfrm>
          <a:off x="625965" y="2419599"/>
          <a:ext cx="11138496" cy="431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9248">
                  <a:extLst>
                    <a:ext uri="{9D8B030D-6E8A-4147-A177-3AD203B41FA5}">
                      <a16:colId xmlns:a16="http://schemas.microsoft.com/office/drawing/2014/main" xmlns="" val="909974642"/>
                    </a:ext>
                  </a:extLst>
                </a:gridCol>
                <a:gridCol w="5569248">
                  <a:extLst>
                    <a:ext uri="{9D8B030D-6E8A-4147-A177-3AD203B41FA5}">
                      <a16:colId xmlns:a16="http://schemas.microsoft.com/office/drawing/2014/main" xmlns="" val="106305670"/>
                    </a:ext>
                  </a:extLst>
                </a:gridCol>
              </a:tblGrid>
              <a:tr h="413305">
                <a:tc>
                  <a:txBody>
                    <a:bodyPr/>
                    <a:lstStyle/>
                    <a:p>
                      <a:r>
                        <a:rPr lang="en-GB" sz="2400" dirty="0"/>
                        <a:t>Challenges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Solutions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5877568"/>
                  </a:ext>
                </a:extLst>
              </a:tr>
              <a:tr h="413305">
                <a:tc>
                  <a:txBody>
                    <a:bodyPr/>
                    <a:lstStyle/>
                    <a:p>
                      <a:r>
                        <a:rPr lang="en-GB" sz="2400" dirty="0"/>
                        <a:t>Unclear community status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Intensified Screening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6144439"/>
                  </a:ext>
                </a:extLst>
              </a:tr>
              <a:tr h="41330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dirty="0"/>
                        <a:t>Screening 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Institutional based screening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2006562"/>
                  </a:ext>
                </a:extLst>
              </a:tr>
              <a:tr h="413305">
                <a:tc>
                  <a:txBody>
                    <a:bodyPr/>
                    <a:lstStyle/>
                    <a:p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Decentralised testing 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9121050"/>
                  </a:ext>
                </a:extLst>
              </a:tr>
              <a:tr h="413305">
                <a:tc>
                  <a:txBody>
                    <a:bodyPr/>
                    <a:lstStyle/>
                    <a:p>
                      <a:endParaRPr lang="x-non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Health centre based triaging 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8032830"/>
                  </a:ext>
                </a:extLst>
              </a:tr>
              <a:tr h="413305">
                <a:tc>
                  <a:txBody>
                    <a:bodyPr/>
                    <a:lstStyle/>
                    <a:p>
                      <a:r>
                        <a:rPr lang="en-GB" sz="2400" dirty="0"/>
                        <a:t>Surveillance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Health Care Workers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579460"/>
                  </a:ext>
                </a:extLst>
              </a:tr>
              <a:tr h="413305">
                <a:tc>
                  <a:txBody>
                    <a:bodyPr/>
                    <a:lstStyle/>
                    <a:p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Digital surveillance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4999233"/>
                  </a:ext>
                </a:extLst>
              </a:tr>
              <a:tr h="413305">
                <a:tc>
                  <a:txBody>
                    <a:bodyPr/>
                    <a:lstStyle/>
                    <a:p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Pooled testing (move out orthodox)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3632137"/>
                  </a:ext>
                </a:extLst>
              </a:tr>
              <a:tr h="656350">
                <a:tc>
                  <a:txBody>
                    <a:bodyPr/>
                    <a:lstStyle/>
                    <a:p>
                      <a:r>
                        <a:rPr lang="en-GB" sz="2400" dirty="0"/>
                        <a:t>Surveillance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Validation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0278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283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2694"/>
          </a:xfrm>
        </p:spPr>
        <p:txBody>
          <a:bodyPr/>
          <a:lstStyle/>
          <a:p>
            <a:r>
              <a:rPr lang="en-ZW" dirty="0"/>
              <a:t>Numerical targets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2660"/>
            <a:ext cx="10515600" cy="5634316"/>
          </a:xfrm>
        </p:spPr>
        <p:txBody>
          <a:bodyPr>
            <a:normAutofit fontScale="92500" lnSpcReduction="20000"/>
          </a:bodyPr>
          <a:lstStyle/>
          <a:p>
            <a:r>
              <a:rPr lang="en-ZW" dirty="0"/>
              <a:t>Primarily a surveillance question and should be guided by the strategy tailored to Malawi (needs </a:t>
            </a:r>
            <a:r>
              <a:rPr lang="en-ZW" dirty="0" err="1"/>
              <a:t>vs</a:t>
            </a:r>
            <a:r>
              <a:rPr lang="en-ZW" dirty="0"/>
              <a:t> capacity)</a:t>
            </a:r>
          </a:p>
          <a:p>
            <a:endParaRPr lang="en-ZW" dirty="0"/>
          </a:p>
          <a:p>
            <a:pPr lvl="1"/>
            <a:r>
              <a:rPr lang="en-ZW" dirty="0"/>
              <a:t>Number of suspected cases currently</a:t>
            </a:r>
          </a:p>
          <a:p>
            <a:pPr lvl="1"/>
            <a:r>
              <a:rPr lang="en-ZW" dirty="0"/>
              <a:t>Average contacts per case</a:t>
            </a:r>
          </a:p>
          <a:p>
            <a:pPr lvl="1"/>
            <a:r>
              <a:rPr lang="en-ZW" dirty="0"/>
              <a:t>Sentinel populations, how often will we test HCW?</a:t>
            </a:r>
          </a:p>
          <a:p>
            <a:pPr lvl="1"/>
            <a:r>
              <a:rPr lang="en-ZW" dirty="0"/>
              <a:t>All people on HIV/TB treatment </a:t>
            </a:r>
            <a:r>
              <a:rPr lang="en-ZW" dirty="0" err="1"/>
              <a:t>progs</a:t>
            </a:r>
            <a:r>
              <a:rPr lang="en-ZW" dirty="0"/>
              <a:t>?</a:t>
            </a:r>
          </a:p>
          <a:p>
            <a:pPr lvl="1"/>
            <a:r>
              <a:rPr lang="en-ZW" dirty="0"/>
              <a:t>How many tests in current and future hotspots?</a:t>
            </a:r>
          </a:p>
          <a:p>
            <a:pPr lvl="1"/>
            <a:endParaRPr lang="en-ZW" dirty="0"/>
          </a:p>
          <a:p>
            <a:r>
              <a:rPr lang="en-ZW" dirty="0"/>
              <a:t>Immediate targets</a:t>
            </a:r>
          </a:p>
          <a:p>
            <a:pPr lvl="1"/>
            <a:r>
              <a:rPr lang="en-ZW" dirty="0"/>
              <a:t>7000 tests by 30</a:t>
            </a:r>
            <a:r>
              <a:rPr lang="en-ZW" baseline="30000" dirty="0"/>
              <a:t>th</a:t>
            </a:r>
            <a:r>
              <a:rPr lang="en-ZW" dirty="0"/>
              <a:t> June</a:t>
            </a:r>
          </a:p>
          <a:p>
            <a:pPr lvl="2"/>
            <a:r>
              <a:rPr lang="en-ZW" dirty="0"/>
              <a:t>Moving us from 56 per million to 389 per million</a:t>
            </a:r>
          </a:p>
          <a:p>
            <a:pPr lvl="2"/>
            <a:r>
              <a:rPr lang="en-ZW" dirty="0"/>
              <a:t>All contacts, community (hotspots) studies and health worker survey</a:t>
            </a:r>
          </a:p>
          <a:p>
            <a:pPr lvl="2"/>
            <a:endParaRPr lang="en-ZW" dirty="0"/>
          </a:p>
          <a:p>
            <a:r>
              <a:rPr lang="en-ZW" dirty="0"/>
              <a:t>Medium to long term targets</a:t>
            </a:r>
          </a:p>
          <a:p>
            <a:pPr lvl="1"/>
            <a:r>
              <a:rPr lang="en-ZW" dirty="0"/>
              <a:t>500 – 1000 tests per week by July</a:t>
            </a:r>
          </a:p>
          <a:p>
            <a:pPr lvl="1"/>
            <a:r>
              <a:rPr lang="en-ZW" dirty="0"/>
              <a:t>Build towards 2000+ tests per day in case we enter stage 3 and 4 of epidemic (community transmission) by August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17633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8D748-A9E4-4844-ADDB-C3DA9F6D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08" y="1"/>
            <a:ext cx="10515600" cy="889304"/>
          </a:xfrm>
        </p:spPr>
        <p:txBody>
          <a:bodyPr/>
          <a:lstStyle/>
          <a:p>
            <a:r>
              <a:rPr lang="en-GB" dirty="0"/>
              <a:t>Testing</a:t>
            </a:r>
            <a:endParaRPr lang="x-non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2B8DD87-ECE0-4800-BE73-A8817D89E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313955"/>
              </p:ext>
            </p:extLst>
          </p:nvPr>
        </p:nvGraphicFramePr>
        <p:xfrm>
          <a:off x="417310" y="2233835"/>
          <a:ext cx="11482164" cy="4522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8357">
                  <a:extLst>
                    <a:ext uri="{9D8B030D-6E8A-4147-A177-3AD203B41FA5}">
                      <a16:colId xmlns:a16="http://schemas.microsoft.com/office/drawing/2014/main" xmlns="" val="909974642"/>
                    </a:ext>
                  </a:extLst>
                </a:gridCol>
                <a:gridCol w="6983807">
                  <a:extLst>
                    <a:ext uri="{9D8B030D-6E8A-4147-A177-3AD203B41FA5}">
                      <a16:colId xmlns:a16="http://schemas.microsoft.com/office/drawing/2014/main" xmlns="" val="106305670"/>
                    </a:ext>
                  </a:extLst>
                </a:gridCol>
              </a:tblGrid>
              <a:tr h="397282">
                <a:tc>
                  <a:txBody>
                    <a:bodyPr/>
                    <a:lstStyle/>
                    <a:p>
                      <a:r>
                        <a:rPr lang="en-GB" sz="2000" dirty="0"/>
                        <a:t>Challenges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Solutions</a:t>
                      </a:r>
                      <a:endParaRPr lang="x-non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5877568"/>
                  </a:ext>
                </a:extLst>
              </a:tr>
              <a:tr h="458403">
                <a:tc>
                  <a:txBody>
                    <a:bodyPr/>
                    <a:lstStyle/>
                    <a:p>
                      <a:r>
                        <a:rPr lang="en-GB" sz="2400" dirty="0"/>
                        <a:t>Unclear community status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Intensified Screening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6144439"/>
                  </a:ext>
                </a:extLst>
              </a:tr>
              <a:tr h="45840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dirty="0"/>
                        <a:t>Screening 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Institutional based screening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2006562"/>
                  </a:ext>
                </a:extLst>
              </a:tr>
              <a:tr h="458403">
                <a:tc>
                  <a:txBody>
                    <a:bodyPr/>
                    <a:lstStyle/>
                    <a:p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Decentralised testing 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9121050"/>
                  </a:ext>
                </a:extLst>
              </a:tr>
              <a:tr h="458403">
                <a:tc>
                  <a:txBody>
                    <a:bodyPr/>
                    <a:lstStyle/>
                    <a:p>
                      <a:endParaRPr lang="x-non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Health centre based triaging 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8032830"/>
                  </a:ext>
                </a:extLst>
              </a:tr>
              <a:tr h="458403">
                <a:tc>
                  <a:txBody>
                    <a:bodyPr/>
                    <a:lstStyle/>
                    <a:p>
                      <a:r>
                        <a:rPr lang="en-GB" sz="2400" dirty="0"/>
                        <a:t>Surveillance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Health Care Workers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579460"/>
                  </a:ext>
                </a:extLst>
              </a:tr>
              <a:tr h="458403">
                <a:tc>
                  <a:txBody>
                    <a:bodyPr/>
                    <a:lstStyle/>
                    <a:p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Digital surveillance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4999233"/>
                  </a:ext>
                </a:extLst>
              </a:tr>
              <a:tr h="458403">
                <a:tc>
                  <a:txBody>
                    <a:bodyPr/>
                    <a:lstStyle/>
                    <a:p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Pooled testing (move out orthodox)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3632137"/>
                  </a:ext>
                </a:extLst>
              </a:tr>
              <a:tr h="458403">
                <a:tc>
                  <a:txBody>
                    <a:bodyPr/>
                    <a:lstStyle/>
                    <a:p>
                      <a:r>
                        <a:rPr lang="en-GB" sz="2400" dirty="0"/>
                        <a:t>Surveillance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Validation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0278546"/>
                  </a:ext>
                </a:extLst>
              </a:tr>
              <a:tr h="4584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Supply Chain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Enhanced planning implementation and monitoring 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5304737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9BF3B82-10A7-4081-B392-82556F445FFE}"/>
              </a:ext>
            </a:extLst>
          </p:cNvPr>
          <p:cNvSpPr txBox="1">
            <a:spLocks/>
          </p:cNvSpPr>
          <p:nvPr/>
        </p:nvSpPr>
        <p:spPr>
          <a:xfrm>
            <a:off x="900592" y="889304"/>
            <a:ext cx="10515600" cy="1467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Goal: Realistic Target of tests/Day</a:t>
            </a:r>
          </a:p>
          <a:p>
            <a:pPr lvl="1"/>
            <a:r>
              <a:rPr lang="en-GB" dirty="0"/>
              <a:t>Diagnostic testing (5,000)</a:t>
            </a:r>
          </a:p>
          <a:p>
            <a:pPr lvl="1"/>
            <a:r>
              <a:rPr lang="en-GB" dirty="0"/>
              <a:t>Screening (10000/month)</a:t>
            </a:r>
          </a:p>
          <a:p>
            <a:pPr lvl="1"/>
            <a:r>
              <a:rPr lang="en-GB" dirty="0"/>
              <a:t>Antigen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95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340516-55D6-4528-AE9F-A0D5A137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597" y="1709738"/>
            <a:ext cx="11256580" cy="2879725"/>
          </a:xfrm>
        </p:spPr>
        <p:txBody>
          <a:bodyPr/>
          <a:lstStyle/>
          <a:p>
            <a:r>
              <a:rPr lang="en-GB" dirty="0"/>
              <a:t>Presentation focus – </a:t>
            </a:r>
            <a:br>
              <a:rPr lang="en-GB" dirty="0"/>
            </a:br>
            <a:r>
              <a:rPr lang="en-GB" dirty="0"/>
              <a:t>Status, determinants, challenges and considerations for way forward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604747-88F8-4323-A9D2-A3AE1178A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24343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8D748-A9E4-4844-ADDB-C3DA9F6D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284" y="1"/>
            <a:ext cx="10515600" cy="981906"/>
          </a:xfrm>
        </p:spPr>
        <p:txBody>
          <a:bodyPr/>
          <a:lstStyle/>
          <a:p>
            <a:r>
              <a:rPr lang="en-GB" dirty="0"/>
              <a:t>Clinical Care</a:t>
            </a:r>
            <a:endParaRPr lang="x-non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2B8DD87-ECE0-4800-BE73-A8817D89E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76183"/>
              </p:ext>
            </p:extLst>
          </p:nvPr>
        </p:nvGraphicFramePr>
        <p:xfrm>
          <a:off x="297813" y="2370503"/>
          <a:ext cx="1175363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9468">
                  <a:extLst>
                    <a:ext uri="{9D8B030D-6E8A-4147-A177-3AD203B41FA5}">
                      <a16:colId xmlns:a16="http://schemas.microsoft.com/office/drawing/2014/main" xmlns="" val="909974642"/>
                    </a:ext>
                  </a:extLst>
                </a:gridCol>
                <a:gridCol w="6884168">
                  <a:extLst>
                    <a:ext uri="{9D8B030D-6E8A-4147-A177-3AD203B41FA5}">
                      <a16:colId xmlns:a16="http://schemas.microsoft.com/office/drawing/2014/main" xmlns="" val="106305670"/>
                    </a:ext>
                  </a:extLst>
                </a:gridCol>
              </a:tblGrid>
              <a:tr h="414557">
                <a:tc>
                  <a:txBody>
                    <a:bodyPr/>
                    <a:lstStyle/>
                    <a:p>
                      <a:r>
                        <a:rPr lang="en-GB" sz="2400" dirty="0"/>
                        <a:t>Challenges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Solutions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5877568"/>
                  </a:ext>
                </a:extLst>
              </a:tr>
              <a:tr h="414557">
                <a:tc>
                  <a:txBody>
                    <a:bodyPr/>
                    <a:lstStyle/>
                    <a:p>
                      <a:r>
                        <a:rPr lang="en-GB" sz="2400" dirty="0"/>
                        <a:t>Centralised care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Clear protocols and care pathways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6144439"/>
                  </a:ext>
                </a:extLst>
              </a:tr>
              <a:tr h="71553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dirty="0"/>
                        <a:t>Home based care (asymptomatic and mild cases)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Structured roles for Community and Health Centres Facilities (CHW, medical assistants, nurses)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2006562"/>
                  </a:ext>
                </a:extLst>
              </a:tr>
              <a:tr h="414557">
                <a:tc>
                  <a:txBody>
                    <a:bodyPr/>
                    <a:lstStyle/>
                    <a:p>
                      <a:r>
                        <a:rPr lang="en-GB" sz="2400" dirty="0"/>
                        <a:t>Low number of care centres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Good protocols with good referral system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9121050"/>
                  </a:ext>
                </a:extLst>
              </a:tr>
              <a:tr h="414557">
                <a:tc>
                  <a:txBody>
                    <a:bodyPr/>
                    <a:lstStyle/>
                    <a:p>
                      <a:r>
                        <a:rPr lang="en-GB" sz="2400" dirty="0"/>
                        <a:t>Home based care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Increase in COVID critical care facilities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8032830"/>
                  </a:ext>
                </a:extLst>
              </a:tr>
              <a:tr h="414557">
                <a:tc>
                  <a:txBody>
                    <a:bodyPr/>
                    <a:lstStyle/>
                    <a:p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Enhanced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579460"/>
                  </a:ext>
                </a:extLst>
              </a:tr>
              <a:tr h="414557">
                <a:tc>
                  <a:txBody>
                    <a:bodyPr/>
                    <a:lstStyle/>
                    <a:p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Proportionate services to burden of disease per district 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4999233"/>
                  </a:ext>
                </a:extLst>
              </a:tr>
              <a:tr h="414557">
                <a:tc>
                  <a:txBody>
                    <a:bodyPr/>
                    <a:lstStyle/>
                    <a:p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Private sector involvement 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3632137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9BF3B82-10A7-4081-B392-82556F445FFE}"/>
              </a:ext>
            </a:extLst>
          </p:cNvPr>
          <p:cNvSpPr txBox="1">
            <a:spLocks/>
          </p:cNvSpPr>
          <p:nvPr/>
        </p:nvSpPr>
        <p:spPr>
          <a:xfrm>
            <a:off x="838200" y="810793"/>
            <a:ext cx="10515600" cy="15597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Goal: Reduced Case Fatality Rate</a:t>
            </a:r>
          </a:p>
          <a:p>
            <a:pPr lvl="1"/>
            <a:r>
              <a:rPr lang="en-GB" dirty="0"/>
              <a:t>Improved health seeking behaviour</a:t>
            </a:r>
          </a:p>
          <a:p>
            <a:pPr lvl="1"/>
            <a:r>
              <a:rPr lang="en-GB" dirty="0"/>
              <a:t>Improved quality of care and services</a:t>
            </a:r>
          </a:p>
          <a:p>
            <a:pPr lvl="1"/>
            <a:r>
              <a:rPr lang="en-GB" dirty="0"/>
              <a:t>Assurance of the population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355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8D748-A9E4-4844-ADDB-C3DA9F6D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91"/>
            <a:ext cx="10515600" cy="598370"/>
          </a:xfrm>
        </p:spPr>
        <p:txBody>
          <a:bodyPr>
            <a:normAutofit fontScale="90000"/>
          </a:bodyPr>
          <a:lstStyle/>
          <a:p>
            <a:r>
              <a:rPr lang="en-GB" dirty="0"/>
              <a:t>Coordination</a:t>
            </a:r>
            <a:endParaRPr lang="x-non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2B8DD87-ECE0-4800-BE73-A8817D89E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353751"/>
              </p:ext>
            </p:extLst>
          </p:nvPr>
        </p:nvGraphicFramePr>
        <p:xfrm>
          <a:off x="293814" y="2006770"/>
          <a:ext cx="11712539" cy="4895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2047">
                  <a:extLst>
                    <a:ext uri="{9D8B030D-6E8A-4147-A177-3AD203B41FA5}">
                      <a16:colId xmlns:a16="http://schemas.microsoft.com/office/drawing/2014/main" xmlns="" val="909974642"/>
                    </a:ext>
                  </a:extLst>
                </a:gridCol>
                <a:gridCol w="6200492">
                  <a:extLst>
                    <a:ext uri="{9D8B030D-6E8A-4147-A177-3AD203B41FA5}">
                      <a16:colId xmlns:a16="http://schemas.microsoft.com/office/drawing/2014/main" xmlns="" val="106305670"/>
                    </a:ext>
                  </a:extLst>
                </a:gridCol>
              </a:tblGrid>
              <a:tr h="414782">
                <a:tc>
                  <a:txBody>
                    <a:bodyPr/>
                    <a:lstStyle/>
                    <a:p>
                      <a:r>
                        <a:rPr lang="en-GB" sz="2000" dirty="0"/>
                        <a:t>Challenges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Solutions</a:t>
                      </a:r>
                      <a:endParaRPr lang="x-non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5877568"/>
                  </a:ext>
                </a:extLst>
              </a:tr>
              <a:tr h="800772">
                <a:tc>
                  <a:txBody>
                    <a:bodyPr/>
                    <a:lstStyle/>
                    <a:p>
                      <a:r>
                        <a:rPr lang="en-GB" sz="2400" dirty="0"/>
                        <a:t>Speed of response amidst dynamic and multidimensional challenges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Focused secretariat to serve as national coordination and implementation centre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6144439"/>
                  </a:ext>
                </a:extLst>
              </a:tr>
              <a:tr h="44487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Reception of returnee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Multisectoral approach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2006562"/>
                  </a:ext>
                </a:extLst>
              </a:tr>
              <a:tr h="44487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Challenged economic activities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Clear roles of operational committees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9121050"/>
                  </a:ext>
                </a:extLst>
              </a:tr>
              <a:tr h="44487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Flow and limited financial resources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Efficient frequent meetings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8032830"/>
                  </a:ext>
                </a:extLst>
              </a:tr>
              <a:tr h="444873">
                <a:tc>
                  <a:txBody>
                    <a:bodyPr/>
                    <a:lstStyle/>
                    <a:p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Dynamism of protocol production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579460"/>
                  </a:ext>
                </a:extLst>
              </a:tr>
              <a:tr h="444873">
                <a:tc>
                  <a:txBody>
                    <a:bodyPr/>
                    <a:lstStyle/>
                    <a:p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Adaptability of solutions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4999233"/>
                  </a:ext>
                </a:extLst>
              </a:tr>
              <a:tr h="444873">
                <a:tc>
                  <a:txBody>
                    <a:bodyPr/>
                    <a:lstStyle/>
                    <a:p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Enhanced response mechanism 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3632137"/>
                  </a:ext>
                </a:extLst>
              </a:tr>
              <a:tr h="444873">
                <a:tc>
                  <a:txBody>
                    <a:bodyPr/>
                    <a:lstStyle/>
                    <a:p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Technical support to high burden districts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0278546"/>
                  </a:ext>
                </a:extLst>
              </a:tr>
              <a:tr h="4448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Decentralised response yet well coordinated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7790881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9BF3B82-10A7-4081-B392-82556F445FFE}"/>
              </a:ext>
            </a:extLst>
          </p:cNvPr>
          <p:cNvSpPr txBox="1">
            <a:spLocks/>
          </p:cNvSpPr>
          <p:nvPr/>
        </p:nvSpPr>
        <p:spPr>
          <a:xfrm>
            <a:off x="838200" y="629034"/>
            <a:ext cx="10515600" cy="1423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Goal: Good governance and leadership</a:t>
            </a:r>
          </a:p>
          <a:p>
            <a:pPr lvl="1"/>
            <a:r>
              <a:rPr lang="en-GB" dirty="0"/>
              <a:t>Indicators (open and go rules)</a:t>
            </a:r>
          </a:p>
          <a:p>
            <a:pPr lvl="1"/>
            <a:r>
              <a:rPr lang="en-GB" dirty="0"/>
              <a:t>Inclusiveness of all sectors, partners and community in response</a:t>
            </a:r>
          </a:p>
          <a:p>
            <a:pPr lvl="1"/>
            <a:r>
              <a:rPr lang="en-GB" dirty="0"/>
              <a:t>Continuity of other health care programmes and services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719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8D748-A9E4-4844-ADDB-C3DA9F6D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3032"/>
          </a:xfrm>
        </p:spPr>
        <p:txBody>
          <a:bodyPr>
            <a:normAutofit/>
          </a:bodyPr>
          <a:lstStyle/>
          <a:p>
            <a:r>
              <a:rPr lang="en-GB" dirty="0"/>
              <a:t>Decentralisation</a:t>
            </a:r>
            <a:endParaRPr lang="x-non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2B8DD87-ECE0-4800-BE73-A8817D89E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777648"/>
              </p:ext>
            </p:extLst>
          </p:nvPr>
        </p:nvGraphicFramePr>
        <p:xfrm>
          <a:off x="239730" y="3191906"/>
          <a:ext cx="1171253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1559">
                  <a:extLst>
                    <a:ext uri="{9D8B030D-6E8A-4147-A177-3AD203B41FA5}">
                      <a16:colId xmlns:a16="http://schemas.microsoft.com/office/drawing/2014/main" xmlns="" val="909974642"/>
                    </a:ext>
                  </a:extLst>
                </a:gridCol>
                <a:gridCol w="5170980">
                  <a:extLst>
                    <a:ext uri="{9D8B030D-6E8A-4147-A177-3AD203B41FA5}">
                      <a16:colId xmlns:a16="http://schemas.microsoft.com/office/drawing/2014/main" xmlns="" val="106305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Challenges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Solutions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5877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Central 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District Implementation plan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6144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Weak DRRT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Formation of DRRT and HC -RRT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2006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Weak HC-RRT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Culturally sensitive solution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912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Weak accountability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Person-centred 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8032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Limited innovation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Community involvement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579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Care for vulnerable population (Age and Disease)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Shielding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5432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disability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6882251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9BF3B82-10A7-4081-B392-82556F445FFE}"/>
              </a:ext>
            </a:extLst>
          </p:cNvPr>
          <p:cNvSpPr txBox="1">
            <a:spLocks/>
          </p:cNvSpPr>
          <p:nvPr/>
        </p:nvSpPr>
        <p:spPr>
          <a:xfrm>
            <a:off x="838200" y="958738"/>
            <a:ext cx="10515600" cy="18904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Goal: Localisation and community empowerment</a:t>
            </a:r>
          </a:p>
          <a:p>
            <a:pPr lvl="1"/>
            <a:r>
              <a:rPr lang="en-GB" dirty="0"/>
              <a:t>Contextualisation of response</a:t>
            </a:r>
          </a:p>
          <a:p>
            <a:pPr lvl="1"/>
            <a:r>
              <a:rPr lang="en-GB" dirty="0"/>
              <a:t>Localised indicator (open and go rules)</a:t>
            </a:r>
          </a:p>
          <a:p>
            <a:pPr lvl="1"/>
            <a:r>
              <a:rPr lang="en-GB" dirty="0"/>
              <a:t>Community owned and lead response</a:t>
            </a:r>
          </a:p>
          <a:p>
            <a:pPr lvl="1"/>
            <a:r>
              <a:rPr lang="en-GB" dirty="0"/>
              <a:t>Horizontal (geographical sensitivity) and vertical (epidemiology sensitivity)</a:t>
            </a:r>
          </a:p>
        </p:txBody>
      </p:sp>
    </p:spTree>
    <p:extLst>
      <p:ext uri="{BB962C8B-B14F-4D97-AF65-F5344CB8AC3E}">
        <p14:creationId xmlns:p14="http://schemas.microsoft.com/office/powerpoint/2010/main" val="3030350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C85EF7-0804-4E7A-A9F2-7B41EC62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19" y="365126"/>
            <a:ext cx="11690818" cy="1015680"/>
          </a:xfrm>
        </p:spPr>
        <p:txBody>
          <a:bodyPr>
            <a:normAutofit fontScale="90000"/>
          </a:bodyPr>
          <a:lstStyle/>
          <a:p>
            <a:r>
              <a:rPr lang="en-GB" dirty="0"/>
              <a:t>Co-existences with COVID-19 and other emergencies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274395-8730-4A16-AE57-73ABDA4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323"/>
            <a:ext cx="10515600" cy="4958626"/>
          </a:xfrm>
        </p:spPr>
        <p:txBody>
          <a:bodyPr>
            <a:normAutofit/>
          </a:bodyPr>
          <a:lstStyle/>
          <a:p>
            <a:r>
              <a:rPr lang="en-GB" dirty="0"/>
              <a:t>Resilience plans</a:t>
            </a:r>
          </a:p>
          <a:p>
            <a:r>
              <a:rPr lang="en-GB" dirty="0"/>
              <a:t>Recoveries plans</a:t>
            </a:r>
          </a:p>
          <a:p>
            <a:r>
              <a:rPr lang="en-GB" dirty="0"/>
              <a:t>Responsiveness</a:t>
            </a:r>
          </a:p>
          <a:p>
            <a:pPr lvl="1"/>
            <a:r>
              <a:rPr lang="en-GB" dirty="0"/>
              <a:t>Legal framework to support rights and liberties</a:t>
            </a:r>
          </a:p>
          <a:p>
            <a:pPr lvl="1"/>
            <a:r>
              <a:rPr lang="en-GB" dirty="0"/>
              <a:t>Restriction and easing of restriction indicators</a:t>
            </a:r>
          </a:p>
          <a:p>
            <a:pPr lvl="1"/>
            <a:r>
              <a:rPr lang="en-GB" dirty="0"/>
              <a:t>Early warning systems</a:t>
            </a:r>
          </a:p>
          <a:p>
            <a:r>
              <a:rPr lang="en-GB" dirty="0"/>
              <a:t>Social and developmental services</a:t>
            </a:r>
          </a:p>
          <a:p>
            <a:pPr lvl="1"/>
            <a:r>
              <a:rPr lang="en-GB" dirty="0"/>
              <a:t>Education, Health, Genders, Population</a:t>
            </a:r>
          </a:p>
          <a:p>
            <a:r>
              <a:rPr lang="en-GB" dirty="0"/>
              <a:t>Impact mitigation on economic activities</a:t>
            </a:r>
          </a:p>
          <a:p>
            <a:pPr lvl="1"/>
            <a:r>
              <a:rPr lang="en-GB" dirty="0"/>
              <a:t>Trade, Transport</a:t>
            </a:r>
          </a:p>
          <a:p>
            <a:pPr lvl="1"/>
            <a:endParaRPr lang="en-GB" dirty="0"/>
          </a:p>
          <a:p>
            <a:pPr lvl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02440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8D748-A9E4-4844-ADDB-C3DA9F6D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Institutionalisation of COVID-19 and Emergency Response in Preservice Training Research</a:t>
            </a:r>
            <a:endParaRPr lang="x-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61E5593-B827-4D99-9BC2-66F1FF366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873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Academic Centres</a:t>
            </a:r>
          </a:p>
          <a:p>
            <a:pPr lvl="1"/>
            <a:r>
              <a:rPr lang="en-GB" dirty="0"/>
              <a:t>Review of curriculums</a:t>
            </a:r>
          </a:p>
          <a:p>
            <a:pPr lvl="1"/>
            <a:r>
              <a:rPr lang="en-GB" dirty="0"/>
              <a:t>Response support system</a:t>
            </a:r>
          </a:p>
          <a:p>
            <a:pPr lvl="1"/>
            <a:endParaRPr lang="en-GB" dirty="0"/>
          </a:p>
          <a:p>
            <a:r>
              <a:rPr lang="en-GB" dirty="0"/>
              <a:t>Research</a:t>
            </a:r>
          </a:p>
          <a:p>
            <a:pPr lvl="1"/>
            <a:r>
              <a:rPr lang="en-GB" dirty="0"/>
              <a:t>Medical anthropology  </a:t>
            </a:r>
          </a:p>
          <a:p>
            <a:pPr lvl="1"/>
            <a:r>
              <a:rPr lang="en-GB" dirty="0"/>
              <a:t>Behavioural change modification</a:t>
            </a:r>
          </a:p>
          <a:p>
            <a:pPr lvl="1"/>
            <a:r>
              <a:rPr lang="en-GB" dirty="0"/>
              <a:t>Behavioural economics</a:t>
            </a:r>
          </a:p>
          <a:p>
            <a:pPr lvl="1"/>
            <a:r>
              <a:rPr lang="en-GB" dirty="0"/>
              <a:t>Care practices at community level</a:t>
            </a:r>
          </a:p>
          <a:p>
            <a:pPr lvl="1"/>
            <a:r>
              <a:rPr lang="en-GB" dirty="0"/>
              <a:t>Clinical care in hospitals</a:t>
            </a:r>
          </a:p>
          <a:p>
            <a:pPr lvl="1"/>
            <a:r>
              <a:rPr lang="en-GB" dirty="0"/>
              <a:t>Health economic</a:t>
            </a:r>
          </a:p>
          <a:p>
            <a:pPr lvl="1"/>
            <a:r>
              <a:rPr lang="en-GB" dirty="0"/>
              <a:t>Governance and leadership adaptation in emergencies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7606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BB4C6-C800-457E-97E4-DFB993B9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440162"/>
          </a:xfrm>
        </p:spPr>
        <p:txBody>
          <a:bodyPr>
            <a:normAutofit fontScale="90000"/>
          </a:bodyPr>
          <a:lstStyle/>
          <a:p>
            <a:r>
              <a:rPr lang="en-GB" dirty="0"/>
              <a:t>Current status</a:t>
            </a:r>
            <a:endParaRPr lang="x-none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xmlns="" id="{F45637DE-E762-4E76-8F26-4E64D8CBA7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xmlns="" id="{27D8B84A-B512-4364-A615-B146A9BFA4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E5D94669-DAA8-4BC3-A09E-D8BF8B1D8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76" y="570732"/>
            <a:ext cx="11960842" cy="617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4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5415C-C1A3-4F73-BBD6-19FC64F14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Epi-Curve in Malawi</a:t>
            </a:r>
            <a:endParaRPr lang="x-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D74B18-27C4-4A31-9472-E8E2C58F5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07" y="1239656"/>
            <a:ext cx="11696956" cy="544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8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5415C-C1A3-4F73-BBD6-19FC64F14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Doubling Speed 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5CC88D-28C1-439C-B7CF-12DC1BDE4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74" y="1320229"/>
            <a:ext cx="11452830" cy="52552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xmlns="" id="{3B93FA6A-C770-4799-A324-24A397F1753F}"/>
                  </a:ext>
                </a:extLst>
              </p14:cNvPr>
              <p14:cNvContentPartPr/>
              <p14:nvPr/>
            </p14:nvContentPartPr>
            <p14:xfrm>
              <a:off x="6090600" y="3999307"/>
              <a:ext cx="19800" cy="577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B93FA6A-C770-4799-A324-24A397F175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1600" y="3990307"/>
                <a:ext cx="3744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xmlns="" id="{87998EC4-9474-45E5-B90A-40D665F1C291}"/>
                  </a:ext>
                </a:extLst>
              </p14:cNvPr>
              <p14:cNvContentPartPr/>
              <p14:nvPr/>
            </p14:nvContentPartPr>
            <p14:xfrm>
              <a:off x="10322480" y="1850667"/>
              <a:ext cx="22320" cy="936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7998EC4-9474-45E5-B90A-40D665F1C2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3480" y="1842027"/>
                <a:ext cx="3996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xmlns="" id="{8B65CA19-248F-4B99-BE10-2928F352B046}"/>
              </a:ext>
            </a:extLst>
          </p:cNvPr>
          <p:cNvGrpSpPr/>
          <p:nvPr/>
        </p:nvGrpSpPr>
        <p:grpSpPr>
          <a:xfrm>
            <a:off x="11594560" y="5054091"/>
            <a:ext cx="6840" cy="6480"/>
            <a:chOff x="11594560" y="5054091"/>
            <a:chExt cx="6840" cy="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xmlns="" id="{119C003F-5340-4E58-A1F8-DBB252D0ED5F}"/>
                    </a:ext>
                  </a:extLst>
                </p14:cNvPr>
                <p14:cNvContentPartPr/>
                <p14:nvPr/>
              </p14:nvContentPartPr>
              <p14:xfrm>
                <a:off x="11595640" y="5055891"/>
                <a:ext cx="3960" cy="4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19C003F-5340-4E58-A1F8-DBB252D0ED5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587000" y="5047251"/>
                  <a:ext cx="21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xmlns="" id="{28C2CDD9-5C76-4A95-8FCA-0F31786DD67F}"/>
                    </a:ext>
                  </a:extLst>
                </p14:cNvPr>
                <p14:cNvContentPartPr/>
                <p14:nvPr/>
              </p14:nvContentPartPr>
              <p14:xfrm>
                <a:off x="11594560" y="5054091"/>
                <a:ext cx="6840" cy="6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8C2CDD9-5C76-4A95-8FCA-0F31786DD67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585560" y="5045451"/>
                  <a:ext cx="2448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xmlns="" id="{D92A72E5-83FC-4E70-949D-CA233C653773}"/>
                  </a:ext>
                </a:extLst>
              </p14:cNvPr>
              <p14:cNvContentPartPr/>
              <p14:nvPr/>
            </p14:nvContentPartPr>
            <p14:xfrm>
              <a:off x="11471800" y="5035371"/>
              <a:ext cx="253440" cy="741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D92A72E5-83FC-4E70-949D-CA233C65377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62800" y="5026371"/>
                <a:ext cx="271080" cy="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xmlns="" id="{0B9C526E-D129-4B25-BADC-6761FF8DB404}"/>
              </a:ext>
            </a:extLst>
          </p:cNvPr>
          <p:cNvGrpSpPr/>
          <p:nvPr/>
        </p:nvGrpSpPr>
        <p:grpSpPr>
          <a:xfrm>
            <a:off x="11729920" y="4910811"/>
            <a:ext cx="255960" cy="159480"/>
            <a:chOff x="11729920" y="4910811"/>
            <a:chExt cx="255960" cy="15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xmlns="" id="{A9E991A7-0608-4F4F-ADF5-19D1F1F77A1D}"/>
                    </a:ext>
                  </a:extLst>
                </p14:cNvPr>
                <p14:cNvContentPartPr/>
                <p14:nvPr/>
              </p14:nvContentPartPr>
              <p14:xfrm>
                <a:off x="11729920" y="4910811"/>
                <a:ext cx="108720" cy="159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9E991A7-0608-4F4F-ADF5-19D1F1F77A1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720920" y="4902171"/>
                  <a:ext cx="126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xmlns="" id="{EA44A743-776C-41A0-BEAB-F02B008D9088}"/>
                    </a:ext>
                  </a:extLst>
                </p14:cNvPr>
                <p14:cNvContentPartPr/>
                <p14:nvPr/>
              </p14:nvContentPartPr>
              <p14:xfrm>
                <a:off x="11837200" y="4951131"/>
                <a:ext cx="148680" cy="92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A44A743-776C-41A0-BEAB-F02B008D908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828560" y="4942491"/>
                  <a:ext cx="16632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xmlns="" id="{676A6FA5-79BF-4A66-9F8C-5AF25EB2FFDE}"/>
              </a:ext>
            </a:extLst>
          </p:cNvPr>
          <p:cNvGrpSpPr/>
          <p:nvPr/>
        </p:nvGrpSpPr>
        <p:grpSpPr>
          <a:xfrm>
            <a:off x="11403760" y="4481691"/>
            <a:ext cx="593280" cy="187200"/>
            <a:chOff x="11403760" y="4481691"/>
            <a:chExt cx="59328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xmlns="" id="{3D5A638E-6433-497E-8571-7E87E720A116}"/>
                    </a:ext>
                  </a:extLst>
                </p14:cNvPr>
                <p14:cNvContentPartPr/>
                <p14:nvPr/>
              </p14:nvContentPartPr>
              <p14:xfrm>
                <a:off x="11622280" y="4620291"/>
                <a:ext cx="7920" cy="3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D5A638E-6433-497E-8571-7E87E720A1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613640" y="4611291"/>
                  <a:ext cx="25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xmlns="" id="{9B6AD9CD-9104-42D2-ADED-449C54B46F06}"/>
                    </a:ext>
                  </a:extLst>
                </p14:cNvPr>
                <p14:cNvContentPartPr/>
                <p14:nvPr/>
              </p14:nvContentPartPr>
              <p14:xfrm>
                <a:off x="11403760" y="4604091"/>
                <a:ext cx="214920" cy="648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B6AD9CD-9104-42D2-ADED-449C54B46F0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395120" y="4595451"/>
                  <a:ext cx="232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xmlns="" id="{06DE6D71-2DD2-4B90-8968-4701624CD525}"/>
                    </a:ext>
                  </a:extLst>
                </p14:cNvPr>
                <p14:cNvContentPartPr/>
                <p14:nvPr/>
              </p14:nvContentPartPr>
              <p14:xfrm>
                <a:off x="11598160" y="4629651"/>
                <a:ext cx="26280" cy="6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6DE6D71-2DD2-4B90-8968-4701624CD52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589520" y="4621011"/>
                  <a:ext cx="43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xmlns="" id="{891C9EE4-36D9-414B-A231-76BBFD03DE4F}"/>
                    </a:ext>
                  </a:extLst>
                </p14:cNvPr>
                <p14:cNvContentPartPr/>
                <p14:nvPr/>
              </p14:nvContentPartPr>
              <p14:xfrm>
                <a:off x="11652880" y="4625331"/>
                <a:ext cx="32760" cy="5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91C9EE4-36D9-414B-A231-76BBFD03DE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643880" y="4616331"/>
                  <a:ext cx="50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xmlns="" id="{D5B1E52A-9947-4C87-B00F-B987413407FE}"/>
                    </a:ext>
                  </a:extLst>
                </p14:cNvPr>
                <p14:cNvContentPartPr/>
                <p14:nvPr/>
              </p14:nvContentPartPr>
              <p14:xfrm>
                <a:off x="11630200" y="4633971"/>
                <a:ext cx="9720" cy="7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5B1E52A-9947-4C87-B00F-B987413407F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621200" y="4624971"/>
                  <a:ext cx="27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xmlns="" id="{1F0E5111-830C-4C98-A118-7D7853DBB12F}"/>
                    </a:ext>
                  </a:extLst>
                </p14:cNvPr>
                <p14:cNvContentPartPr/>
                <p14:nvPr/>
              </p14:nvContentPartPr>
              <p14:xfrm>
                <a:off x="11749360" y="4481691"/>
                <a:ext cx="62280" cy="151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F0E5111-830C-4C98-A118-7D7853DBB12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740720" y="4473051"/>
                  <a:ext cx="79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xmlns="" id="{A2168729-963E-424D-A642-C4DBAFDA1EAE}"/>
                    </a:ext>
                  </a:extLst>
                </p14:cNvPr>
                <p14:cNvContentPartPr/>
                <p14:nvPr/>
              </p14:nvContentPartPr>
              <p14:xfrm>
                <a:off x="11829640" y="4512291"/>
                <a:ext cx="84240" cy="105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2168729-963E-424D-A642-C4DBAFDA1EA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821000" y="4503651"/>
                  <a:ext cx="101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xmlns="" id="{3A4824B5-6240-48C2-BC64-BBF34674501D}"/>
                    </a:ext>
                  </a:extLst>
                </p14:cNvPr>
                <p14:cNvContentPartPr/>
                <p14:nvPr/>
              </p14:nvContentPartPr>
              <p14:xfrm>
                <a:off x="11929720" y="4510851"/>
                <a:ext cx="67320" cy="85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A4824B5-6240-48C2-BC64-BBF34674501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920720" y="4502211"/>
                  <a:ext cx="8496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xmlns="" id="{1A9EFF9D-6C47-4439-81F4-B1375FE0A599}"/>
              </a:ext>
            </a:extLst>
          </p:cNvPr>
          <p:cNvGrpSpPr/>
          <p:nvPr/>
        </p:nvGrpSpPr>
        <p:grpSpPr>
          <a:xfrm>
            <a:off x="11311240" y="3700851"/>
            <a:ext cx="699840" cy="180360"/>
            <a:chOff x="11311240" y="3700851"/>
            <a:chExt cx="69984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xmlns="" id="{8F97A072-4E27-480B-BE74-F04889726FEA}"/>
                    </a:ext>
                  </a:extLst>
                </p14:cNvPr>
                <p14:cNvContentPartPr/>
                <p14:nvPr/>
              </p14:nvContentPartPr>
              <p14:xfrm>
                <a:off x="11311240" y="3790131"/>
                <a:ext cx="468360" cy="91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F97A072-4E27-480B-BE74-F04889726FE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302240" y="3781491"/>
                  <a:ext cx="486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xmlns="" id="{6B11BE9C-C106-4082-8805-246B7493FA2F}"/>
                    </a:ext>
                  </a:extLst>
                </p14:cNvPr>
                <p14:cNvContentPartPr/>
                <p14:nvPr/>
              </p14:nvContentPartPr>
              <p14:xfrm>
                <a:off x="11659720" y="3710931"/>
                <a:ext cx="5040" cy="100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B11BE9C-C106-4082-8805-246B7493FA2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651080" y="3702291"/>
                  <a:ext cx="22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xmlns="" id="{9DFAD246-9B81-4C8B-9612-B5B9380220B0}"/>
                    </a:ext>
                  </a:extLst>
                </p14:cNvPr>
                <p14:cNvContentPartPr/>
                <p14:nvPr/>
              </p14:nvContentPartPr>
              <p14:xfrm>
                <a:off x="11690320" y="3700851"/>
                <a:ext cx="110880" cy="106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DFAD246-9B81-4C8B-9612-B5B9380220B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681680" y="3691851"/>
                  <a:ext cx="128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xmlns="" id="{326FEC23-3E46-44F4-AC6B-B66CB026A0B4}"/>
                    </a:ext>
                  </a:extLst>
                </p14:cNvPr>
                <p14:cNvContentPartPr/>
                <p14:nvPr/>
              </p14:nvContentPartPr>
              <p14:xfrm>
                <a:off x="11805520" y="3723171"/>
                <a:ext cx="73080" cy="73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26FEC23-3E46-44F4-AC6B-B66CB026A0B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796880" y="3714171"/>
                  <a:ext cx="90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xmlns="" id="{8239754C-570C-4931-A673-B5F00E6C663D}"/>
                    </a:ext>
                  </a:extLst>
                </p14:cNvPr>
                <p14:cNvContentPartPr/>
                <p14:nvPr/>
              </p14:nvContentPartPr>
              <p14:xfrm>
                <a:off x="11912440" y="3712011"/>
                <a:ext cx="98640" cy="114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239754C-570C-4931-A673-B5F00E6C663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903440" y="3703011"/>
                  <a:ext cx="116280" cy="13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xmlns="" id="{3EAE843F-A31B-4652-BE2F-8276E9A66439}"/>
                  </a:ext>
                </a:extLst>
              </p14:cNvPr>
              <p14:cNvContentPartPr/>
              <p14:nvPr/>
            </p14:nvContentPartPr>
            <p14:xfrm>
              <a:off x="11350120" y="2324571"/>
              <a:ext cx="413280" cy="7488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3EAE843F-A31B-4652-BE2F-8276E9A6643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341480" y="2315571"/>
                <a:ext cx="430920" cy="9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xmlns="" id="{DEF83A1F-4E7F-4C11-A87B-1DDA357C7E40}"/>
              </a:ext>
            </a:extLst>
          </p:cNvPr>
          <p:cNvGrpSpPr/>
          <p:nvPr/>
        </p:nvGrpSpPr>
        <p:grpSpPr>
          <a:xfrm>
            <a:off x="11688880" y="2207571"/>
            <a:ext cx="371880" cy="157320"/>
            <a:chOff x="11688880" y="2207571"/>
            <a:chExt cx="37188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xmlns="" id="{CFA7467F-41C0-46CC-BE85-69DAA24702D3}"/>
                    </a:ext>
                  </a:extLst>
                </p14:cNvPr>
                <p14:cNvContentPartPr/>
                <p14:nvPr/>
              </p14:nvContentPartPr>
              <p14:xfrm>
                <a:off x="11688880" y="2207571"/>
                <a:ext cx="102960" cy="115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FA7467F-41C0-46CC-BE85-69DAA24702D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680240" y="2198571"/>
                  <a:ext cx="120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xmlns="" id="{8A238EF2-FE7F-42A2-B2D9-CA0C47FAC27C}"/>
                    </a:ext>
                  </a:extLst>
                </p14:cNvPr>
                <p14:cNvContentPartPr/>
                <p14:nvPr/>
              </p14:nvContentPartPr>
              <p14:xfrm>
                <a:off x="11808400" y="2217651"/>
                <a:ext cx="88200" cy="70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A238EF2-FE7F-42A2-B2D9-CA0C47FAC2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799760" y="2208651"/>
                  <a:ext cx="105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xmlns="" id="{0B2625F3-D0F0-4151-8712-3FA7AA6E86C8}"/>
                    </a:ext>
                  </a:extLst>
                </p14:cNvPr>
                <p14:cNvContentPartPr/>
                <p14:nvPr/>
              </p14:nvContentPartPr>
              <p14:xfrm>
                <a:off x="11851960" y="2236011"/>
                <a:ext cx="12600" cy="1288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B2625F3-D0F0-4151-8712-3FA7AA6E86C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842960" y="2227371"/>
                  <a:ext cx="30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xmlns="" id="{EFE59537-1BFB-4455-9681-D33A501F1420}"/>
                    </a:ext>
                  </a:extLst>
                </p14:cNvPr>
                <p14:cNvContentPartPr/>
                <p14:nvPr/>
              </p14:nvContentPartPr>
              <p14:xfrm>
                <a:off x="11900920" y="2250411"/>
                <a:ext cx="61920" cy="979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FE59537-1BFB-4455-9681-D33A501F142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891920" y="2241411"/>
                  <a:ext cx="79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xmlns="" id="{B7CD8764-7953-4CBF-BFA8-4F55FB160CF6}"/>
                    </a:ext>
                  </a:extLst>
                </p14:cNvPr>
                <p14:cNvContentPartPr/>
                <p14:nvPr/>
              </p14:nvContentPartPr>
              <p14:xfrm>
                <a:off x="11980120" y="2239971"/>
                <a:ext cx="80640" cy="118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7CD8764-7953-4CBF-BFA8-4F55FB160CF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971120" y="2230971"/>
                  <a:ext cx="982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xmlns="" id="{0A1E664E-F8EA-49FB-BD45-95FD8D7FD46C}"/>
              </a:ext>
            </a:extLst>
          </p:cNvPr>
          <p:cNvGrpSpPr/>
          <p:nvPr/>
        </p:nvGrpSpPr>
        <p:grpSpPr>
          <a:xfrm>
            <a:off x="11612560" y="5289531"/>
            <a:ext cx="180000" cy="186120"/>
            <a:chOff x="11612560" y="5289531"/>
            <a:chExt cx="18000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xmlns="" id="{4E3E7127-C2C2-48D9-800C-70FD339D97F5}"/>
                    </a:ext>
                  </a:extLst>
                </p14:cNvPr>
                <p14:cNvContentPartPr/>
                <p14:nvPr/>
              </p14:nvContentPartPr>
              <p14:xfrm>
                <a:off x="11612560" y="5308251"/>
                <a:ext cx="73080" cy="167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E3E7127-C2C2-48D9-800C-70FD339D97F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603920" y="5299251"/>
                  <a:ext cx="907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xmlns="" id="{D1FE7ADE-CF58-448E-A9CA-DB6120EFD6CA}"/>
                    </a:ext>
                  </a:extLst>
                </p14:cNvPr>
                <p14:cNvContentPartPr/>
                <p14:nvPr/>
              </p14:nvContentPartPr>
              <p14:xfrm>
                <a:off x="11677360" y="5289531"/>
                <a:ext cx="115200" cy="184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1FE7ADE-CF58-448E-A9CA-DB6120EFD6C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668360" y="5280891"/>
                  <a:ext cx="1328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xmlns="" id="{8D26B179-48CD-4154-8E2F-5C085FA69370}"/>
              </a:ext>
            </a:extLst>
          </p:cNvPr>
          <p:cNvGrpSpPr/>
          <p:nvPr/>
        </p:nvGrpSpPr>
        <p:grpSpPr>
          <a:xfrm>
            <a:off x="11319520" y="5548731"/>
            <a:ext cx="816480" cy="281880"/>
            <a:chOff x="11319520" y="5548731"/>
            <a:chExt cx="81648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xmlns="" id="{E4A21FD4-0551-47A8-90F6-AADC3DDED67D}"/>
                    </a:ext>
                  </a:extLst>
                </p14:cNvPr>
                <p14:cNvContentPartPr/>
                <p14:nvPr/>
              </p14:nvContentPartPr>
              <p14:xfrm>
                <a:off x="11328160" y="5638731"/>
                <a:ext cx="8640" cy="1918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4A21FD4-0551-47A8-90F6-AADC3DDED67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319160" y="5629731"/>
                  <a:ext cx="26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xmlns="" id="{F8ABF543-B574-4B05-8482-8AD5037FD663}"/>
                    </a:ext>
                  </a:extLst>
                </p14:cNvPr>
                <p14:cNvContentPartPr/>
                <p14:nvPr/>
              </p14:nvContentPartPr>
              <p14:xfrm>
                <a:off x="11319520" y="5617131"/>
                <a:ext cx="100440" cy="189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8ABF543-B574-4B05-8482-8AD5037FD66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310880" y="5608131"/>
                  <a:ext cx="118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xmlns="" id="{87690EC7-60F3-403E-9FB3-630E180F8368}"/>
                    </a:ext>
                  </a:extLst>
                </p14:cNvPr>
                <p14:cNvContentPartPr/>
                <p14:nvPr/>
              </p14:nvContentPartPr>
              <p14:xfrm>
                <a:off x="11467840" y="5656731"/>
                <a:ext cx="59040" cy="1238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7690EC7-60F3-403E-9FB3-630E180F836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459200" y="5648091"/>
                  <a:ext cx="76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xmlns="" id="{26FCBFDB-1E67-4A80-97CD-3DC9C58495AB}"/>
                    </a:ext>
                  </a:extLst>
                </p14:cNvPr>
                <p14:cNvContentPartPr/>
                <p14:nvPr/>
              </p14:nvContentPartPr>
              <p14:xfrm>
                <a:off x="11542720" y="5657811"/>
                <a:ext cx="86760" cy="83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6FCBFDB-1E67-4A80-97CD-3DC9C58495A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533720" y="5649171"/>
                  <a:ext cx="104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xmlns="" id="{5457046B-FF12-4D36-AD0A-15CC283DD573}"/>
                    </a:ext>
                  </a:extLst>
                </p14:cNvPr>
                <p14:cNvContentPartPr/>
                <p14:nvPr/>
              </p14:nvContentPartPr>
              <p14:xfrm>
                <a:off x="11663680" y="5549811"/>
                <a:ext cx="120240" cy="202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457046B-FF12-4D36-AD0A-15CC283DD57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654680" y="5541171"/>
                  <a:ext cx="137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xmlns="" id="{BAA2B9A3-77B3-48BF-BCFE-EC011977336B}"/>
                    </a:ext>
                  </a:extLst>
                </p14:cNvPr>
                <p14:cNvContentPartPr/>
                <p14:nvPr/>
              </p14:nvContentPartPr>
              <p14:xfrm>
                <a:off x="11760880" y="5568171"/>
                <a:ext cx="116280" cy="1638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AA2B9A3-77B3-48BF-BCFE-EC011977336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752240" y="5559171"/>
                  <a:ext cx="133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xmlns="" id="{F1A24032-961F-47B9-BC54-0FFA09EB4A18}"/>
                    </a:ext>
                  </a:extLst>
                </p14:cNvPr>
                <p14:cNvContentPartPr/>
                <p14:nvPr/>
              </p14:nvContentPartPr>
              <p14:xfrm>
                <a:off x="11846920" y="5567091"/>
                <a:ext cx="6840" cy="2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1A24032-961F-47B9-BC54-0FFA09EB4A1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838280" y="5558451"/>
                  <a:ext cx="24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xmlns="" id="{F7A71E12-C3BF-471A-85F3-67CC2DC73F1B}"/>
                    </a:ext>
                  </a:extLst>
                </p14:cNvPr>
                <p14:cNvContentPartPr/>
                <p14:nvPr/>
              </p14:nvContentPartPr>
              <p14:xfrm>
                <a:off x="11917120" y="5585451"/>
                <a:ext cx="80640" cy="79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7A71E12-C3BF-471A-85F3-67CC2DC73F1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908120" y="5576451"/>
                  <a:ext cx="98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xmlns="" id="{5B74C283-0659-4B4E-BCFE-CBB2F8F634DA}"/>
                    </a:ext>
                  </a:extLst>
                </p14:cNvPr>
                <p14:cNvContentPartPr/>
                <p14:nvPr/>
              </p14:nvContentPartPr>
              <p14:xfrm>
                <a:off x="12039880" y="5548731"/>
                <a:ext cx="96120" cy="2307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B74C283-0659-4B4E-BCFE-CBB2F8F634D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030880" y="5539731"/>
                  <a:ext cx="113760" cy="24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xmlns="" id="{E7D0128D-9ACE-41E3-ACDB-7CA2133DA421}"/>
                  </a:ext>
                </a:extLst>
              </p14:cNvPr>
              <p14:cNvContentPartPr/>
              <p14:nvPr/>
            </p14:nvContentPartPr>
            <p14:xfrm>
              <a:off x="7462480" y="3335451"/>
              <a:ext cx="2520" cy="144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E7D0128D-9ACE-41E3-ACDB-7CA2133DA42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53840" y="3326451"/>
                <a:ext cx="2016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xmlns="" id="{336F4248-384E-4C59-BE12-D593BF5C7EF0}"/>
                  </a:ext>
                </a:extLst>
              </p14:cNvPr>
              <p14:cNvContentPartPr/>
              <p14:nvPr/>
            </p14:nvContentPartPr>
            <p14:xfrm>
              <a:off x="8366240" y="3586018"/>
              <a:ext cx="17280" cy="8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36F4248-384E-4C59-BE12-D593BF5C7EF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357600" y="3577018"/>
                <a:ext cx="349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xmlns="" id="{C11D5808-F44B-496F-B032-C4B717CBD199}"/>
                  </a:ext>
                </a:extLst>
              </p14:cNvPr>
              <p14:cNvContentPartPr/>
              <p14:nvPr/>
            </p14:nvContentPartPr>
            <p14:xfrm>
              <a:off x="6505240" y="3424371"/>
              <a:ext cx="1834200" cy="23940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C11D5808-F44B-496F-B032-C4B717CBD19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496600" y="3415731"/>
                <a:ext cx="18518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xmlns="" id="{DAFE98AA-035D-4EF7-9A77-B1DD275C7D9A}"/>
                  </a:ext>
                </a:extLst>
              </p14:cNvPr>
              <p14:cNvContentPartPr/>
              <p14:nvPr/>
            </p14:nvContentPartPr>
            <p14:xfrm>
              <a:off x="5954950" y="4332948"/>
              <a:ext cx="132120" cy="181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AFE98AA-035D-4EF7-9A77-B1DD275C7D9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945950" y="4324308"/>
                <a:ext cx="1497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xmlns="" id="{7CCAF694-EE11-4A3F-A2D7-4FA6A4450165}"/>
                  </a:ext>
                </a:extLst>
              </p14:cNvPr>
              <p14:cNvContentPartPr/>
              <p14:nvPr/>
            </p14:nvContentPartPr>
            <p14:xfrm>
              <a:off x="1258030" y="4311348"/>
              <a:ext cx="270000" cy="196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CCAF694-EE11-4A3F-A2D7-4FA6A445016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249390" y="4302348"/>
                <a:ext cx="2876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xmlns="" id="{7A2EEB9F-2AD0-44D7-B8AA-4615962144AB}"/>
                  </a:ext>
                </a:extLst>
              </p14:cNvPr>
              <p14:cNvContentPartPr/>
              <p14:nvPr/>
            </p14:nvContentPartPr>
            <p14:xfrm>
              <a:off x="6120840" y="4038187"/>
              <a:ext cx="76680" cy="115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A2EEB9F-2AD0-44D7-B8AA-4615962144A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11840" y="4029547"/>
                <a:ext cx="943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xmlns="" id="{6D9D2F9A-1615-4A56-9B77-B355E2EDF04A}"/>
                  </a:ext>
                </a:extLst>
              </p14:cNvPr>
              <p14:cNvContentPartPr/>
              <p14:nvPr/>
            </p14:nvContentPartPr>
            <p14:xfrm>
              <a:off x="1438123" y="4388811"/>
              <a:ext cx="4587840" cy="10764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6D9D2F9A-1615-4A56-9B77-B355E2EDF04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429483" y="4380171"/>
                <a:ext cx="46054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xmlns="" id="{37C3CBC1-4CFF-4C17-94E4-7DCC12B00FFE}"/>
                  </a:ext>
                </a:extLst>
              </p14:cNvPr>
              <p14:cNvContentPartPr/>
              <p14:nvPr/>
            </p14:nvContentPartPr>
            <p14:xfrm>
              <a:off x="3773803" y="4016931"/>
              <a:ext cx="561240" cy="38484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37C3CBC1-4CFF-4C17-94E4-7DCC12B00FF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765163" y="4008291"/>
                <a:ext cx="5788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xmlns="" id="{6EC1C5D8-F9B5-4D3E-A514-FDFCB2C969B4}"/>
                  </a:ext>
                </a:extLst>
              </p14:cNvPr>
              <p14:cNvContentPartPr/>
              <p14:nvPr/>
            </p14:nvContentPartPr>
            <p14:xfrm>
              <a:off x="4121480" y="2353947"/>
              <a:ext cx="1729800" cy="16812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6EC1C5D8-F9B5-4D3E-A514-FDFCB2C969B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2480" y="2345307"/>
                <a:ext cx="1747440" cy="16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xmlns="" id="{A9C70AE6-3451-46FB-BFE3-C8D8F6367EFD}"/>
                  </a:ext>
                </a:extLst>
              </p14:cNvPr>
              <p14:cNvContentPartPr/>
              <p14:nvPr/>
            </p14:nvContentPartPr>
            <p14:xfrm>
              <a:off x="6154483" y="3807771"/>
              <a:ext cx="267840" cy="30528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A9C70AE6-3451-46FB-BFE3-C8D8F6367EF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45483" y="3798771"/>
                <a:ext cx="28548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xmlns="" id="{7A242207-2EA4-404D-BB36-013740E06CDE}"/>
                  </a:ext>
                </a:extLst>
              </p14:cNvPr>
              <p14:cNvContentPartPr/>
              <p14:nvPr/>
            </p14:nvContentPartPr>
            <p14:xfrm>
              <a:off x="6454640" y="4074178"/>
              <a:ext cx="2520" cy="46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7A242207-2EA4-404D-BB36-013740E06CD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445640" y="4065538"/>
                <a:ext cx="201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xmlns="" id="{349BE650-752F-419A-81D9-CAC3553C909A}"/>
                  </a:ext>
                </a:extLst>
              </p14:cNvPr>
              <p14:cNvContentPartPr/>
              <p14:nvPr/>
            </p14:nvContentPartPr>
            <p14:xfrm>
              <a:off x="6129643" y="2354091"/>
              <a:ext cx="61560" cy="124056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349BE650-752F-419A-81D9-CAC3553C909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120643" y="2345451"/>
                <a:ext cx="79200" cy="12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xmlns="" id="{39145635-1098-452F-A4AB-C5505822318E}"/>
                  </a:ext>
                </a:extLst>
              </p14:cNvPr>
              <p14:cNvContentPartPr/>
              <p14:nvPr/>
            </p14:nvContentPartPr>
            <p14:xfrm>
              <a:off x="6393360" y="4036747"/>
              <a:ext cx="24840" cy="20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9145635-1098-452F-A4AB-C5505822318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384360" y="4027747"/>
                <a:ext cx="424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xmlns="" id="{98C6BC70-3325-48BD-AA32-CD08EAE20C12}"/>
                  </a:ext>
                </a:extLst>
              </p14:cNvPr>
              <p14:cNvContentPartPr/>
              <p14:nvPr/>
            </p14:nvContentPartPr>
            <p14:xfrm>
              <a:off x="6404880" y="4066267"/>
              <a:ext cx="22320" cy="57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8C6BC70-3325-48BD-AA32-CD08EAE20C1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396240" y="4057627"/>
                <a:ext cx="399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xmlns="" id="{888F3F38-00DC-4253-B322-20E572C51685}"/>
                  </a:ext>
                </a:extLst>
              </p14:cNvPr>
              <p14:cNvContentPartPr/>
              <p14:nvPr/>
            </p14:nvContentPartPr>
            <p14:xfrm>
              <a:off x="6446083" y="3435531"/>
              <a:ext cx="11160" cy="68868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888F3F38-00DC-4253-B322-20E572C5168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37083" y="3426531"/>
                <a:ext cx="28800" cy="7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xmlns="" id="{6B1ABD74-F643-4518-A492-3A62D710F165}"/>
                  </a:ext>
                </a:extLst>
              </p14:cNvPr>
              <p14:cNvContentPartPr/>
              <p14:nvPr/>
            </p14:nvContentPartPr>
            <p14:xfrm>
              <a:off x="10334000" y="1904307"/>
              <a:ext cx="6840" cy="1562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6B1ABD74-F643-4518-A492-3A62D710F16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325360" y="1895307"/>
                <a:ext cx="244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xmlns="" id="{35FCDD27-FD10-4B74-94FD-8D1E40EF86A0}"/>
                  </a:ext>
                </a:extLst>
              </p14:cNvPr>
              <p14:cNvContentPartPr/>
              <p14:nvPr/>
            </p14:nvContentPartPr>
            <p14:xfrm>
              <a:off x="3894320" y="4120467"/>
              <a:ext cx="8640" cy="1749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35FCDD27-FD10-4B74-94FD-8D1E40EF86A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885680" y="4111827"/>
                <a:ext cx="262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xmlns="" id="{F595D966-974E-4492-858F-A02DABA350EB}"/>
                  </a:ext>
                </a:extLst>
              </p14:cNvPr>
              <p14:cNvContentPartPr/>
              <p14:nvPr/>
            </p14:nvContentPartPr>
            <p14:xfrm>
              <a:off x="3956240" y="4146387"/>
              <a:ext cx="90360" cy="1342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F595D966-974E-4492-858F-A02DABA350E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47240" y="4137387"/>
                <a:ext cx="1080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xmlns="" id="{0EF2C450-C996-499A-AEF2-A521DAE6EA47}"/>
                  </a:ext>
                </a:extLst>
              </p14:cNvPr>
              <p14:cNvContentPartPr/>
              <p14:nvPr/>
            </p14:nvContentPartPr>
            <p14:xfrm>
              <a:off x="4066760" y="4148907"/>
              <a:ext cx="75600" cy="1512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0EF2C450-C996-499A-AEF2-A521DAE6EA4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057760" y="4139907"/>
                <a:ext cx="932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xmlns="" id="{C43DBC0F-04A3-413E-8550-DB4C49DE86C4}"/>
                  </a:ext>
                </a:extLst>
              </p14:cNvPr>
              <p14:cNvContentPartPr/>
              <p14:nvPr/>
            </p14:nvContentPartPr>
            <p14:xfrm>
              <a:off x="6229651" y="3075066"/>
              <a:ext cx="44280" cy="13968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C43DBC0F-04A3-413E-8550-DB4C49DE86C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220651" y="3066426"/>
                <a:ext cx="619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xmlns="" id="{7EF59B1A-FDFB-45FD-949B-3770FFE976F2}"/>
                  </a:ext>
                </a:extLst>
              </p14:cNvPr>
              <p14:cNvContentPartPr/>
              <p14:nvPr/>
            </p14:nvContentPartPr>
            <p14:xfrm>
              <a:off x="6509710" y="5058348"/>
              <a:ext cx="21600" cy="1980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7EF59B1A-FDFB-45FD-949B-3770FFE976F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501070" y="5049708"/>
                <a:ext cx="3924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1" name="Group 360">
            <a:extLst>
              <a:ext uri="{FF2B5EF4-FFF2-40B4-BE49-F238E27FC236}">
                <a16:creationId xmlns:a16="http://schemas.microsoft.com/office/drawing/2014/main" xmlns="" id="{C234838D-8E15-46F9-9E39-DAE381F057B1}"/>
              </a:ext>
            </a:extLst>
          </p:cNvPr>
          <p:cNvGrpSpPr/>
          <p:nvPr/>
        </p:nvGrpSpPr>
        <p:grpSpPr>
          <a:xfrm>
            <a:off x="6308424" y="3078262"/>
            <a:ext cx="402480" cy="198000"/>
            <a:chOff x="6308424" y="3078262"/>
            <a:chExt cx="40248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xmlns="" id="{51509A15-1800-4E60-84B1-123C0DF2C3B4}"/>
                    </a:ext>
                  </a:extLst>
                </p14:cNvPr>
                <p14:cNvContentPartPr/>
                <p14:nvPr/>
              </p14:nvContentPartPr>
              <p14:xfrm>
                <a:off x="6326064" y="3078262"/>
                <a:ext cx="15120" cy="1278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51509A15-1800-4E60-84B1-123C0DF2C3B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317424" y="3069262"/>
                  <a:ext cx="32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xmlns="" id="{DAE9FFEB-66AC-4317-96FF-94FF4D9487A9}"/>
                    </a:ext>
                  </a:extLst>
                </p14:cNvPr>
                <p14:cNvContentPartPr/>
                <p14:nvPr/>
              </p14:nvContentPartPr>
              <p14:xfrm>
                <a:off x="6308424" y="3086902"/>
                <a:ext cx="86760" cy="1087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DAE9FFEB-66AC-4317-96FF-94FF4D9487A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99784" y="3077902"/>
                  <a:ext cx="104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xmlns="" id="{D3851C0C-DF44-45D7-9B28-B9B968E8E445}"/>
                    </a:ext>
                  </a:extLst>
                </p14:cNvPr>
                <p14:cNvContentPartPr/>
                <p14:nvPr/>
              </p14:nvContentPartPr>
              <p14:xfrm>
                <a:off x="6437664" y="3101302"/>
                <a:ext cx="77400" cy="918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D3851C0C-DF44-45D7-9B28-B9B968E8E44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428664" y="3092662"/>
                  <a:ext cx="95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xmlns="" id="{6250805D-4F83-4F81-855B-11D7EB971CA4}"/>
                    </a:ext>
                  </a:extLst>
                </p14:cNvPr>
                <p14:cNvContentPartPr/>
                <p14:nvPr/>
              </p14:nvContentPartPr>
              <p14:xfrm>
                <a:off x="6534864" y="3084022"/>
                <a:ext cx="82440" cy="1922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250805D-4F83-4F81-855B-11D7EB971CA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26224" y="3075382"/>
                  <a:ext cx="100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xmlns="" id="{30488AF5-FC61-4645-9DB3-2DB6FF7806E1}"/>
                    </a:ext>
                  </a:extLst>
                </p14:cNvPr>
                <p14:cNvContentPartPr/>
                <p14:nvPr/>
              </p14:nvContentPartPr>
              <p14:xfrm>
                <a:off x="6648264" y="3078982"/>
                <a:ext cx="62640" cy="1188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0488AF5-FC61-4645-9DB3-2DB6FF7806E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39264" y="3070342"/>
                  <a:ext cx="8028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xmlns="" id="{FA350FBD-C745-43CE-A226-259DC48C898F}"/>
              </a:ext>
            </a:extLst>
          </p:cNvPr>
          <p:cNvGrpSpPr/>
          <p:nvPr/>
        </p:nvGrpSpPr>
        <p:grpSpPr>
          <a:xfrm>
            <a:off x="4378531" y="3919222"/>
            <a:ext cx="1015493" cy="193320"/>
            <a:chOff x="4378531" y="3919222"/>
            <a:chExt cx="1015493" cy="1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xmlns="" id="{D99FF715-BAC0-41DB-BCFF-491E09E411C7}"/>
                    </a:ext>
                  </a:extLst>
                </p14:cNvPr>
                <p14:cNvContentPartPr/>
                <p14:nvPr/>
              </p14:nvContentPartPr>
              <p14:xfrm>
                <a:off x="4378531" y="3924666"/>
                <a:ext cx="5040" cy="1256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99FF715-BAC0-41DB-BCFF-491E09E411C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369891" y="3915666"/>
                  <a:ext cx="22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xmlns="" id="{6FB41C41-DCD8-406F-877A-6693D7DC646D}"/>
                    </a:ext>
                  </a:extLst>
                </p14:cNvPr>
                <p14:cNvContentPartPr/>
                <p14:nvPr/>
              </p14:nvContentPartPr>
              <p14:xfrm>
                <a:off x="4412371" y="3981546"/>
                <a:ext cx="101160" cy="1029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FB41C41-DCD8-406F-877A-6693D7DC64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403731" y="3972906"/>
                  <a:ext cx="118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xmlns="" id="{A89957E2-37DC-445D-B376-C9AC18CF1057}"/>
                    </a:ext>
                  </a:extLst>
                </p14:cNvPr>
                <p14:cNvContentPartPr/>
                <p14:nvPr/>
              </p14:nvContentPartPr>
              <p14:xfrm>
                <a:off x="4620744" y="3919222"/>
                <a:ext cx="93600" cy="1368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A89957E2-37DC-445D-B376-C9AC18CF105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611744" y="3910582"/>
                  <a:ext cx="111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xmlns="" id="{3187CFB6-792C-463E-BCE3-7191D7C6B4A7}"/>
                    </a:ext>
                  </a:extLst>
                </p14:cNvPr>
                <p14:cNvContentPartPr/>
                <p14:nvPr/>
              </p14:nvContentPartPr>
              <p14:xfrm>
                <a:off x="4745664" y="3938302"/>
                <a:ext cx="96840" cy="1159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3187CFB6-792C-463E-BCE3-7191D7C6B4A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737024" y="3929662"/>
                  <a:ext cx="114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xmlns="" id="{87BD9D55-9374-4B91-96A7-F08E549221F4}"/>
                    </a:ext>
                  </a:extLst>
                </p14:cNvPr>
                <p14:cNvContentPartPr/>
                <p14:nvPr/>
              </p14:nvContentPartPr>
              <p14:xfrm>
                <a:off x="4975344" y="3937942"/>
                <a:ext cx="5040" cy="1148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7BD9D55-9374-4B91-96A7-F08E549221F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966344" y="3928942"/>
                  <a:ext cx="22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xmlns="" id="{75FBD218-E044-4393-BE11-ED9A034EFDBB}"/>
                    </a:ext>
                  </a:extLst>
                </p14:cNvPr>
                <p14:cNvContentPartPr/>
                <p14:nvPr/>
              </p14:nvContentPartPr>
              <p14:xfrm>
                <a:off x="4956624" y="3932182"/>
                <a:ext cx="93960" cy="1105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75FBD218-E044-4393-BE11-ED9A034EFDB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947624" y="3923542"/>
                  <a:ext cx="111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xmlns="" id="{42366543-FF0A-47F9-9BA3-B166F3AF6101}"/>
                    </a:ext>
                  </a:extLst>
                </p14:cNvPr>
                <p14:cNvContentPartPr/>
                <p14:nvPr/>
              </p14:nvContentPartPr>
              <p14:xfrm>
                <a:off x="5086944" y="3950182"/>
                <a:ext cx="66600" cy="810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42366543-FF0A-47F9-9BA3-B166F3AF610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078304" y="3941542"/>
                  <a:ext cx="84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xmlns="" id="{943000F8-2DEE-40DB-BCEC-01DE0AF4FE1C}"/>
                    </a:ext>
                  </a:extLst>
                </p14:cNvPr>
                <p14:cNvContentPartPr/>
                <p14:nvPr/>
              </p14:nvContentPartPr>
              <p14:xfrm>
                <a:off x="5205024" y="3933262"/>
                <a:ext cx="85680" cy="1792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943000F8-2DEE-40DB-BCEC-01DE0AF4FE1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196384" y="3924262"/>
                  <a:ext cx="103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xmlns="" id="{A6C79551-E3D1-4518-8B02-3555EB1A9B6D}"/>
                    </a:ext>
                  </a:extLst>
                </p14:cNvPr>
                <p14:cNvContentPartPr/>
                <p14:nvPr/>
              </p14:nvContentPartPr>
              <p14:xfrm>
                <a:off x="5316984" y="3938302"/>
                <a:ext cx="77040" cy="1202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A6C79551-E3D1-4518-8B02-3555EB1A9B6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307984" y="3929302"/>
                  <a:ext cx="9468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xmlns="" id="{3A8DD749-C75B-4248-B507-EB5443D09FB2}"/>
              </a:ext>
            </a:extLst>
          </p:cNvPr>
          <p:cNvGrpSpPr/>
          <p:nvPr/>
        </p:nvGrpSpPr>
        <p:grpSpPr>
          <a:xfrm>
            <a:off x="6024084" y="3561538"/>
            <a:ext cx="527756" cy="266506"/>
            <a:chOff x="6024084" y="3561538"/>
            <a:chExt cx="527756" cy="26650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xmlns="" id="{C5B7574C-3A6B-4419-A595-1471ECA3A5EE}"/>
                    </a:ext>
                  </a:extLst>
                </p14:cNvPr>
                <p14:cNvContentPartPr/>
                <p14:nvPr/>
              </p14:nvContentPartPr>
              <p14:xfrm>
                <a:off x="6449960" y="3561538"/>
                <a:ext cx="95760" cy="110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5B7574C-3A6B-4419-A595-1471ECA3A5E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440960" y="3552538"/>
                  <a:ext cx="113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xmlns="" id="{9570F00A-E1C1-4427-8BF6-1C23A2A8946E}"/>
                    </a:ext>
                  </a:extLst>
                </p14:cNvPr>
                <p14:cNvContentPartPr/>
                <p14:nvPr/>
              </p14:nvContentPartPr>
              <p14:xfrm>
                <a:off x="6448520" y="3651178"/>
                <a:ext cx="103320" cy="63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570F00A-E1C1-4427-8BF6-1C23A2A8946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439880" y="3642178"/>
                  <a:ext cx="120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xmlns="" id="{0BF53905-7635-4716-9E2C-9EEB4F4E6099}"/>
                    </a:ext>
                  </a:extLst>
                </p14:cNvPr>
                <p14:cNvContentPartPr/>
                <p14:nvPr/>
              </p14:nvContentPartPr>
              <p14:xfrm>
                <a:off x="6097524" y="3687644"/>
                <a:ext cx="90000" cy="806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BF53905-7635-4716-9E2C-9EEB4F4E609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88524" y="3679004"/>
                  <a:ext cx="107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xmlns="" id="{DF9F6A81-F377-4EF5-A99A-E467F56EFCD2}"/>
                    </a:ext>
                  </a:extLst>
                </p14:cNvPr>
                <p14:cNvContentPartPr/>
                <p14:nvPr/>
              </p14:nvContentPartPr>
              <p14:xfrm>
                <a:off x="6200124" y="3685484"/>
                <a:ext cx="52920" cy="568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DF9F6A81-F377-4EF5-A99A-E467F56EFCD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191124" y="3676844"/>
                  <a:ext cx="70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xmlns="" id="{F930D7BD-528D-4060-8DDD-61C1B4829A41}"/>
                    </a:ext>
                  </a:extLst>
                </p14:cNvPr>
                <p14:cNvContentPartPr/>
                <p14:nvPr/>
              </p14:nvContentPartPr>
              <p14:xfrm>
                <a:off x="6268884" y="3662804"/>
                <a:ext cx="70200" cy="583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F930D7BD-528D-4060-8DDD-61C1B4829A4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259884" y="3653804"/>
                  <a:ext cx="87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xmlns="" id="{2C249C7E-757A-4FB6-916C-8DFFF01E3EFC}"/>
                    </a:ext>
                  </a:extLst>
                </p14:cNvPr>
                <p14:cNvContentPartPr/>
                <p14:nvPr/>
              </p14:nvContentPartPr>
              <p14:xfrm>
                <a:off x="6024084" y="3619244"/>
                <a:ext cx="369000" cy="2088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2C249C7E-757A-4FB6-916C-8DFFF01E3EF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015444" y="3610604"/>
                  <a:ext cx="386640" cy="22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xmlns="" id="{C15B06F1-2456-46CA-8242-1E5977E00A2C}"/>
                  </a:ext>
                </a:extLst>
              </p14:cNvPr>
              <p14:cNvContentPartPr/>
              <p14:nvPr/>
            </p14:nvContentPartPr>
            <p14:xfrm>
              <a:off x="7111284" y="2995364"/>
              <a:ext cx="514800" cy="27288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C15B06F1-2456-46CA-8242-1E5977E00A2C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102284" y="2986724"/>
                <a:ext cx="532440" cy="29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7" name="Group 406">
            <a:extLst>
              <a:ext uri="{FF2B5EF4-FFF2-40B4-BE49-F238E27FC236}">
                <a16:creationId xmlns:a16="http://schemas.microsoft.com/office/drawing/2014/main" xmlns="" id="{97983650-2BC1-4C5C-B7D8-446595DAD8D9}"/>
              </a:ext>
            </a:extLst>
          </p:cNvPr>
          <p:cNvGrpSpPr/>
          <p:nvPr/>
        </p:nvGrpSpPr>
        <p:grpSpPr>
          <a:xfrm>
            <a:off x="7192284" y="2935244"/>
            <a:ext cx="307800" cy="232560"/>
            <a:chOff x="7192284" y="2935244"/>
            <a:chExt cx="30780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xmlns="" id="{2285130B-06B9-48F8-A67F-E1A3109EF84E}"/>
                    </a:ext>
                  </a:extLst>
                </p14:cNvPr>
                <p14:cNvContentPartPr/>
                <p14:nvPr/>
              </p14:nvContentPartPr>
              <p14:xfrm>
                <a:off x="7192284" y="3067724"/>
                <a:ext cx="82080" cy="1000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2285130B-06B9-48F8-A67F-E1A3109EF84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183284" y="3058724"/>
                  <a:ext cx="99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xmlns="" id="{562BBBFE-CD4A-4A4C-85B0-9A96E7FE5376}"/>
                    </a:ext>
                  </a:extLst>
                </p14:cNvPr>
                <p14:cNvContentPartPr/>
                <p14:nvPr/>
              </p14:nvContentPartPr>
              <p14:xfrm>
                <a:off x="7300284" y="3076364"/>
                <a:ext cx="83520" cy="792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562BBBFE-CD4A-4A4C-85B0-9A96E7FE537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291644" y="3067724"/>
                  <a:ext cx="101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xmlns="" id="{8D26516D-201F-4A5D-AA48-8A9FB8830890}"/>
                    </a:ext>
                  </a:extLst>
                </p14:cNvPr>
                <p14:cNvContentPartPr/>
                <p14:nvPr/>
              </p14:nvContentPartPr>
              <p14:xfrm>
                <a:off x="7409724" y="3067364"/>
                <a:ext cx="90360" cy="774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8D26516D-201F-4A5D-AA48-8A9FB883089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400724" y="3058364"/>
                  <a:ext cx="108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xmlns="" id="{7A5D837C-9C05-4764-A4EE-5963988F49B3}"/>
                    </a:ext>
                  </a:extLst>
                </p14:cNvPr>
                <p14:cNvContentPartPr/>
                <p14:nvPr/>
              </p14:nvContentPartPr>
              <p14:xfrm>
                <a:off x="7196604" y="2935244"/>
                <a:ext cx="90000" cy="824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7A5D837C-9C05-4764-A4EE-5963988F49B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187964" y="2926604"/>
                  <a:ext cx="10764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xmlns="" id="{337C1E8C-1AFF-434D-8636-D99F9145363D}"/>
                  </a:ext>
                </a:extLst>
              </p14:cNvPr>
              <p14:cNvContentPartPr/>
              <p14:nvPr/>
            </p14:nvContentPartPr>
            <p14:xfrm>
              <a:off x="9169942" y="1699360"/>
              <a:ext cx="488520" cy="27828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337C1E8C-1AFF-434D-8636-D99F9145363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9160942" y="1690720"/>
                <a:ext cx="506160" cy="29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1" name="Group 420">
            <a:extLst>
              <a:ext uri="{FF2B5EF4-FFF2-40B4-BE49-F238E27FC236}">
                <a16:creationId xmlns:a16="http://schemas.microsoft.com/office/drawing/2014/main" xmlns="" id="{92EFF071-3849-4743-9643-407C8E1CE912}"/>
              </a:ext>
            </a:extLst>
          </p:cNvPr>
          <p:cNvGrpSpPr/>
          <p:nvPr/>
        </p:nvGrpSpPr>
        <p:grpSpPr>
          <a:xfrm>
            <a:off x="6882385" y="1790440"/>
            <a:ext cx="2706597" cy="1134389"/>
            <a:chOff x="6882385" y="1790440"/>
            <a:chExt cx="2706597" cy="11343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xmlns="" id="{CA3333F1-57AD-47BF-8666-D86614F21092}"/>
                    </a:ext>
                  </a:extLst>
                </p14:cNvPr>
                <p14:cNvContentPartPr/>
                <p14:nvPr/>
              </p14:nvContentPartPr>
              <p14:xfrm>
                <a:off x="6882385" y="2404269"/>
                <a:ext cx="315000" cy="520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A3333F1-57AD-47BF-8666-D86614F2109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873385" y="2395269"/>
                  <a:ext cx="33264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xmlns="" id="{5EF20D66-1C92-4974-8F48-8E2C6A5F7907}"/>
                    </a:ext>
                  </a:extLst>
                </p14:cNvPr>
                <p14:cNvContentPartPr/>
                <p14:nvPr/>
              </p14:nvContentPartPr>
              <p14:xfrm>
                <a:off x="7128571" y="2594466"/>
                <a:ext cx="18000" cy="1166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EF20D66-1C92-4974-8F48-8E2C6A5F790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119571" y="2585826"/>
                  <a:ext cx="35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xmlns="" id="{C11500E1-18B9-410D-9030-200EF32E5365}"/>
                    </a:ext>
                  </a:extLst>
                </p14:cNvPr>
                <p14:cNvContentPartPr/>
                <p14:nvPr/>
              </p14:nvContentPartPr>
              <p14:xfrm>
                <a:off x="7207411" y="2601306"/>
                <a:ext cx="81360" cy="1396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C11500E1-18B9-410D-9030-200EF32E536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198771" y="2592666"/>
                  <a:ext cx="99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xmlns="" id="{C690C6B3-E03A-42FC-9E2B-8DA2B672CC05}"/>
                    </a:ext>
                  </a:extLst>
                </p14:cNvPr>
                <p14:cNvContentPartPr/>
                <p14:nvPr/>
              </p14:nvContentPartPr>
              <p14:xfrm>
                <a:off x="7386984" y="2617102"/>
                <a:ext cx="10800" cy="1137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C690C6B3-E03A-42FC-9E2B-8DA2B672CC0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378344" y="2608462"/>
                  <a:ext cx="28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xmlns="" id="{69CE5C7C-D055-468D-9506-B5D6D875BB3D}"/>
                    </a:ext>
                  </a:extLst>
                </p14:cNvPr>
                <p14:cNvContentPartPr/>
                <p14:nvPr/>
              </p14:nvContentPartPr>
              <p14:xfrm>
                <a:off x="7374744" y="2621782"/>
                <a:ext cx="86040" cy="1087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69CE5C7C-D055-468D-9506-B5D6D875BB3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365744" y="2613142"/>
                  <a:ext cx="103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xmlns="" id="{7A718C3C-09B4-4BBA-9B66-52D011322768}"/>
                    </a:ext>
                  </a:extLst>
                </p14:cNvPr>
                <p14:cNvContentPartPr/>
                <p14:nvPr/>
              </p14:nvContentPartPr>
              <p14:xfrm>
                <a:off x="7482384" y="2645902"/>
                <a:ext cx="82440" cy="885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7A718C3C-09B4-4BBA-9B66-52D01132276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73384" y="2637262"/>
                  <a:ext cx="100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xmlns="" id="{581FB62D-0B34-457C-8C38-5641388846C1}"/>
                    </a:ext>
                  </a:extLst>
                </p14:cNvPr>
                <p14:cNvContentPartPr/>
                <p14:nvPr/>
              </p14:nvContentPartPr>
              <p14:xfrm>
                <a:off x="7596144" y="2640862"/>
                <a:ext cx="105480" cy="1576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581FB62D-0B34-457C-8C38-5641388846C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587144" y="2631862"/>
                  <a:ext cx="123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xmlns="" id="{81BBBE03-8311-45D5-8208-F51FE06B32EC}"/>
                    </a:ext>
                  </a:extLst>
                </p14:cNvPr>
                <p14:cNvContentPartPr/>
                <p14:nvPr/>
              </p14:nvContentPartPr>
              <p14:xfrm>
                <a:off x="7729344" y="2639062"/>
                <a:ext cx="68760" cy="1047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81BBBE03-8311-45D5-8208-F51FE06B32E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720344" y="2630422"/>
                  <a:ext cx="86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xmlns="" id="{BD0A3577-6DF0-4D6B-86A4-4C8E1561F0DC}"/>
                    </a:ext>
                  </a:extLst>
                </p14:cNvPr>
                <p14:cNvContentPartPr/>
                <p14:nvPr/>
              </p14:nvContentPartPr>
              <p14:xfrm>
                <a:off x="9248062" y="1832560"/>
                <a:ext cx="8280" cy="7632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BD0A3577-6DF0-4D6B-86A4-4C8E1561F0D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239422" y="1823560"/>
                  <a:ext cx="25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xmlns="" id="{89C7C63B-0822-439F-8826-EFC3841C6527}"/>
                    </a:ext>
                  </a:extLst>
                </p14:cNvPr>
                <p14:cNvContentPartPr/>
                <p14:nvPr/>
              </p14:nvContentPartPr>
              <p14:xfrm>
                <a:off x="9252382" y="1813120"/>
                <a:ext cx="3960" cy="342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89C7C63B-0822-439F-8826-EFC3841C652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243742" y="1804120"/>
                  <a:ext cx="21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xmlns="" id="{DC210A0C-37A9-455D-A714-221F34F4E334}"/>
                    </a:ext>
                  </a:extLst>
                </p14:cNvPr>
                <p14:cNvContentPartPr/>
                <p14:nvPr/>
              </p14:nvContentPartPr>
              <p14:xfrm>
                <a:off x="9294862" y="1802320"/>
                <a:ext cx="78120" cy="997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DC210A0C-37A9-455D-A714-221F34F4E33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285862" y="1793680"/>
                  <a:ext cx="95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xmlns="" id="{7F2BBC99-1EB4-4F54-A848-34FC1D593E8D}"/>
                    </a:ext>
                  </a:extLst>
                </p14:cNvPr>
                <p14:cNvContentPartPr/>
                <p14:nvPr/>
              </p14:nvContentPartPr>
              <p14:xfrm>
                <a:off x="9396022" y="1799440"/>
                <a:ext cx="87120" cy="8532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7F2BBC99-1EB4-4F54-A848-34FC1D593E8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387022" y="1790440"/>
                  <a:ext cx="104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xmlns="" id="{EF0F5A78-C1F6-45EB-A8FD-4D34F9DD05A3}"/>
                    </a:ext>
                  </a:extLst>
                </p14:cNvPr>
                <p14:cNvContentPartPr/>
                <p14:nvPr/>
              </p14:nvContentPartPr>
              <p14:xfrm>
                <a:off x="9504382" y="1790440"/>
                <a:ext cx="84600" cy="8316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EF0F5A78-C1F6-45EB-A8FD-4D34F9DD05A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495742" y="1781800"/>
                  <a:ext cx="102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xmlns="" id="{A229E247-1A73-41CA-B888-F1D4E023776B}"/>
                    </a:ext>
                  </a:extLst>
                </p14:cNvPr>
                <p14:cNvContentPartPr/>
                <p14:nvPr/>
              </p14:nvContentPartPr>
              <p14:xfrm>
                <a:off x="7206502" y="1877560"/>
                <a:ext cx="1918440" cy="27792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A229E247-1A73-41CA-B888-F1D4E023776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197862" y="1868920"/>
                  <a:ext cx="193608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xmlns="" id="{F78547C9-D546-4557-8293-3F6B4183930B}"/>
              </a:ext>
            </a:extLst>
          </p:cNvPr>
          <p:cNvGrpSpPr/>
          <p:nvPr/>
        </p:nvGrpSpPr>
        <p:grpSpPr>
          <a:xfrm>
            <a:off x="5926342" y="2112640"/>
            <a:ext cx="1001520" cy="198720"/>
            <a:chOff x="5926342" y="2112640"/>
            <a:chExt cx="100152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xmlns="" id="{450954E3-30B1-4646-B366-0818073CE8AD}"/>
                    </a:ext>
                  </a:extLst>
                </p14:cNvPr>
                <p14:cNvContentPartPr/>
                <p14:nvPr/>
              </p14:nvContentPartPr>
              <p14:xfrm>
                <a:off x="5933902" y="2171680"/>
                <a:ext cx="10800" cy="1396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450954E3-30B1-4646-B366-0818073CE8A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925262" y="2162680"/>
                  <a:ext cx="28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xmlns="" id="{013E1D14-6521-4BF3-9EEB-979CCB38A01C}"/>
                    </a:ext>
                  </a:extLst>
                </p14:cNvPr>
                <p14:cNvContentPartPr/>
                <p14:nvPr/>
              </p14:nvContentPartPr>
              <p14:xfrm>
                <a:off x="5926342" y="2178520"/>
                <a:ext cx="105840" cy="10332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013E1D14-6521-4BF3-9EEB-979CCB38A01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917342" y="2169880"/>
                  <a:ext cx="123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xmlns="" id="{E5AE96C0-3020-48DE-A799-654D75976D0C}"/>
                    </a:ext>
                  </a:extLst>
                </p14:cNvPr>
                <p14:cNvContentPartPr/>
                <p14:nvPr/>
              </p14:nvContentPartPr>
              <p14:xfrm>
                <a:off x="6019942" y="2143240"/>
                <a:ext cx="31320" cy="1663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E5AE96C0-3020-48DE-A799-654D75976D0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011302" y="2134600"/>
                  <a:ext cx="48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xmlns="" id="{039A5037-0D98-4EAE-AEB8-24A08C33814B}"/>
                    </a:ext>
                  </a:extLst>
                </p14:cNvPr>
                <p14:cNvContentPartPr/>
                <p14:nvPr/>
              </p14:nvContentPartPr>
              <p14:xfrm>
                <a:off x="6069982" y="2218480"/>
                <a:ext cx="71640" cy="817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039A5037-0D98-4EAE-AEB8-24A08C33814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060982" y="2209480"/>
                  <a:ext cx="89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xmlns="" id="{437E7762-8CB4-471B-BFCE-89DFB7F53630}"/>
                    </a:ext>
                  </a:extLst>
                </p14:cNvPr>
                <p14:cNvContentPartPr/>
                <p14:nvPr/>
              </p14:nvContentPartPr>
              <p14:xfrm>
                <a:off x="6061342" y="2207680"/>
                <a:ext cx="55800" cy="6120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437E7762-8CB4-471B-BFCE-89DFB7F5363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052342" y="2198680"/>
                  <a:ext cx="73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xmlns="" id="{B2435546-AF6C-4E71-A823-BE96CE64F872}"/>
                    </a:ext>
                  </a:extLst>
                </p14:cNvPr>
                <p14:cNvContentPartPr/>
                <p14:nvPr/>
              </p14:nvContentPartPr>
              <p14:xfrm>
                <a:off x="6148822" y="2188240"/>
                <a:ext cx="121320" cy="10476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B2435546-AF6C-4E71-A823-BE96CE64F87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140182" y="2179240"/>
                  <a:ext cx="138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xmlns="" id="{DE74BAE6-23F4-4239-8354-FAC75330EA30}"/>
                    </a:ext>
                  </a:extLst>
                </p14:cNvPr>
                <p14:cNvContentPartPr/>
                <p14:nvPr/>
              </p14:nvContentPartPr>
              <p14:xfrm>
                <a:off x="6387862" y="2112640"/>
                <a:ext cx="102600" cy="15732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DE74BAE6-23F4-4239-8354-FAC75330EA3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378862" y="2104000"/>
                  <a:ext cx="120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xmlns="" id="{8BA56062-0AEF-4B7C-AD2F-25ECB2B7A9FD}"/>
                    </a:ext>
                  </a:extLst>
                </p14:cNvPr>
                <p14:cNvContentPartPr/>
                <p14:nvPr/>
              </p14:nvContentPartPr>
              <p14:xfrm>
                <a:off x="6522502" y="2167720"/>
                <a:ext cx="88200" cy="8568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8BA56062-0AEF-4B7C-AD2F-25ECB2B7A9F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513502" y="2159080"/>
                  <a:ext cx="105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xmlns="" id="{5286496E-F4C4-45DF-8A80-ACA476F9CDB7}"/>
                    </a:ext>
                  </a:extLst>
                </p14:cNvPr>
                <p14:cNvContentPartPr/>
                <p14:nvPr/>
              </p14:nvContentPartPr>
              <p14:xfrm>
                <a:off x="6654262" y="2139280"/>
                <a:ext cx="75960" cy="10728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5286496E-F4C4-45DF-8A80-ACA476F9CDB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645622" y="2130280"/>
                  <a:ext cx="93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xmlns="" id="{7B668DC4-D706-4D5C-9689-E98C46111A36}"/>
                    </a:ext>
                  </a:extLst>
                </p14:cNvPr>
                <p14:cNvContentPartPr/>
                <p14:nvPr/>
              </p14:nvContentPartPr>
              <p14:xfrm>
                <a:off x="6750742" y="2154040"/>
                <a:ext cx="66960" cy="8172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7B668DC4-D706-4D5C-9689-E98C46111A3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741742" y="2145040"/>
                  <a:ext cx="84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xmlns="" id="{0BCE5146-AB13-4148-A597-FC0D94A4B8BD}"/>
                    </a:ext>
                  </a:extLst>
                </p14:cNvPr>
                <p14:cNvContentPartPr/>
                <p14:nvPr/>
              </p14:nvContentPartPr>
              <p14:xfrm>
                <a:off x="6853702" y="2142520"/>
                <a:ext cx="74160" cy="8388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0BCE5146-AB13-4148-A597-FC0D94A4B8B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844702" y="2133520"/>
                  <a:ext cx="9180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xmlns="" id="{5ED688A4-13CC-4354-8D53-512B5BF63AAB}"/>
                  </a:ext>
                </a:extLst>
              </p14:cNvPr>
              <p14:cNvContentPartPr/>
              <p14:nvPr/>
            </p14:nvContentPartPr>
            <p14:xfrm>
              <a:off x="7295586" y="2292852"/>
              <a:ext cx="1072080" cy="411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ED688A4-13CC-4354-8D53-512B5BF63AAB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7286586" y="2284212"/>
                <a:ext cx="108972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B3A7FF8E-441B-4467-9C38-ABDEBAEE143F}"/>
                  </a:ext>
                </a:extLst>
              </p14:cNvPr>
              <p14:cNvContentPartPr/>
              <p14:nvPr/>
            </p14:nvContentPartPr>
            <p14:xfrm>
              <a:off x="8469906" y="2947332"/>
              <a:ext cx="595080" cy="150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3A7FF8E-441B-4467-9C38-ABDEBAEE143F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8460906" y="2938692"/>
                <a:ext cx="6127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DE9962F4-DA19-49CE-9DE4-9E524D791929}"/>
                  </a:ext>
                </a:extLst>
              </p14:cNvPr>
              <p14:cNvContentPartPr/>
              <p14:nvPr/>
            </p14:nvContentPartPr>
            <p14:xfrm>
              <a:off x="9177306" y="2087292"/>
              <a:ext cx="102600" cy="132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E9962F4-DA19-49CE-9DE4-9E524D791929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9168666" y="2078652"/>
                <a:ext cx="1202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7946C924-419F-41C3-9115-77B7E4C158F3}"/>
                  </a:ext>
                </a:extLst>
              </p14:cNvPr>
              <p14:cNvContentPartPr/>
              <p14:nvPr/>
            </p14:nvContentPartPr>
            <p14:xfrm>
              <a:off x="8316186" y="2949492"/>
              <a:ext cx="42480" cy="551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46C924-419F-41C3-9115-77B7E4C158F3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8307186" y="2940492"/>
                <a:ext cx="6012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6EC98387-2239-4225-806B-05CB4D8B4DAB}"/>
                  </a:ext>
                </a:extLst>
              </p14:cNvPr>
              <p14:cNvContentPartPr/>
              <p14:nvPr/>
            </p14:nvContentPartPr>
            <p14:xfrm>
              <a:off x="9124386" y="1982172"/>
              <a:ext cx="14040" cy="95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EC98387-2239-4225-806B-05CB4D8B4DAB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9115386" y="1973172"/>
                <a:ext cx="316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4F701ED4-9147-460A-9173-067C48D60F11}"/>
                  </a:ext>
                </a:extLst>
              </p14:cNvPr>
              <p14:cNvContentPartPr/>
              <p14:nvPr/>
            </p14:nvContentPartPr>
            <p14:xfrm>
              <a:off x="9201426" y="1998732"/>
              <a:ext cx="1087920" cy="189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F701ED4-9147-460A-9173-067C48D60F11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9192426" y="1989732"/>
                <a:ext cx="11055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D4A233DD-E6BE-4CCE-AC44-636F9BA09C98}"/>
                  </a:ext>
                </a:extLst>
              </p14:cNvPr>
              <p14:cNvContentPartPr/>
              <p14:nvPr/>
            </p14:nvContentPartPr>
            <p14:xfrm>
              <a:off x="10347666" y="1759692"/>
              <a:ext cx="51480" cy="51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4A233DD-E6BE-4CCE-AC44-636F9BA09C98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0339026" y="1751052"/>
                <a:ext cx="6912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xmlns="" id="{FEAA7F01-A94B-4482-A508-AEA13D982CAE}"/>
                  </a:ext>
                </a:extLst>
              </p14:cNvPr>
              <p14:cNvContentPartPr/>
              <p14:nvPr/>
            </p14:nvContentPartPr>
            <p14:xfrm>
              <a:off x="10235706" y="2042292"/>
              <a:ext cx="132480" cy="219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EAA7F01-A94B-4482-A508-AEA13D982CAE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10226706" y="2033652"/>
                <a:ext cx="150120" cy="2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CD3C8639-0B4D-45AB-9E50-B1DE42AA9F21}"/>
              </a:ext>
            </a:extLst>
          </p:cNvPr>
          <p:cNvGrpSpPr/>
          <p:nvPr/>
        </p:nvGrpSpPr>
        <p:grpSpPr>
          <a:xfrm>
            <a:off x="8277306" y="1476732"/>
            <a:ext cx="837360" cy="373320"/>
            <a:chOff x="8277306" y="1476732"/>
            <a:chExt cx="83736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xmlns="" id="{C873CFC3-72C9-4FEB-BF03-F0BFD45466DF}"/>
                    </a:ext>
                  </a:extLst>
                </p14:cNvPr>
                <p14:cNvContentPartPr/>
                <p14:nvPr/>
              </p14:nvContentPartPr>
              <p14:xfrm>
                <a:off x="8277306" y="1726932"/>
                <a:ext cx="47160" cy="123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873CFC3-72C9-4FEB-BF03-F0BFD45466D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268306" y="1717932"/>
                  <a:ext cx="64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xmlns="" id="{2B8BBD10-2117-4874-9C97-2477AA58DE4A}"/>
                    </a:ext>
                  </a:extLst>
                </p14:cNvPr>
                <p14:cNvContentPartPr/>
                <p14:nvPr/>
              </p14:nvContentPartPr>
              <p14:xfrm>
                <a:off x="8329866" y="1686972"/>
                <a:ext cx="148320" cy="146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B8BBD10-2117-4874-9C97-2477AA58DE4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321226" y="1677972"/>
                  <a:ext cx="165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xmlns="" id="{8506DC1F-9FE1-4B8B-AA5C-D646642547B7}"/>
                    </a:ext>
                  </a:extLst>
                </p14:cNvPr>
                <p14:cNvContentPartPr/>
                <p14:nvPr/>
              </p14:nvContentPartPr>
              <p14:xfrm>
                <a:off x="8536866" y="1672212"/>
                <a:ext cx="43560" cy="117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506DC1F-9FE1-4B8B-AA5C-D646642547B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527866" y="1663572"/>
                  <a:ext cx="61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xmlns="" id="{6ECC8CE6-1CAB-4A70-A1EA-CA9EFFE4D373}"/>
                    </a:ext>
                  </a:extLst>
                </p14:cNvPr>
                <p14:cNvContentPartPr/>
                <p14:nvPr/>
              </p14:nvContentPartPr>
              <p14:xfrm>
                <a:off x="8473866" y="1662492"/>
                <a:ext cx="166320" cy="126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ECC8CE6-1CAB-4A70-A1EA-CA9EFFE4D37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464866" y="1653852"/>
                  <a:ext cx="183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xmlns="" id="{33900DA5-62F8-466C-AA71-838F48A76DA2}"/>
                    </a:ext>
                  </a:extLst>
                </p14:cNvPr>
                <p14:cNvContentPartPr/>
                <p14:nvPr/>
              </p14:nvContentPartPr>
              <p14:xfrm>
                <a:off x="8710026" y="1603812"/>
                <a:ext cx="127080" cy="126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3900DA5-62F8-466C-AA71-838F48A76DA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701026" y="1595172"/>
                  <a:ext cx="144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xmlns="" id="{4231F605-2868-4675-935E-541C9695FAAE}"/>
                    </a:ext>
                  </a:extLst>
                </p14:cNvPr>
                <p14:cNvContentPartPr/>
                <p14:nvPr/>
              </p14:nvContentPartPr>
              <p14:xfrm>
                <a:off x="8846466" y="1540452"/>
                <a:ext cx="138240" cy="174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231F605-2868-4675-935E-541C9695FAA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37826" y="1531452"/>
                  <a:ext cx="155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xmlns="" id="{5946D735-AA48-414F-9513-95426EC5782C}"/>
                    </a:ext>
                  </a:extLst>
                </p14:cNvPr>
                <p14:cNvContentPartPr/>
                <p14:nvPr/>
              </p14:nvContentPartPr>
              <p14:xfrm>
                <a:off x="9019626" y="1476732"/>
                <a:ext cx="95040" cy="149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946D735-AA48-414F-9513-95426EC5782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010626" y="1468092"/>
                  <a:ext cx="11268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BB3F877E-94A2-450F-A5C6-09EA09234CC5}"/>
              </a:ext>
            </a:extLst>
          </p:cNvPr>
          <p:cNvGrpSpPr/>
          <p:nvPr/>
        </p:nvGrpSpPr>
        <p:grpSpPr>
          <a:xfrm>
            <a:off x="7858986" y="2050932"/>
            <a:ext cx="1338840" cy="1270080"/>
            <a:chOff x="7858986" y="2050932"/>
            <a:chExt cx="1338840" cy="12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xmlns="" id="{B0AF3229-1F49-4A36-B38A-7B198425EB5E}"/>
                    </a:ext>
                  </a:extLst>
                </p14:cNvPr>
                <p14:cNvContentPartPr/>
                <p14:nvPr/>
              </p14:nvContentPartPr>
              <p14:xfrm>
                <a:off x="9072546" y="3036972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AF3229-1F49-4A36-B38A-7B198425EB5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063906" y="30283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xmlns="" id="{C2593261-431C-4F92-9732-F64456844787}"/>
                    </a:ext>
                  </a:extLst>
                </p14:cNvPr>
                <p14:cNvContentPartPr/>
                <p14:nvPr/>
              </p14:nvContentPartPr>
              <p14:xfrm>
                <a:off x="9012786" y="3003852"/>
                <a:ext cx="90000" cy="117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2593261-431C-4F92-9732-F6445684478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003786" y="2994852"/>
                  <a:ext cx="107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xmlns="" id="{703ABA66-24CE-4233-BA29-61EEE905850D}"/>
                    </a:ext>
                  </a:extLst>
                </p14:cNvPr>
                <p14:cNvContentPartPr/>
                <p14:nvPr/>
              </p14:nvContentPartPr>
              <p14:xfrm>
                <a:off x="8377386" y="2972172"/>
                <a:ext cx="84960" cy="196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03ABA66-24CE-4233-BA29-61EEE905850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368386" y="2963172"/>
                  <a:ext cx="102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xmlns="" id="{051F67B5-1BF9-4C59-8811-2F96D482C419}"/>
                    </a:ext>
                  </a:extLst>
                </p14:cNvPr>
                <p14:cNvContentPartPr/>
                <p14:nvPr/>
              </p14:nvContentPartPr>
              <p14:xfrm>
                <a:off x="8503386" y="2667612"/>
                <a:ext cx="127080" cy="179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51F67B5-1BF9-4C59-8811-2F96D482C41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494746" y="2658972"/>
                  <a:ext cx="144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xmlns="" id="{6EB1FE56-27C3-4ECA-9CDB-E9D510BDA67D}"/>
                    </a:ext>
                  </a:extLst>
                </p14:cNvPr>
                <p14:cNvContentPartPr/>
                <p14:nvPr/>
              </p14:nvContentPartPr>
              <p14:xfrm>
                <a:off x="8656746" y="2715492"/>
                <a:ext cx="127800" cy="155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EB1FE56-27C3-4ECA-9CDB-E9D510BDA67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647746" y="2706852"/>
                  <a:ext cx="145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xmlns="" id="{C0EC20A9-4748-4908-A276-D129BA767AA2}"/>
                    </a:ext>
                  </a:extLst>
                </p14:cNvPr>
                <p14:cNvContentPartPr/>
                <p14:nvPr/>
              </p14:nvContentPartPr>
              <p14:xfrm>
                <a:off x="8830986" y="2725212"/>
                <a:ext cx="131760" cy="141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0EC20A9-4748-4908-A276-D129BA767AA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822346" y="2716572"/>
                  <a:ext cx="149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xmlns="" id="{F0E536F5-C02E-4A8F-A102-86F620E7115F}"/>
                    </a:ext>
                  </a:extLst>
                </p14:cNvPr>
                <p14:cNvContentPartPr/>
                <p14:nvPr/>
              </p14:nvContentPartPr>
              <p14:xfrm>
                <a:off x="9141666" y="2050932"/>
                <a:ext cx="56160" cy="1270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0E536F5-C02E-4A8F-A102-86F620E7115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132666" y="2042292"/>
                  <a:ext cx="73800" cy="12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xmlns="" id="{C896EA2E-2EB3-4454-89BD-73EA4E6CFA8E}"/>
                    </a:ext>
                  </a:extLst>
                </p14:cNvPr>
                <p14:cNvContentPartPr/>
                <p14:nvPr/>
              </p14:nvContentPartPr>
              <p14:xfrm>
                <a:off x="7858986" y="2315532"/>
                <a:ext cx="14400" cy="161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896EA2E-2EB3-4454-89BD-73EA4E6CFA8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850346" y="2306892"/>
                  <a:ext cx="32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xmlns="" id="{DC420527-6889-4520-AFA0-F424CF20D89A}"/>
                    </a:ext>
                  </a:extLst>
                </p14:cNvPr>
                <p14:cNvContentPartPr/>
                <p14:nvPr/>
              </p14:nvContentPartPr>
              <p14:xfrm>
                <a:off x="7973106" y="2320572"/>
                <a:ext cx="107280" cy="189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C420527-6889-4520-AFA0-F424CF20D89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964466" y="2311932"/>
                  <a:ext cx="1249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xmlns="" id="{DF9B29A8-CD94-4926-BF06-F2B9AD693853}"/>
                    </a:ext>
                  </a:extLst>
                </p14:cNvPr>
                <p14:cNvContentPartPr/>
                <p14:nvPr/>
              </p14:nvContentPartPr>
              <p14:xfrm>
                <a:off x="8217906" y="2345412"/>
                <a:ext cx="15480" cy="156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F9B29A8-CD94-4926-BF06-F2B9AD69385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208906" y="2336412"/>
                  <a:ext cx="33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xmlns="" id="{A64F8FC6-5B2D-4E1A-A9C0-18564F6401BB}"/>
                    </a:ext>
                  </a:extLst>
                </p14:cNvPr>
                <p14:cNvContentPartPr/>
                <p14:nvPr/>
              </p14:nvContentPartPr>
              <p14:xfrm>
                <a:off x="8143026" y="2347212"/>
                <a:ext cx="169560" cy="156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64F8FC6-5B2D-4E1A-A9C0-18564F6401B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134026" y="2338212"/>
                  <a:ext cx="187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xmlns="" id="{5CB3900F-1DE9-47F3-8CCA-B648180BAACA}"/>
                    </a:ext>
                  </a:extLst>
                </p14:cNvPr>
                <p14:cNvContentPartPr/>
                <p14:nvPr/>
              </p14:nvContentPartPr>
              <p14:xfrm>
                <a:off x="8380986" y="2351892"/>
                <a:ext cx="105120" cy="140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CB3900F-1DE9-47F3-8CCA-B648180BAAC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372346" y="2343252"/>
                  <a:ext cx="122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xmlns="" id="{F206EC31-A2EF-473D-A9F6-1CC3C4286321}"/>
                    </a:ext>
                  </a:extLst>
                </p14:cNvPr>
                <p14:cNvContentPartPr/>
                <p14:nvPr/>
              </p14:nvContentPartPr>
              <p14:xfrm>
                <a:off x="8528946" y="2343252"/>
                <a:ext cx="91440" cy="187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206EC31-A2EF-473D-A9F6-1CC3C428632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519946" y="2334612"/>
                  <a:ext cx="109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xmlns="" id="{984907CA-CC3B-4FB1-A984-A5349D3714F3}"/>
                    </a:ext>
                  </a:extLst>
                </p14:cNvPr>
                <p14:cNvContentPartPr/>
                <p14:nvPr/>
              </p14:nvContentPartPr>
              <p14:xfrm>
                <a:off x="8670786" y="2288892"/>
                <a:ext cx="81360" cy="163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84907CA-CC3B-4FB1-A984-A5349D3714F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661786" y="2280252"/>
                  <a:ext cx="99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xmlns="" id="{10F4643D-F819-4D8C-BB0B-DB7F468BF6AD}"/>
                    </a:ext>
                  </a:extLst>
                </p14:cNvPr>
                <p14:cNvContentPartPr/>
                <p14:nvPr/>
              </p14:nvContentPartPr>
              <p14:xfrm>
                <a:off x="8398986" y="2616132"/>
                <a:ext cx="729360" cy="328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0F4643D-F819-4D8C-BB0B-DB7F468BF6A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389986" y="2607132"/>
                  <a:ext cx="747000" cy="34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81320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30561B45-561E-4B61-BDDB-8C4937799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0" y="1402454"/>
            <a:ext cx="11634432" cy="5335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5415C-C1A3-4F73-BBD6-19FC64F14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Major Factors Associated with status</a:t>
            </a:r>
            <a:endParaRPr lang="x-non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33974CBD-0E77-4424-80DC-32A31E85052E}"/>
                  </a:ext>
                </a:extLst>
              </p14:cNvPr>
              <p14:cNvContentPartPr/>
              <p14:nvPr/>
            </p14:nvContentPartPr>
            <p14:xfrm>
              <a:off x="1147510" y="4562628"/>
              <a:ext cx="177120" cy="187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3974CBD-0E77-4424-80DC-32A31E8505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8510" y="4553628"/>
                <a:ext cx="194760" cy="20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E20CCB64-14F1-4F7B-B273-2BAA5240B381}"/>
              </a:ext>
            </a:extLst>
          </p:cNvPr>
          <p:cNvGrpSpPr/>
          <p:nvPr/>
        </p:nvGrpSpPr>
        <p:grpSpPr>
          <a:xfrm>
            <a:off x="1219870" y="3628068"/>
            <a:ext cx="5374440" cy="1130400"/>
            <a:chOff x="1219870" y="3628068"/>
            <a:chExt cx="5374440" cy="11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xmlns="" id="{AA200ACC-91AF-44A4-A755-C20408C8B509}"/>
                    </a:ext>
                  </a:extLst>
                </p14:cNvPr>
                <p14:cNvContentPartPr/>
                <p14:nvPr/>
              </p14:nvContentPartPr>
              <p14:xfrm>
                <a:off x="1219870" y="4647588"/>
                <a:ext cx="4074120" cy="78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A200ACC-91AF-44A4-A755-C20408C8B50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01870" y="4629948"/>
                  <a:ext cx="4109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xmlns="" id="{73C5744F-A8C8-4C1F-8B47-0AECBD7E10A3}"/>
                    </a:ext>
                  </a:extLst>
                </p14:cNvPr>
                <p14:cNvContentPartPr/>
                <p14:nvPr/>
              </p14:nvContentPartPr>
              <p14:xfrm>
                <a:off x="5168350" y="4678188"/>
                <a:ext cx="748440" cy="38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3C5744F-A8C8-4C1F-8B47-0AECBD7E10A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50710" y="4660188"/>
                  <a:ext cx="784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xmlns="" id="{AA568AD5-6676-4D39-A1F1-0C6F58CB4BFA}"/>
                    </a:ext>
                  </a:extLst>
                </p14:cNvPr>
                <p14:cNvContentPartPr/>
                <p14:nvPr/>
              </p14:nvContentPartPr>
              <p14:xfrm>
                <a:off x="5778190" y="4568388"/>
                <a:ext cx="201240" cy="190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A568AD5-6676-4D39-A1F1-0C6F58CB4BF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60550" y="4550748"/>
                  <a:ext cx="236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xmlns="" id="{3AAADE93-4BB2-41E1-96AF-7B81469FB02B}"/>
                    </a:ext>
                  </a:extLst>
                </p14:cNvPr>
                <p14:cNvContentPartPr/>
                <p14:nvPr/>
              </p14:nvContentPartPr>
              <p14:xfrm>
                <a:off x="6237190" y="3833268"/>
                <a:ext cx="141480" cy="140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AAADE93-4BB2-41E1-96AF-7B81469FB02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19550" y="3815628"/>
                  <a:ext cx="177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xmlns="" id="{490787B7-AD59-4CEE-8539-5E1E373458F4}"/>
                    </a:ext>
                  </a:extLst>
                </p14:cNvPr>
                <p14:cNvContentPartPr/>
                <p14:nvPr/>
              </p14:nvContentPartPr>
              <p14:xfrm>
                <a:off x="6038470" y="3875028"/>
                <a:ext cx="82080" cy="136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90787B7-AD59-4CEE-8539-5E1E373458F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20470" y="3857028"/>
                  <a:ext cx="117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xmlns="" id="{59684968-5E0B-4273-9D12-998AF394F23B}"/>
                    </a:ext>
                  </a:extLst>
                </p14:cNvPr>
                <p14:cNvContentPartPr/>
                <p14:nvPr/>
              </p14:nvContentPartPr>
              <p14:xfrm>
                <a:off x="6091390" y="3917508"/>
                <a:ext cx="210600" cy="42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9684968-5E0B-4273-9D12-998AF394F23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073750" y="3899868"/>
                  <a:ext cx="246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xmlns="" id="{7A696B05-E073-4AA2-887A-A38CDD3C35CD}"/>
                    </a:ext>
                  </a:extLst>
                </p14:cNvPr>
                <p14:cNvContentPartPr/>
                <p14:nvPr/>
              </p14:nvContentPartPr>
              <p14:xfrm>
                <a:off x="6449230" y="3628068"/>
                <a:ext cx="145080" cy="150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A696B05-E073-4AA2-887A-A38CDD3C35C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31590" y="3610428"/>
                  <a:ext cx="18072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xmlns="" id="{930FA096-D6D6-45C9-898D-654DD84726EC}"/>
                  </a:ext>
                </a:extLst>
              </p14:cNvPr>
              <p14:cNvContentPartPr/>
              <p14:nvPr/>
            </p14:nvContentPartPr>
            <p14:xfrm>
              <a:off x="1977670" y="3608268"/>
              <a:ext cx="14400" cy="31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30FA096-D6D6-45C9-898D-654DD84726E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960030" y="3590268"/>
                <a:ext cx="500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xmlns="" id="{807A03CC-21FD-44EF-819D-2A1945F12D2F}"/>
                  </a:ext>
                </a:extLst>
              </p14:cNvPr>
              <p14:cNvContentPartPr/>
              <p14:nvPr/>
            </p14:nvContentPartPr>
            <p14:xfrm>
              <a:off x="2024110" y="3943428"/>
              <a:ext cx="11160" cy="129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07A03CC-21FD-44EF-819D-2A1945F12D2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006470" y="3925788"/>
                <a:ext cx="4680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xmlns="" id="{FAC54B41-1828-41EF-B2C8-55161CE95CD2}"/>
              </a:ext>
            </a:extLst>
          </p:cNvPr>
          <p:cNvGrpSpPr/>
          <p:nvPr/>
        </p:nvGrpSpPr>
        <p:grpSpPr>
          <a:xfrm>
            <a:off x="8344990" y="6506988"/>
            <a:ext cx="694080" cy="191880"/>
            <a:chOff x="8344990" y="6506988"/>
            <a:chExt cx="69408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xmlns="" id="{9F859E4E-E03F-44F0-9C0C-B36016166E00}"/>
                    </a:ext>
                  </a:extLst>
                </p14:cNvPr>
                <p14:cNvContentPartPr/>
                <p14:nvPr/>
              </p14:nvContentPartPr>
              <p14:xfrm>
                <a:off x="8344990" y="6540108"/>
                <a:ext cx="146880" cy="143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F859E4E-E03F-44F0-9C0C-B36016166E0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327350" y="6522108"/>
                  <a:ext cx="182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xmlns="" id="{8E15D393-8E55-4881-B6DE-5CEC57050440}"/>
                    </a:ext>
                  </a:extLst>
                </p14:cNvPr>
                <p14:cNvContentPartPr/>
                <p14:nvPr/>
              </p14:nvContentPartPr>
              <p14:xfrm>
                <a:off x="8531830" y="6586908"/>
                <a:ext cx="91440" cy="107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E15D393-8E55-4881-B6DE-5CEC5705044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513830" y="6569268"/>
                  <a:ext cx="127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xmlns="" id="{0A8234C7-CA84-4C4D-944E-A10F54FDDC17}"/>
                    </a:ext>
                  </a:extLst>
                </p14:cNvPr>
                <p14:cNvContentPartPr/>
                <p14:nvPr/>
              </p14:nvContentPartPr>
              <p14:xfrm>
                <a:off x="8678710" y="6563868"/>
                <a:ext cx="294480" cy="135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A8234C7-CA84-4C4D-944E-A10F54FDDC1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660710" y="6545868"/>
                  <a:ext cx="330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xmlns="" id="{1D63E87E-0A18-4446-A6BB-839F1E6B8981}"/>
                    </a:ext>
                  </a:extLst>
                </p14:cNvPr>
                <p14:cNvContentPartPr/>
                <p14:nvPr/>
              </p14:nvContentPartPr>
              <p14:xfrm>
                <a:off x="9003430" y="6506988"/>
                <a:ext cx="35640" cy="167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D63E87E-0A18-4446-A6BB-839F1E6B898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985790" y="6489348"/>
                  <a:ext cx="7128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75E17FBB-1FBA-4EE6-B759-898D0CE414EE}"/>
              </a:ext>
            </a:extLst>
          </p:cNvPr>
          <p:cNvGrpSpPr/>
          <p:nvPr/>
        </p:nvGrpSpPr>
        <p:grpSpPr>
          <a:xfrm>
            <a:off x="9273070" y="6537228"/>
            <a:ext cx="183960" cy="184680"/>
            <a:chOff x="9273070" y="6537228"/>
            <a:chExt cx="18396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xmlns="" id="{495E9EA6-6E7A-4A9C-9F82-DE3411219912}"/>
                    </a:ext>
                  </a:extLst>
                </p14:cNvPr>
                <p14:cNvContentPartPr/>
                <p14:nvPr/>
              </p14:nvContentPartPr>
              <p14:xfrm>
                <a:off x="9298630" y="6620028"/>
                <a:ext cx="158400" cy="101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95E9EA6-6E7A-4A9C-9F82-DE341121991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280630" y="6602028"/>
                  <a:ext cx="194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xmlns="" id="{4EEA25E9-FD4B-4524-83A5-40ACD4D94386}"/>
                    </a:ext>
                  </a:extLst>
                </p14:cNvPr>
                <p14:cNvContentPartPr/>
                <p14:nvPr/>
              </p14:nvContentPartPr>
              <p14:xfrm>
                <a:off x="9273070" y="6537228"/>
                <a:ext cx="6840" cy="1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EEA25E9-FD4B-4524-83A5-40ACD4D9438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255070" y="6519588"/>
                  <a:ext cx="4248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xmlns="" id="{60164568-BE62-4008-924C-3D8AF3CDFC2A}"/>
                  </a:ext>
                </a:extLst>
              </p14:cNvPr>
              <p14:cNvContentPartPr/>
              <p14:nvPr/>
            </p14:nvContentPartPr>
            <p14:xfrm>
              <a:off x="11552590" y="6668628"/>
              <a:ext cx="3240" cy="216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60164568-BE62-4008-924C-3D8AF3CDFC2A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1534590" y="6650628"/>
                <a:ext cx="3888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xmlns="" id="{175FEDF1-E67C-4E84-8261-06A92F18A571}"/>
              </a:ext>
            </a:extLst>
          </p:cNvPr>
          <p:cNvGrpSpPr/>
          <p:nvPr/>
        </p:nvGrpSpPr>
        <p:grpSpPr>
          <a:xfrm>
            <a:off x="9645310" y="6514908"/>
            <a:ext cx="1933200" cy="270720"/>
            <a:chOff x="9645310" y="6514908"/>
            <a:chExt cx="193320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xmlns="" id="{A0BF99C2-A074-41F1-9A74-594158FD09DF}"/>
                    </a:ext>
                  </a:extLst>
                </p14:cNvPr>
                <p14:cNvContentPartPr/>
                <p14:nvPr/>
              </p14:nvContentPartPr>
              <p14:xfrm>
                <a:off x="9645310" y="6514908"/>
                <a:ext cx="155880" cy="187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0BF99C2-A074-41F1-9A74-594158FD09D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627310" y="6496908"/>
                  <a:ext cx="1915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xmlns="" id="{9F6CB357-3CEF-444D-BD2C-EC686ECCA59F}"/>
                    </a:ext>
                  </a:extLst>
                </p14:cNvPr>
                <p14:cNvContentPartPr/>
                <p14:nvPr/>
              </p14:nvContentPartPr>
              <p14:xfrm>
                <a:off x="9955990" y="6539028"/>
                <a:ext cx="12240" cy="198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F6CB357-3CEF-444D-BD2C-EC686ECCA59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937990" y="6521028"/>
                  <a:ext cx="478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xmlns="" id="{5034055B-0D23-43F7-A0E6-79EAD6C4FEDD}"/>
                    </a:ext>
                  </a:extLst>
                </p14:cNvPr>
                <p14:cNvContentPartPr/>
                <p14:nvPr/>
              </p14:nvContentPartPr>
              <p14:xfrm>
                <a:off x="9890830" y="6641628"/>
                <a:ext cx="185040" cy="108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034055B-0D23-43F7-A0E6-79EAD6C4FED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873190" y="6623628"/>
                  <a:ext cx="220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xmlns="" id="{1692AC6C-ED92-41B0-84EE-60D094675B75}"/>
                    </a:ext>
                  </a:extLst>
                </p14:cNvPr>
                <p14:cNvContentPartPr/>
                <p14:nvPr/>
              </p14:nvContentPartPr>
              <p14:xfrm>
                <a:off x="10080190" y="6593028"/>
                <a:ext cx="36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692AC6C-ED92-41B0-84EE-60D094675B7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062190" y="657502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xmlns="" id="{6168D24C-EBA5-4309-8A6C-76CECFF90FCB}"/>
                    </a:ext>
                  </a:extLst>
                </p14:cNvPr>
                <p14:cNvContentPartPr/>
                <p14:nvPr/>
              </p14:nvContentPartPr>
              <p14:xfrm>
                <a:off x="10125550" y="6638028"/>
                <a:ext cx="182880" cy="84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168D24C-EBA5-4309-8A6C-76CECFF90FC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107550" y="6620028"/>
                  <a:ext cx="218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xmlns="" id="{5095141F-190E-48CF-850F-2B720E24E1FC}"/>
                    </a:ext>
                  </a:extLst>
                </p14:cNvPr>
                <p14:cNvContentPartPr/>
                <p14:nvPr/>
              </p14:nvContentPartPr>
              <p14:xfrm>
                <a:off x="10397350" y="6643788"/>
                <a:ext cx="128160" cy="135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095141F-190E-48CF-850F-2B720E24E1F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379710" y="6626148"/>
                  <a:ext cx="163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xmlns="" id="{E40F48D6-A761-44C7-90FC-3AAFBB94E16C}"/>
                    </a:ext>
                  </a:extLst>
                </p14:cNvPr>
                <p14:cNvContentPartPr/>
                <p14:nvPr/>
              </p14:nvContentPartPr>
              <p14:xfrm>
                <a:off x="10423630" y="6668628"/>
                <a:ext cx="106920" cy="60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40F48D6-A761-44C7-90FC-3AAFBB94E16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405630" y="6650628"/>
                  <a:ext cx="142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xmlns="" id="{1243E0D0-598C-467C-9084-462F9D307F6D}"/>
                    </a:ext>
                  </a:extLst>
                </p14:cNvPr>
                <p14:cNvContentPartPr/>
                <p14:nvPr/>
              </p14:nvContentPartPr>
              <p14:xfrm>
                <a:off x="10613350" y="6666828"/>
                <a:ext cx="64800" cy="118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243E0D0-598C-467C-9084-462F9D307F6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595350" y="6649188"/>
                  <a:ext cx="100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xmlns="" id="{021A54B1-F45D-4BC4-A9F5-B7587FB4CEB9}"/>
                    </a:ext>
                  </a:extLst>
                </p14:cNvPr>
                <p14:cNvContentPartPr/>
                <p14:nvPr/>
              </p14:nvContentPartPr>
              <p14:xfrm>
                <a:off x="10953550" y="6625788"/>
                <a:ext cx="221760" cy="123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21A54B1-F45D-4BC4-A9F5-B7587FB4CEB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935550" y="6608148"/>
                  <a:ext cx="257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xmlns="" id="{D55EA30F-20DB-4E95-80B9-A3F504F8A305}"/>
                    </a:ext>
                  </a:extLst>
                </p14:cNvPr>
                <p14:cNvContentPartPr/>
                <p14:nvPr/>
              </p14:nvContentPartPr>
              <p14:xfrm>
                <a:off x="11208790" y="6604908"/>
                <a:ext cx="192960" cy="138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55EA30F-20DB-4E95-80B9-A3F504F8A30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191150" y="6586908"/>
                  <a:ext cx="228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xmlns="" id="{6AE9EF31-6A9F-45AF-9FE9-18B964A5BD88}"/>
                    </a:ext>
                  </a:extLst>
                </p14:cNvPr>
                <p14:cNvContentPartPr/>
                <p14:nvPr/>
              </p14:nvContentPartPr>
              <p14:xfrm>
                <a:off x="11460790" y="6604548"/>
                <a:ext cx="117720" cy="120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AE9EF31-6A9F-45AF-9FE9-18B964A5BD8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442790" y="6586908"/>
                  <a:ext cx="15336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xmlns="" id="{D7C4A3B5-FD5C-4B08-9BC6-DBFFE51996CA}"/>
                  </a:ext>
                </a:extLst>
              </p14:cNvPr>
              <p14:cNvContentPartPr/>
              <p14:nvPr/>
            </p14:nvContentPartPr>
            <p14:xfrm>
              <a:off x="11779750" y="6689508"/>
              <a:ext cx="5400" cy="122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D7C4A3B5-FD5C-4B08-9BC6-DBFFE51996CA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1762110" y="6671868"/>
                <a:ext cx="4104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0B4B016F-0D2F-4FF6-9EEE-2549A1B73038}"/>
              </a:ext>
            </a:extLst>
          </p:cNvPr>
          <p:cNvGrpSpPr/>
          <p:nvPr/>
        </p:nvGrpSpPr>
        <p:grpSpPr>
          <a:xfrm>
            <a:off x="11373383" y="2384605"/>
            <a:ext cx="302760" cy="171000"/>
            <a:chOff x="11373383" y="2384605"/>
            <a:chExt cx="30276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xmlns="" id="{FB3800A3-3336-4607-B31C-52BB94361303}"/>
                    </a:ext>
                  </a:extLst>
                </p14:cNvPr>
                <p14:cNvContentPartPr/>
                <p14:nvPr/>
              </p14:nvContentPartPr>
              <p14:xfrm>
                <a:off x="11373383" y="2447965"/>
                <a:ext cx="302760" cy="18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B3800A3-3336-4607-B31C-52BB9436130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355743" y="2430325"/>
                  <a:ext cx="338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xmlns="" id="{79FA0637-428F-4CD3-9F93-1BE00D8BDCA0}"/>
                    </a:ext>
                  </a:extLst>
                </p14:cNvPr>
                <p14:cNvContentPartPr/>
                <p14:nvPr/>
              </p14:nvContentPartPr>
              <p14:xfrm>
                <a:off x="11380943" y="2384605"/>
                <a:ext cx="82800" cy="171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9FA0637-428F-4CD3-9F93-1BE00D8BDCA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363303" y="2366965"/>
                  <a:ext cx="11844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xmlns="" id="{B7683BC0-FA47-4053-856F-9ED25C45CEC4}"/>
              </a:ext>
            </a:extLst>
          </p:cNvPr>
          <p:cNvGrpSpPr/>
          <p:nvPr/>
        </p:nvGrpSpPr>
        <p:grpSpPr>
          <a:xfrm>
            <a:off x="11723303" y="2351125"/>
            <a:ext cx="396000" cy="224280"/>
            <a:chOff x="11723303" y="2351125"/>
            <a:chExt cx="39600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xmlns="" id="{C7A06192-2DE3-4843-8A4F-7814AE38D84D}"/>
                    </a:ext>
                  </a:extLst>
                </p14:cNvPr>
                <p14:cNvContentPartPr/>
                <p14:nvPr/>
              </p14:nvContentPartPr>
              <p14:xfrm>
                <a:off x="11723303" y="2351125"/>
                <a:ext cx="97920" cy="172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7A06192-2DE3-4843-8A4F-7814AE38D84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705663" y="2333125"/>
                  <a:ext cx="133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xmlns="" id="{703B2978-CD92-4108-B9B9-5AAC54A74210}"/>
                    </a:ext>
                  </a:extLst>
                </p14:cNvPr>
                <p14:cNvContentPartPr/>
                <p14:nvPr/>
              </p14:nvContentPartPr>
              <p14:xfrm>
                <a:off x="11860103" y="2370205"/>
                <a:ext cx="66960" cy="88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03B2978-CD92-4108-B9B9-5AAC54A7421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842103" y="2352565"/>
                  <a:ext cx="1026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xmlns="" id="{3EC42CFF-0C16-43FD-B245-169C264311B4}"/>
                    </a:ext>
                  </a:extLst>
                </p14:cNvPr>
                <p14:cNvContentPartPr/>
                <p14:nvPr/>
              </p14:nvContentPartPr>
              <p14:xfrm>
                <a:off x="11894663" y="2367325"/>
                <a:ext cx="25200" cy="199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EC42CFF-0C16-43FD-B245-169C264311B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877023" y="2349325"/>
                  <a:ext cx="60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xmlns="" id="{D723D0C2-A1A9-447A-9FC6-07036F7A6BD3}"/>
                    </a:ext>
                  </a:extLst>
                </p14:cNvPr>
                <p14:cNvContentPartPr/>
                <p14:nvPr/>
              </p14:nvContentPartPr>
              <p14:xfrm>
                <a:off x="11960903" y="2406205"/>
                <a:ext cx="158400" cy="169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723D0C2-A1A9-447A-9FC6-07036F7A6BD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942903" y="2388205"/>
                  <a:ext cx="19404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xmlns="" id="{150DBFE6-4BAF-4820-8B7D-B82D85DCFAF9}"/>
              </a:ext>
            </a:extLst>
          </p:cNvPr>
          <p:cNvGrpSpPr/>
          <p:nvPr/>
        </p:nvGrpSpPr>
        <p:grpSpPr>
          <a:xfrm>
            <a:off x="11137943" y="5117725"/>
            <a:ext cx="266400" cy="155520"/>
            <a:chOff x="11137943" y="5117725"/>
            <a:chExt cx="266400" cy="1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xmlns="" id="{E92E394F-AE24-4013-B417-F3A79EE7840C}"/>
                    </a:ext>
                  </a:extLst>
                </p14:cNvPr>
                <p14:cNvContentPartPr/>
                <p14:nvPr/>
              </p14:nvContentPartPr>
              <p14:xfrm>
                <a:off x="11137943" y="5170285"/>
                <a:ext cx="266400" cy="29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92E394F-AE24-4013-B417-F3A79EE7840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120303" y="5152285"/>
                  <a:ext cx="302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xmlns="" id="{98BBF34A-254A-4246-B8FC-F241E0943658}"/>
                    </a:ext>
                  </a:extLst>
                </p14:cNvPr>
                <p14:cNvContentPartPr/>
                <p14:nvPr/>
              </p14:nvContentPartPr>
              <p14:xfrm>
                <a:off x="11144423" y="5117725"/>
                <a:ext cx="97200" cy="155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8BBF34A-254A-4246-B8FC-F241E094365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126783" y="5099725"/>
                  <a:ext cx="13284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xmlns="" id="{8C84E6AF-5FAD-4D48-B469-0252BD55A4A9}"/>
              </a:ext>
            </a:extLst>
          </p:cNvPr>
          <p:cNvGrpSpPr/>
          <p:nvPr/>
        </p:nvGrpSpPr>
        <p:grpSpPr>
          <a:xfrm>
            <a:off x="11552303" y="5057605"/>
            <a:ext cx="357480" cy="246960"/>
            <a:chOff x="11552303" y="5057605"/>
            <a:chExt cx="35748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xmlns="" id="{3424FCBC-731A-419E-AA09-F4F3817EF66A}"/>
                    </a:ext>
                  </a:extLst>
                </p14:cNvPr>
                <p14:cNvContentPartPr/>
                <p14:nvPr/>
              </p14:nvContentPartPr>
              <p14:xfrm>
                <a:off x="11552303" y="5071645"/>
                <a:ext cx="94320" cy="232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424FCBC-731A-419E-AA09-F4F3817EF66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534663" y="5054005"/>
                  <a:ext cx="1299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xmlns="" id="{D682CBBF-285A-4273-A4A3-A3ED6A445055}"/>
                    </a:ext>
                  </a:extLst>
                </p14:cNvPr>
                <p14:cNvContentPartPr/>
                <p14:nvPr/>
              </p14:nvContentPartPr>
              <p14:xfrm>
                <a:off x="11685503" y="5057605"/>
                <a:ext cx="224280" cy="203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682CBBF-285A-4273-A4A3-A3ED6A44505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667503" y="5039605"/>
                  <a:ext cx="25992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xmlns="" id="{45F6F353-441D-4D6D-84C3-BCC60DDB6FCF}"/>
              </a:ext>
            </a:extLst>
          </p:cNvPr>
          <p:cNvGrpSpPr/>
          <p:nvPr/>
        </p:nvGrpSpPr>
        <p:grpSpPr>
          <a:xfrm>
            <a:off x="11186903" y="4633525"/>
            <a:ext cx="182520" cy="135360"/>
            <a:chOff x="11186903" y="4633525"/>
            <a:chExt cx="18252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xmlns="" id="{3BD265BE-97B5-4078-BDF8-929B845CA949}"/>
                    </a:ext>
                  </a:extLst>
                </p14:cNvPr>
                <p14:cNvContentPartPr/>
                <p14:nvPr/>
              </p14:nvContentPartPr>
              <p14:xfrm>
                <a:off x="11188703" y="4692205"/>
                <a:ext cx="180720" cy="18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BD265BE-97B5-4078-BDF8-929B845CA94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171063" y="4674565"/>
                  <a:ext cx="216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xmlns="" id="{211CF409-500E-44CE-81EE-4408A62A22B4}"/>
                    </a:ext>
                  </a:extLst>
                </p14:cNvPr>
                <p14:cNvContentPartPr/>
                <p14:nvPr/>
              </p14:nvContentPartPr>
              <p14:xfrm>
                <a:off x="11186903" y="4633525"/>
                <a:ext cx="64800" cy="135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11CF409-500E-44CE-81EE-4408A62A22B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169263" y="4615525"/>
                  <a:ext cx="10044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xmlns="" id="{368B0A92-6BA0-491E-B7E0-82AF936BEA83}"/>
              </a:ext>
            </a:extLst>
          </p:cNvPr>
          <p:cNvGrpSpPr/>
          <p:nvPr/>
        </p:nvGrpSpPr>
        <p:grpSpPr>
          <a:xfrm>
            <a:off x="11531783" y="4588525"/>
            <a:ext cx="433440" cy="169200"/>
            <a:chOff x="11531783" y="4588525"/>
            <a:chExt cx="43344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xmlns="" id="{B8C48FA0-662F-4C65-8E9A-2BE3C3662E24}"/>
                    </a:ext>
                  </a:extLst>
                </p14:cNvPr>
                <p14:cNvContentPartPr/>
                <p14:nvPr/>
              </p14:nvContentPartPr>
              <p14:xfrm>
                <a:off x="11531783" y="4588525"/>
                <a:ext cx="123840" cy="169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8C48FA0-662F-4C65-8E9A-2BE3C3662E2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514143" y="4570885"/>
                  <a:ext cx="159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xmlns="" id="{74D9F65B-56CA-404A-BADA-6B1C8ABCF131}"/>
                    </a:ext>
                  </a:extLst>
                </p14:cNvPr>
                <p14:cNvContentPartPr/>
                <p14:nvPr/>
              </p14:nvContentPartPr>
              <p14:xfrm>
                <a:off x="11689463" y="4621645"/>
                <a:ext cx="121680" cy="120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4D9F65B-56CA-404A-BADA-6B1C8ABCF13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671823" y="4604005"/>
                  <a:ext cx="157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xmlns="" id="{23B9085F-90D2-4BD8-B712-0679CA3883C5}"/>
                    </a:ext>
                  </a:extLst>
                </p14:cNvPr>
                <p14:cNvContentPartPr/>
                <p14:nvPr/>
              </p14:nvContentPartPr>
              <p14:xfrm>
                <a:off x="11843903" y="4590325"/>
                <a:ext cx="121320" cy="140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3B9085F-90D2-4BD8-B712-0679CA3883C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826263" y="4572685"/>
                  <a:ext cx="15696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xmlns="" id="{98DE80DB-83DF-47E0-B817-31F34B3BE5B1}"/>
                  </a:ext>
                </a:extLst>
              </p14:cNvPr>
              <p14:cNvContentPartPr/>
              <p14:nvPr/>
            </p14:nvContentPartPr>
            <p14:xfrm>
              <a:off x="11222183" y="3908125"/>
              <a:ext cx="118800" cy="1720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98DE80DB-83DF-47E0-B817-31F34B3BE5B1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204543" y="3890125"/>
                <a:ext cx="154440" cy="2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xmlns="" id="{5616E486-4F5E-4C1A-82E5-5F57FB127F3E}"/>
              </a:ext>
            </a:extLst>
          </p:cNvPr>
          <p:cNvGrpSpPr/>
          <p:nvPr/>
        </p:nvGrpSpPr>
        <p:grpSpPr>
          <a:xfrm>
            <a:off x="11331983" y="3866005"/>
            <a:ext cx="767160" cy="212400"/>
            <a:chOff x="11331983" y="3866005"/>
            <a:chExt cx="76716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xmlns="" id="{C9689B8B-2432-43A9-B3AE-31D98B7F5224}"/>
                    </a:ext>
                  </a:extLst>
                </p14:cNvPr>
                <p14:cNvContentPartPr/>
                <p14:nvPr/>
              </p14:nvContentPartPr>
              <p14:xfrm>
                <a:off x="11331983" y="3965725"/>
                <a:ext cx="330120" cy="316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9689B8B-2432-43A9-B3AE-31D98B7F522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314343" y="3947725"/>
                  <a:ext cx="365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xmlns="" id="{7E8D1C26-D25F-40D9-8BAF-C01FA18E737D}"/>
                    </a:ext>
                  </a:extLst>
                </p14:cNvPr>
                <p14:cNvContentPartPr/>
                <p14:nvPr/>
              </p14:nvContentPartPr>
              <p14:xfrm>
                <a:off x="11737343" y="3866005"/>
                <a:ext cx="22680" cy="212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E8D1C26-D25F-40D9-8BAF-C01FA18E737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719343" y="3848005"/>
                  <a:ext cx="58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xmlns="" id="{BCE47794-1F08-4CC9-AE8D-BD999410B530}"/>
                    </a:ext>
                  </a:extLst>
                </p14:cNvPr>
                <p14:cNvContentPartPr/>
                <p14:nvPr/>
              </p14:nvContentPartPr>
              <p14:xfrm>
                <a:off x="11832383" y="3887245"/>
                <a:ext cx="80640" cy="152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CE47794-1F08-4CC9-AE8D-BD999410B53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814383" y="3869605"/>
                  <a:ext cx="116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xmlns="" id="{3B619E19-20F6-41D7-8655-505B8DE0F964}"/>
                    </a:ext>
                  </a:extLst>
                </p14:cNvPr>
                <p14:cNvContentPartPr/>
                <p14:nvPr/>
              </p14:nvContentPartPr>
              <p14:xfrm>
                <a:off x="11931383" y="3903085"/>
                <a:ext cx="167760" cy="159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B619E19-20F6-41D7-8655-505B8DE0F96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913383" y="3885445"/>
                  <a:ext cx="20340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xmlns="" id="{2129287B-734F-4AEA-8194-EA4BE88A04A2}"/>
                  </a:ext>
                </a:extLst>
              </p14:cNvPr>
              <p14:cNvContentPartPr/>
              <p14:nvPr/>
            </p14:nvContentPartPr>
            <p14:xfrm>
              <a:off x="6086957" y="2307314"/>
              <a:ext cx="89640" cy="154080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2129287B-734F-4AEA-8194-EA4BE88A04A2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6069317" y="2289314"/>
                <a:ext cx="125280" cy="15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xmlns="" id="{5F1A4F40-9ADB-4EA7-84B0-331EF01B662C}"/>
                  </a:ext>
                </a:extLst>
              </p14:cNvPr>
              <p14:cNvContentPartPr/>
              <p14:nvPr/>
            </p14:nvContentPartPr>
            <p14:xfrm>
              <a:off x="7859237" y="1822034"/>
              <a:ext cx="360" cy="36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5F1A4F40-9ADB-4EA7-84B0-331EF01B662C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7841597" y="180439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xmlns="" id="{729892BC-9397-460F-A4AA-8DF4BA714BCA}"/>
                  </a:ext>
                </a:extLst>
              </p14:cNvPr>
              <p14:cNvContentPartPr/>
              <p14:nvPr/>
            </p14:nvContentPartPr>
            <p14:xfrm>
              <a:off x="6895157" y="3013994"/>
              <a:ext cx="14400" cy="3240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729892BC-9397-460F-A4AA-8DF4BA714BCA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6877157" y="2995994"/>
                <a:ext cx="5004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7" name="Group 356">
            <a:extLst>
              <a:ext uri="{FF2B5EF4-FFF2-40B4-BE49-F238E27FC236}">
                <a16:creationId xmlns:a16="http://schemas.microsoft.com/office/drawing/2014/main" xmlns="" id="{B591AD43-E155-4FBF-B9CA-8A2E89CD3FFD}"/>
              </a:ext>
            </a:extLst>
          </p:cNvPr>
          <p:cNvGrpSpPr/>
          <p:nvPr/>
        </p:nvGrpSpPr>
        <p:grpSpPr>
          <a:xfrm>
            <a:off x="5601677" y="1322714"/>
            <a:ext cx="2955240" cy="1744200"/>
            <a:chOff x="5601677" y="1322714"/>
            <a:chExt cx="2955240" cy="174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xmlns="" id="{A3576787-8154-430A-BAC5-9152A68F7D0B}"/>
                    </a:ext>
                  </a:extLst>
                </p14:cNvPr>
                <p14:cNvContentPartPr/>
                <p14:nvPr/>
              </p14:nvContentPartPr>
              <p14:xfrm>
                <a:off x="5771957" y="1852994"/>
                <a:ext cx="239040" cy="289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3576787-8154-430A-BAC5-9152A68F7D0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754317" y="1834994"/>
                  <a:ext cx="2746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xmlns="" id="{64FF0B7B-A851-4C17-8CD6-7E6EA71B6B8A}"/>
                    </a:ext>
                  </a:extLst>
                </p14:cNvPr>
                <p14:cNvContentPartPr/>
                <p14:nvPr/>
              </p14:nvContentPartPr>
              <p14:xfrm>
                <a:off x="6004877" y="1829234"/>
                <a:ext cx="93600" cy="225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4FF0B7B-A851-4C17-8CD6-7E6EA71B6B8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986877" y="1811594"/>
                  <a:ext cx="1292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xmlns="" id="{4D84CB4B-6715-4205-B5B1-E8B33B5812BB}"/>
                    </a:ext>
                  </a:extLst>
                </p14:cNvPr>
                <p14:cNvContentPartPr/>
                <p14:nvPr/>
              </p14:nvContentPartPr>
              <p14:xfrm>
                <a:off x="5976797" y="1921394"/>
                <a:ext cx="235440" cy="117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D84CB4B-6715-4205-B5B1-E8B33B5812B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958797" y="1903754"/>
                  <a:ext cx="271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xmlns="" id="{9ADF8239-481C-4489-9303-E704C089D9BC}"/>
                    </a:ext>
                  </a:extLst>
                </p14:cNvPr>
                <p14:cNvContentPartPr/>
                <p14:nvPr/>
              </p14:nvContentPartPr>
              <p14:xfrm>
                <a:off x="6221957" y="1869914"/>
                <a:ext cx="87840" cy="131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ADF8239-481C-4489-9303-E704C089D9B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203957" y="1852274"/>
                  <a:ext cx="123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xmlns="" id="{DEFF4B3B-60BA-495D-9C65-80DBB9A53312}"/>
                    </a:ext>
                  </a:extLst>
                </p14:cNvPr>
                <p14:cNvContentPartPr/>
                <p14:nvPr/>
              </p14:nvContentPartPr>
              <p14:xfrm>
                <a:off x="6326717" y="1788194"/>
                <a:ext cx="275760" cy="1814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EFF4B3B-60BA-495D-9C65-80DBB9A5331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309077" y="1770554"/>
                  <a:ext cx="311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xmlns="" id="{7C5BDE2E-F590-4B4F-BAB3-1070BF82A4CA}"/>
                    </a:ext>
                  </a:extLst>
                </p14:cNvPr>
                <p14:cNvContentPartPr/>
                <p14:nvPr/>
              </p14:nvContentPartPr>
              <p14:xfrm>
                <a:off x="6596357" y="1752194"/>
                <a:ext cx="111600" cy="1314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C5BDE2E-F590-4B4F-BAB3-1070BF82A4C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578717" y="1734554"/>
                  <a:ext cx="147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xmlns="" id="{B54DC153-392E-4408-8ED9-A65546F816A3}"/>
                    </a:ext>
                  </a:extLst>
                </p14:cNvPr>
                <p14:cNvContentPartPr/>
                <p14:nvPr/>
              </p14:nvContentPartPr>
              <p14:xfrm>
                <a:off x="6725597" y="1687394"/>
                <a:ext cx="126000" cy="1551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54DC153-392E-4408-8ED9-A65546F816A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707597" y="1669394"/>
                  <a:ext cx="161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xmlns="" id="{2F895061-C65F-459B-A44C-01D6BDF66A09}"/>
                    </a:ext>
                  </a:extLst>
                </p14:cNvPr>
                <p14:cNvContentPartPr/>
                <p14:nvPr/>
              </p14:nvContentPartPr>
              <p14:xfrm>
                <a:off x="5601677" y="2310194"/>
                <a:ext cx="89640" cy="144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F895061-C65F-459B-A44C-01D6BDF66A0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583677" y="2292194"/>
                  <a:ext cx="125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xmlns="" id="{B2A684AD-8273-4C15-98CA-B65D1F8B7453}"/>
                    </a:ext>
                  </a:extLst>
                </p14:cNvPr>
                <p14:cNvContentPartPr/>
                <p14:nvPr/>
              </p14:nvContentPartPr>
              <p14:xfrm>
                <a:off x="5617517" y="2260874"/>
                <a:ext cx="95040" cy="766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2A684AD-8273-4C15-98CA-B65D1F8B745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599517" y="2243234"/>
                  <a:ext cx="130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xmlns="" id="{A7BDAFE1-5AE8-4F4A-986C-F0F42DE4A751}"/>
                    </a:ext>
                  </a:extLst>
                </p14:cNvPr>
                <p14:cNvContentPartPr/>
                <p14:nvPr/>
              </p14:nvContentPartPr>
              <p14:xfrm>
                <a:off x="5636957" y="2327834"/>
                <a:ext cx="100440" cy="831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7BDAFE1-5AE8-4F4A-986C-F0F42DE4A75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618957" y="2310194"/>
                  <a:ext cx="136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xmlns="" id="{BA83323C-A756-49D1-BC8F-A1D783F775DB}"/>
                    </a:ext>
                  </a:extLst>
                </p14:cNvPr>
                <p14:cNvContentPartPr/>
                <p14:nvPr/>
              </p14:nvContentPartPr>
              <p14:xfrm>
                <a:off x="5757917" y="2284634"/>
                <a:ext cx="127440" cy="1389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A83323C-A756-49D1-BC8F-A1D783F775D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739917" y="2266994"/>
                  <a:ext cx="163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xmlns="" id="{10514C54-3999-42EE-9968-CB388925579A}"/>
                    </a:ext>
                  </a:extLst>
                </p14:cNvPr>
                <p14:cNvContentPartPr/>
                <p14:nvPr/>
              </p14:nvContentPartPr>
              <p14:xfrm>
                <a:off x="5895797" y="2239994"/>
                <a:ext cx="83160" cy="123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0514C54-3999-42EE-9968-CB388925579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877797" y="2222354"/>
                  <a:ext cx="118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xmlns="" id="{946EC40D-ACAA-4169-B50A-78454966C1F9}"/>
                    </a:ext>
                  </a:extLst>
                </p14:cNvPr>
                <p14:cNvContentPartPr/>
                <p14:nvPr/>
              </p14:nvContentPartPr>
              <p14:xfrm>
                <a:off x="5964917" y="2172674"/>
                <a:ext cx="201240" cy="128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46EC40D-ACAA-4169-B50A-78454966C1F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946917" y="2155034"/>
                  <a:ext cx="236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xmlns="" id="{62653B73-C164-4A82-B836-B9A2ED2D5759}"/>
                    </a:ext>
                  </a:extLst>
                </p14:cNvPr>
                <p14:cNvContentPartPr/>
                <p14:nvPr/>
              </p14:nvContentPartPr>
              <p14:xfrm>
                <a:off x="6278837" y="2096714"/>
                <a:ext cx="114120" cy="160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2653B73-C164-4A82-B836-B9A2ED2D575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260837" y="2078714"/>
                  <a:ext cx="149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xmlns="" id="{20940824-43A5-41CE-A4BC-FBCD3DEA4E77}"/>
                    </a:ext>
                  </a:extLst>
                </p14:cNvPr>
                <p14:cNvContentPartPr/>
                <p14:nvPr/>
              </p14:nvContentPartPr>
              <p14:xfrm>
                <a:off x="6431837" y="2059274"/>
                <a:ext cx="154440" cy="172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0940824-43A5-41CE-A4BC-FBCD3DEA4E7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413837" y="2041274"/>
                  <a:ext cx="190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xmlns="" id="{9D1FB736-E591-4817-9E0E-29A501B18972}"/>
                    </a:ext>
                  </a:extLst>
                </p14:cNvPr>
                <p14:cNvContentPartPr/>
                <p14:nvPr/>
              </p14:nvContentPartPr>
              <p14:xfrm>
                <a:off x="6460997" y="2086634"/>
                <a:ext cx="137880" cy="900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D1FB736-E591-4817-9E0E-29A501B1897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443357" y="2068634"/>
                  <a:ext cx="173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xmlns="" id="{015F4256-19CE-4669-AB6D-B5F8C944456A}"/>
                    </a:ext>
                  </a:extLst>
                </p14:cNvPr>
                <p14:cNvContentPartPr/>
                <p14:nvPr/>
              </p14:nvContentPartPr>
              <p14:xfrm>
                <a:off x="5652077" y="1598834"/>
                <a:ext cx="120240" cy="2365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15F4256-19CE-4669-AB6D-B5F8C944456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634077" y="1580834"/>
                  <a:ext cx="155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xmlns="" id="{8FA8A2C2-C607-4EAF-ACD1-4CE91A30414A}"/>
                    </a:ext>
                  </a:extLst>
                </p14:cNvPr>
                <p14:cNvContentPartPr/>
                <p14:nvPr/>
              </p14:nvContentPartPr>
              <p14:xfrm>
                <a:off x="5780237" y="1567154"/>
                <a:ext cx="87840" cy="1728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FA8A2C2-C607-4EAF-ACD1-4CE91A30414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762237" y="1549154"/>
                  <a:ext cx="123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xmlns="" id="{1ECC56F5-9F9E-4844-A5CE-A5DEB8D491D7}"/>
                    </a:ext>
                  </a:extLst>
                </p14:cNvPr>
                <p14:cNvContentPartPr/>
                <p14:nvPr/>
              </p14:nvContentPartPr>
              <p14:xfrm>
                <a:off x="5791757" y="1601714"/>
                <a:ext cx="192240" cy="122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ECC56F5-9F9E-4844-A5CE-A5DEB8D491D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774117" y="1584074"/>
                  <a:ext cx="227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xmlns="" id="{B77B46C8-B9D7-4F0F-A572-100C7D7BAD27}"/>
                    </a:ext>
                  </a:extLst>
                </p14:cNvPr>
                <p14:cNvContentPartPr/>
                <p14:nvPr/>
              </p14:nvContentPartPr>
              <p14:xfrm>
                <a:off x="5976797" y="1599554"/>
                <a:ext cx="109800" cy="81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77B46C8-B9D7-4F0F-A572-100C7D7BAD2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958797" y="1581914"/>
                  <a:ext cx="145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xmlns="" id="{F0A18A07-2AD1-463B-A3D7-580CFB7E0975}"/>
                    </a:ext>
                  </a:extLst>
                </p14:cNvPr>
                <p14:cNvContentPartPr/>
                <p14:nvPr/>
              </p14:nvContentPartPr>
              <p14:xfrm>
                <a:off x="6121157" y="1455194"/>
                <a:ext cx="93240" cy="209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0A18A07-2AD1-463B-A3D7-580CFB7E097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103517" y="1437554"/>
                  <a:ext cx="128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xmlns="" id="{F0C98B47-E12E-4928-A9AF-38E0DECA890C}"/>
                    </a:ext>
                  </a:extLst>
                </p14:cNvPr>
                <p14:cNvContentPartPr/>
                <p14:nvPr/>
              </p14:nvContentPartPr>
              <p14:xfrm>
                <a:off x="6144917" y="1506314"/>
                <a:ext cx="97560" cy="608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0C98B47-E12E-4928-A9AF-38E0DECA890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127277" y="1488674"/>
                  <a:ext cx="133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xmlns="" id="{AABA6403-1D0E-4B9D-A665-A754EBDA39C2}"/>
                    </a:ext>
                  </a:extLst>
                </p14:cNvPr>
                <p14:cNvContentPartPr/>
                <p14:nvPr/>
              </p14:nvContentPartPr>
              <p14:xfrm>
                <a:off x="6448397" y="1422434"/>
                <a:ext cx="73440" cy="900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ABA6403-1D0E-4B9D-A665-A754EBDA39C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430757" y="1404794"/>
                  <a:ext cx="109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xmlns="" id="{C4197276-8204-491C-903D-0DE1254EDE0E}"/>
                    </a:ext>
                  </a:extLst>
                </p14:cNvPr>
                <p14:cNvContentPartPr/>
                <p14:nvPr/>
              </p14:nvContentPartPr>
              <p14:xfrm>
                <a:off x="6559277" y="1322714"/>
                <a:ext cx="68040" cy="228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4197276-8204-491C-903D-0DE1254EDE0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541277" y="1305074"/>
                  <a:ext cx="1036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xmlns="" id="{CFAB4902-2C8E-4B05-AA49-A1319351BBC7}"/>
                    </a:ext>
                  </a:extLst>
                </p14:cNvPr>
                <p14:cNvContentPartPr/>
                <p14:nvPr/>
              </p14:nvContentPartPr>
              <p14:xfrm>
                <a:off x="6575117" y="1440794"/>
                <a:ext cx="68760" cy="392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FAB4902-2C8E-4B05-AA49-A1319351BBC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557117" y="1422794"/>
                  <a:ext cx="104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xmlns="" id="{E7997DED-FF67-4BA4-BB5D-6FF082554A0E}"/>
                    </a:ext>
                  </a:extLst>
                </p14:cNvPr>
                <p14:cNvContentPartPr/>
                <p14:nvPr/>
              </p14:nvContentPartPr>
              <p14:xfrm>
                <a:off x="7781837" y="1922114"/>
                <a:ext cx="109440" cy="189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7997DED-FF67-4BA4-BB5D-6FF082554A0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763837" y="1904114"/>
                  <a:ext cx="145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xmlns="" id="{674606FC-BF1F-46FC-8485-C1E24CCF7980}"/>
                    </a:ext>
                  </a:extLst>
                </p14:cNvPr>
                <p14:cNvContentPartPr/>
                <p14:nvPr/>
              </p14:nvContentPartPr>
              <p14:xfrm>
                <a:off x="7988477" y="1873154"/>
                <a:ext cx="124920" cy="1263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74606FC-BF1F-46FC-8485-C1E24CCF798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970477" y="1855154"/>
                  <a:ext cx="160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xmlns="" id="{93E05933-6C7A-4C90-B62A-726C1861EFB5}"/>
                    </a:ext>
                  </a:extLst>
                </p14:cNvPr>
                <p14:cNvContentPartPr/>
                <p14:nvPr/>
              </p14:nvContentPartPr>
              <p14:xfrm>
                <a:off x="8135357" y="1876034"/>
                <a:ext cx="102600" cy="813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3E05933-6C7A-4C90-B62A-726C1861EFB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117717" y="1858034"/>
                  <a:ext cx="138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xmlns="" id="{13E4914E-BC4A-492E-A964-AAF3B3428B41}"/>
                    </a:ext>
                  </a:extLst>
                </p14:cNvPr>
                <p14:cNvContentPartPr/>
                <p14:nvPr/>
              </p14:nvContentPartPr>
              <p14:xfrm>
                <a:off x="8182517" y="1791794"/>
                <a:ext cx="159120" cy="1544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3E4914E-BC4A-492E-A964-AAF3B3428B4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164877" y="1773794"/>
                  <a:ext cx="194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xmlns="" id="{83AD055D-F6D8-47E1-8A5E-2ABC19FE02EA}"/>
                    </a:ext>
                  </a:extLst>
                </p14:cNvPr>
                <p14:cNvContentPartPr/>
                <p14:nvPr/>
              </p14:nvContentPartPr>
              <p14:xfrm>
                <a:off x="8338757" y="1802594"/>
                <a:ext cx="64800" cy="885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3AD055D-F6D8-47E1-8A5E-2ABC19FE02E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321117" y="1784594"/>
                  <a:ext cx="100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xmlns="" id="{BD7B8F67-2ED5-4FBE-99B6-704CB0817AF3}"/>
                    </a:ext>
                  </a:extLst>
                </p14:cNvPr>
                <p14:cNvContentPartPr/>
                <p14:nvPr/>
              </p14:nvContentPartPr>
              <p14:xfrm>
                <a:off x="8450357" y="1694594"/>
                <a:ext cx="106560" cy="1627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D7B8F67-2ED5-4FBE-99B6-704CB0817AF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432717" y="1676954"/>
                  <a:ext cx="142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xmlns="" id="{E90449B3-C24D-46CA-AB61-6A429FD38CF3}"/>
                    </a:ext>
                  </a:extLst>
                </p14:cNvPr>
                <p14:cNvContentPartPr/>
                <p14:nvPr/>
              </p14:nvContentPartPr>
              <p14:xfrm>
                <a:off x="8213117" y="1787834"/>
                <a:ext cx="75600" cy="590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90449B3-C24D-46CA-AB61-6A429FD38CF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195117" y="1769834"/>
                  <a:ext cx="111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xmlns="" id="{49613BB3-1540-4E33-8623-7C23D4FB1513}"/>
                    </a:ext>
                  </a:extLst>
                </p14:cNvPr>
                <p14:cNvContentPartPr/>
                <p14:nvPr/>
              </p14:nvContentPartPr>
              <p14:xfrm>
                <a:off x="6880757" y="2371754"/>
                <a:ext cx="39960" cy="1774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9613BB3-1540-4E33-8623-7C23D4FB151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863117" y="2354114"/>
                  <a:ext cx="75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xmlns="" id="{4A5591B3-723B-4C9F-9A41-0EE2999E9559}"/>
                    </a:ext>
                  </a:extLst>
                </p14:cNvPr>
                <p14:cNvContentPartPr/>
                <p14:nvPr/>
              </p14:nvContentPartPr>
              <p14:xfrm>
                <a:off x="6862757" y="2275634"/>
                <a:ext cx="97560" cy="1897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A5591B3-723B-4C9F-9A41-0EE2999E955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845117" y="2257634"/>
                  <a:ext cx="133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xmlns="" id="{27FB60A0-96AC-4020-9F56-CEF72E87618D}"/>
                    </a:ext>
                  </a:extLst>
                </p14:cNvPr>
                <p14:cNvContentPartPr/>
                <p14:nvPr/>
              </p14:nvContentPartPr>
              <p14:xfrm>
                <a:off x="7020077" y="2385794"/>
                <a:ext cx="61560" cy="946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7FB60A0-96AC-4020-9F56-CEF72E87618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002077" y="2367794"/>
                  <a:ext cx="97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xmlns="" id="{3EF63BFA-628E-4B0E-8C52-4F8F1477F3F9}"/>
                    </a:ext>
                  </a:extLst>
                </p14:cNvPr>
                <p14:cNvContentPartPr/>
                <p14:nvPr/>
              </p14:nvContentPartPr>
              <p14:xfrm>
                <a:off x="7097117" y="2331074"/>
                <a:ext cx="52920" cy="943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EF63BFA-628E-4B0E-8C52-4F8F1477F3F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079117" y="2313074"/>
                  <a:ext cx="88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xmlns="" id="{BED41D1B-BA22-416D-B3CB-17E70612050F}"/>
                    </a:ext>
                  </a:extLst>
                </p14:cNvPr>
                <p14:cNvContentPartPr/>
                <p14:nvPr/>
              </p14:nvContentPartPr>
              <p14:xfrm>
                <a:off x="7192517" y="2272394"/>
                <a:ext cx="34560" cy="914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ED41D1B-BA22-416D-B3CB-17E70612050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174877" y="2254754"/>
                  <a:ext cx="70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xmlns="" id="{4796499D-F548-4A49-BCC1-ED7F608B453C}"/>
                    </a:ext>
                  </a:extLst>
                </p14:cNvPr>
                <p14:cNvContentPartPr/>
                <p14:nvPr/>
              </p14:nvContentPartPr>
              <p14:xfrm>
                <a:off x="7342637" y="2170874"/>
                <a:ext cx="79560" cy="1148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796499D-F548-4A49-BCC1-ED7F608B453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324637" y="2152874"/>
                  <a:ext cx="115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xmlns="" id="{4824DEB5-8FFE-448E-B287-33B47BC13D34}"/>
                    </a:ext>
                  </a:extLst>
                </p14:cNvPr>
                <p14:cNvContentPartPr/>
                <p14:nvPr/>
              </p14:nvContentPartPr>
              <p14:xfrm>
                <a:off x="7436957" y="2120114"/>
                <a:ext cx="72000" cy="1281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824DEB5-8FFE-448E-B287-33B47BC13D3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419317" y="2102474"/>
                  <a:ext cx="107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xmlns="" id="{9A35232D-2E45-4195-BE8A-AACF0A85BF6A}"/>
                    </a:ext>
                  </a:extLst>
                </p14:cNvPr>
                <p14:cNvContentPartPr/>
                <p14:nvPr/>
              </p14:nvContentPartPr>
              <p14:xfrm>
                <a:off x="7561157" y="2089514"/>
                <a:ext cx="35640" cy="1072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A35232D-2E45-4195-BE8A-AACF0A85BF6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543157" y="2071874"/>
                  <a:ext cx="71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xmlns="" id="{DC6F4F8F-28AE-429C-A88E-481E08E0A8F9}"/>
                    </a:ext>
                  </a:extLst>
                </p14:cNvPr>
                <p14:cNvContentPartPr/>
                <p14:nvPr/>
              </p14:nvContentPartPr>
              <p14:xfrm>
                <a:off x="7657997" y="2001674"/>
                <a:ext cx="73800" cy="1483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C6F4F8F-28AE-429C-A88E-481E08E0A8F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639997" y="1984034"/>
                  <a:ext cx="109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xmlns="" id="{48866FA9-AF8A-4881-915F-47634CBC63BF}"/>
                    </a:ext>
                  </a:extLst>
                </p14:cNvPr>
                <p14:cNvContentPartPr/>
                <p14:nvPr/>
              </p14:nvContentPartPr>
              <p14:xfrm>
                <a:off x="6757277" y="2644994"/>
                <a:ext cx="20520" cy="237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48866FA9-AF8A-4881-915F-47634CBC63BF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739637" y="2627354"/>
                  <a:ext cx="56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xmlns="" id="{60A75299-028C-4F4B-B2CC-B8B5BB62545E}"/>
                    </a:ext>
                  </a:extLst>
                </p14:cNvPr>
                <p14:cNvContentPartPr/>
                <p14:nvPr/>
              </p14:nvContentPartPr>
              <p14:xfrm>
                <a:off x="6793637" y="2783594"/>
                <a:ext cx="20520" cy="601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0A75299-028C-4F4B-B2CC-B8B5BB62545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775997" y="2765954"/>
                  <a:ext cx="56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xmlns="" id="{F68C1770-B6A4-401E-B1CE-B9A92C082613}"/>
                    </a:ext>
                  </a:extLst>
                </p14:cNvPr>
                <p14:cNvContentPartPr/>
                <p14:nvPr/>
              </p14:nvContentPartPr>
              <p14:xfrm>
                <a:off x="6958157" y="2662994"/>
                <a:ext cx="65160" cy="1868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68C1770-B6A4-401E-B1CE-B9A92C08261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940517" y="2645354"/>
                  <a:ext cx="100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xmlns="" id="{54437E96-C55C-4AFE-AB6C-B15929E95893}"/>
                    </a:ext>
                  </a:extLst>
                </p14:cNvPr>
                <p14:cNvContentPartPr/>
                <p14:nvPr/>
              </p14:nvContentPartPr>
              <p14:xfrm>
                <a:off x="6946997" y="2622674"/>
                <a:ext cx="97200" cy="1371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4437E96-C55C-4AFE-AB6C-B15929E9589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928997" y="2605034"/>
                  <a:ext cx="132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xmlns="" id="{316EB566-8244-4B3D-8EAE-410BAEF5D2D4}"/>
                    </a:ext>
                  </a:extLst>
                </p14:cNvPr>
                <p14:cNvContentPartPr/>
                <p14:nvPr/>
              </p14:nvContentPartPr>
              <p14:xfrm>
                <a:off x="7064357" y="2643554"/>
                <a:ext cx="52920" cy="997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16EB566-8244-4B3D-8EAE-410BAEF5D2D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046717" y="2625914"/>
                  <a:ext cx="88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xmlns="" id="{115E5830-2BDF-4954-9009-D5B534979531}"/>
                    </a:ext>
                  </a:extLst>
                </p14:cNvPr>
                <p14:cNvContentPartPr/>
                <p14:nvPr/>
              </p14:nvContentPartPr>
              <p14:xfrm>
                <a:off x="7161557" y="2623754"/>
                <a:ext cx="55080" cy="889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15E5830-2BDF-4954-9009-D5B53497953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143557" y="2606114"/>
                  <a:ext cx="90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xmlns="" id="{02EF703E-868B-4965-A267-45BDFB67E76C}"/>
                    </a:ext>
                  </a:extLst>
                </p14:cNvPr>
                <p14:cNvContentPartPr/>
                <p14:nvPr/>
              </p14:nvContentPartPr>
              <p14:xfrm>
                <a:off x="7255877" y="2573714"/>
                <a:ext cx="72000" cy="1825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02EF703E-868B-4965-A267-45BDFB67E76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238237" y="2555714"/>
                  <a:ext cx="107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xmlns="" id="{E77C3875-7381-4847-8AAD-528C5B91AFB6}"/>
                    </a:ext>
                  </a:extLst>
                </p14:cNvPr>
                <p14:cNvContentPartPr/>
                <p14:nvPr/>
              </p14:nvContentPartPr>
              <p14:xfrm>
                <a:off x="7248677" y="2499554"/>
                <a:ext cx="86760" cy="1296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77C3875-7381-4847-8AAD-528C5B91AFB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231037" y="2481914"/>
                  <a:ext cx="122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xmlns="" id="{E9FDF2CE-4E03-491F-9CD8-BEFCDF2BBE67}"/>
                    </a:ext>
                  </a:extLst>
                </p14:cNvPr>
                <p14:cNvContentPartPr/>
                <p14:nvPr/>
              </p14:nvContentPartPr>
              <p14:xfrm>
                <a:off x="7375037" y="2476154"/>
                <a:ext cx="74160" cy="1126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9FDF2CE-4E03-491F-9CD8-BEFCDF2BBE6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357037" y="2458514"/>
                  <a:ext cx="109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xmlns="" id="{C161253B-460E-4B53-A588-3CFDC3E7D897}"/>
                    </a:ext>
                  </a:extLst>
                </p14:cNvPr>
                <p14:cNvContentPartPr/>
                <p14:nvPr/>
              </p14:nvContentPartPr>
              <p14:xfrm>
                <a:off x="7496717" y="2434754"/>
                <a:ext cx="84600" cy="1810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C161253B-460E-4B53-A588-3CFDC3E7D89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478717" y="2416754"/>
                  <a:ext cx="120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xmlns="" id="{2B152327-31B5-4CA8-B672-65E6684D0C33}"/>
                    </a:ext>
                  </a:extLst>
                </p14:cNvPr>
                <p14:cNvContentPartPr/>
                <p14:nvPr/>
              </p14:nvContentPartPr>
              <p14:xfrm>
                <a:off x="7623797" y="2404154"/>
                <a:ext cx="65520" cy="727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B152327-31B5-4CA8-B672-65E6684D0C3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605797" y="2386514"/>
                  <a:ext cx="101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xmlns="" id="{8F8096AD-CCCE-4E1F-A1E5-88392A6EFCFC}"/>
                    </a:ext>
                  </a:extLst>
                </p14:cNvPr>
                <p14:cNvContentPartPr/>
                <p14:nvPr/>
              </p14:nvContentPartPr>
              <p14:xfrm>
                <a:off x="7694717" y="2304074"/>
                <a:ext cx="187200" cy="1530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8F8096AD-CCCE-4E1F-A1E5-88392A6EFCF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677077" y="2286434"/>
                  <a:ext cx="222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xmlns="" id="{B9C56C53-E521-4EA2-8C09-8648D00F7635}"/>
                    </a:ext>
                  </a:extLst>
                </p14:cNvPr>
                <p14:cNvContentPartPr/>
                <p14:nvPr/>
              </p14:nvContentPartPr>
              <p14:xfrm>
                <a:off x="7853117" y="2278514"/>
                <a:ext cx="122760" cy="1335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B9C56C53-E521-4EA2-8C09-8648D00F763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835117" y="2260874"/>
                  <a:ext cx="158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xmlns="" id="{7683C5C0-CEE4-4208-9801-E17FBB4439C9}"/>
                    </a:ext>
                  </a:extLst>
                </p14:cNvPr>
                <p14:cNvContentPartPr/>
                <p14:nvPr/>
              </p14:nvContentPartPr>
              <p14:xfrm>
                <a:off x="7731077" y="2304074"/>
                <a:ext cx="41400" cy="615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683C5C0-CEE4-4208-9801-E17FBB4439C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713437" y="2286434"/>
                  <a:ext cx="77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xmlns="" id="{A6ED1391-7D69-4F55-8CD1-F5AE0480A3FB}"/>
                    </a:ext>
                  </a:extLst>
                </p14:cNvPr>
                <p14:cNvContentPartPr/>
                <p14:nvPr/>
              </p14:nvContentPartPr>
              <p14:xfrm>
                <a:off x="7081997" y="2929034"/>
                <a:ext cx="94320" cy="1378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6ED1391-7D69-4F55-8CD1-F5AE0480A3F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064357" y="2911034"/>
                  <a:ext cx="129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xmlns="" id="{A44AAC83-F86C-4EFD-A90C-AA5D5B5B8B81}"/>
                    </a:ext>
                  </a:extLst>
                </p14:cNvPr>
                <p14:cNvContentPartPr/>
                <p14:nvPr/>
              </p14:nvContentPartPr>
              <p14:xfrm>
                <a:off x="7182077" y="2832914"/>
                <a:ext cx="55800" cy="1551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A44AAC83-F86C-4EFD-A90C-AA5D5B5B8B8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164077" y="2814914"/>
                  <a:ext cx="91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xmlns="" id="{627D5945-987B-44B8-B8C5-24D4413F1BD4}"/>
                    </a:ext>
                  </a:extLst>
                </p14:cNvPr>
                <p14:cNvContentPartPr/>
                <p14:nvPr/>
              </p14:nvContentPartPr>
              <p14:xfrm>
                <a:off x="7258397" y="2855594"/>
                <a:ext cx="121320" cy="943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627D5945-987B-44B8-B8C5-24D4413F1BD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240757" y="2837594"/>
                  <a:ext cx="156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xmlns="" id="{5FBA7F93-FBA6-43EB-A0C4-982015FDDF4F}"/>
                    </a:ext>
                  </a:extLst>
                </p14:cNvPr>
                <p14:cNvContentPartPr/>
                <p14:nvPr/>
              </p14:nvContentPartPr>
              <p14:xfrm>
                <a:off x="7434797" y="2765954"/>
                <a:ext cx="87480" cy="1256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5FBA7F93-FBA6-43EB-A0C4-982015FDDF4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417157" y="2747954"/>
                  <a:ext cx="123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xmlns="" id="{56C1AEB7-A27B-4B89-9B16-523B9D356694}"/>
                    </a:ext>
                  </a:extLst>
                </p14:cNvPr>
                <p14:cNvContentPartPr/>
                <p14:nvPr/>
              </p14:nvContentPartPr>
              <p14:xfrm>
                <a:off x="7524077" y="2682434"/>
                <a:ext cx="60120" cy="1414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56C1AEB7-A27B-4B89-9B16-523B9D35669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506437" y="2664434"/>
                  <a:ext cx="95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xmlns="" id="{A9D84E99-1C0D-48AE-ABA9-754C73DF5195}"/>
                    </a:ext>
                  </a:extLst>
                </p14:cNvPr>
                <p14:cNvContentPartPr/>
                <p14:nvPr/>
              </p14:nvContentPartPr>
              <p14:xfrm>
                <a:off x="7540277" y="2709434"/>
                <a:ext cx="55800" cy="601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9D84E99-1C0D-48AE-ABA9-754C73DF519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522637" y="2691434"/>
                  <a:ext cx="91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xmlns="" id="{C02D42B3-8204-4025-9A46-318F6BED176A}"/>
                    </a:ext>
                  </a:extLst>
                </p14:cNvPr>
                <p14:cNvContentPartPr/>
                <p14:nvPr/>
              </p14:nvContentPartPr>
              <p14:xfrm>
                <a:off x="7662677" y="2606114"/>
                <a:ext cx="194760" cy="1569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C02D42B3-8204-4025-9A46-318F6BED176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644677" y="2588114"/>
                  <a:ext cx="230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xmlns="" id="{4983C2A9-FD12-4031-B160-9D84F575ED1D}"/>
                    </a:ext>
                  </a:extLst>
                </p14:cNvPr>
                <p14:cNvContentPartPr/>
                <p14:nvPr/>
              </p14:nvContentPartPr>
              <p14:xfrm>
                <a:off x="7949957" y="2547434"/>
                <a:ext cx="109800" cy="1360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983C2A9-FD12-4031-B160-9D84F575ED1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931957" y="2529794"/>
                  <a:ext cx="14544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xmlns="" id="{B7F4FEB9-9A53-47B2-ACF3-9375F150DF49}"/>
                  </a:ext>
                </a:extLst>
              </p14:cNvPr>
              <p14:cNvContentPartPr/>
              <p14:nvPr/>
            </p14:nvContentPartPr>
            <p14:xfrm>
              <a:off x="6954917" y="3261314"/>
              <a:ext cx="7560" cy="1512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B7F4FEB9-9A53-47B2-ACF3-9375F150DF49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6936917" y="3243314"/>
                <a:ext cx="432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xmlns="" id="{7535D3ED-2058-4F59-8169-9822BAC57D68}"/>
                  </a:ext>
                </a:extLst>
              </p14:cNvPr>
              <p14:cNvContentPartPr/>
              <p14:nvPr/>
            </p14:nvContentPartPr>
            <p14:xfrm>
              <a:off x="7241837" y="3271394"/>
              <a:ext cx="140400" cy="39204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7535D3ED-2058-4F59-8169-9822BAC57D68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7223837" y="3253394"/>
                <a:ext cx="1760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xmlns="" id="{8D1D9FAA-394D-40E9-8DE8-D648439CD412}"/>
                  </a:ext>
                </a:extLst>
              </p14:cNvPr>
              <p14:cNvContentPartPr/>
              <p14:nvPr/>
            </p14:nvContentPartPr>
            <p14:xfrm>
              <a:off x="8337317" y="3373274"/>
              <a:ext cx="17280" cy="52596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8D1D9FAA-394D-40E9-8DE8-D648439CD412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8328677" y="3364274"/>
                <a:ext cx="3492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xmlns="" id="{91BBD594-C44C-4DA0-ACCF-ABABF0529177}"/>
                  </a:ext>
                </a:extLst>
              </p14:cNvPr>
              <p14:cNvContentPartPr/>
              <p14:nvPr/>
            </p14:nvContentPartPr>
            <p14:xfrm>
              <a:off x="6476477" y="3712754"/>
              <a:ext cx="1828800" cy="7560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91BBD594-C44C-4DA0-ACCF-ABABF0529177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6467477" y="3704114"/>
                <a:ext cx="184644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6" name="Group 365">
            <a:extLst>
              <a:ext uri="{FF2B5EF4-FFF2-40B4-BE49-F238E27FC236}">
                <a16:creationId xmlns:a16="http://schemas.microsoft.com/office/drawing/2014/main" xmlns="" id="{B37B84BE-19D2-47FA-AF5F-7B74843B1279}"/>
              </a:ext>
            </a:extLst>
          </p:cNvPr>
          <p:cNvGrpSpPr/>
          <p:nvPr/>
        </p:nvGrpSpPr>
        <p:grpSpPr>
          <a:xfrm>
            <a:off x="8377637" y="3349514"/>
            <a:ext cx="639720" cy="120960"/>
            <a:chOff x="8377637" y="3349514"/>
            <a:chExt cx="639720" cy="1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xmlns="" id="{A4EE5BB0-9B3F-4A40-81FE-3A598E2C2064}"/>
                    </a:ext>
                  </a:extLst>
                </p14:cNvPr>
                <p14:cNvContentPartPr/>
                <p14:nvPr/>
              </p14:nvContentPartPr>
              <p14:xfrm>
                <a:off x="8395277" y="3371114"/>
                <a:ext cx="622080" cy="795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A4EE5BB0-9B3F-4A40-81FE-3A598E2C206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386637" y="3362474"/>
                  <a:ext cx="639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xmlns="" id="{E53D00B1-819C-4314-BD7E-1A96FD63B938}"/>
                    </a:ext>
                  </a:extLst>
                </p14:cNvPr>
                <p14:cNvContentPartPr/>
                <p14:nvPr/>
              </p14:nvContentPartPr>
              <p14:xfrm>
                <a:off x="8377637" y="3349514"/>
                <a:ext cx="114840" cy="1209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E53D00B1-819C-4314-BD7E-1A96FD63B938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368997" y="3340514"/>
                  <a:ext cx="13248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xmlns="" id="{877D11BD-BD4D-4DF5-88D9-B075DE060355}"/>
                  </a:ext>
                </a:extLst>
              </p14:cNvPr>
              <p14:cNvContentPartPr/>
              <p14:nvPr/>
            </p14:nvContentPartPr>
            <p14:xfrm>
              <a:off x="10278797" y="1968554"/>
              <a:ext cx="11160" cy="33336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877D11BD-BD4D-4DF5-88D9-B075DE060355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10270157" y="1959914"/>
                <a:ext cx="28800" cy="35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3" name="Group 372">
            <a:extLst>
              <a:ext uri="{FF2B5EF4-FFF2-40B4-BE49-F238E27FC236}">
                <a16:creationId xmlns:a16="http://schemas.microsoft.com/office/drawing/2014/main" xmlns="" id="{1DE1773B-0B90-447C-8E92-7D3C208EB588}"/>
              </a:ext>
            </a:extLst>
          </p:cNvPr>
          <p:cNvGrpSpPr/>
          <p:nvPr/>
        </p:nvGrpSpPr>
        <p:grpSpPr>
          <a:xfrm>
            <a:off x="9086117" y="1969634"/>
            <a:ext cx="1288440" cy="1549080"/>
            <a:chOff x="9086117" y="1969634"/>
            <a:chExt cx="1288440" cy="154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xmlns="" id="{054106B5-395B-4B51-A526-73820F950017}"/>
                    </a:ext>
                  </a:extLst>
                </p14:cNvPr>
                <p14:cNvContentPartPr/>
                <p14:nvPr/>
              </p14:nvContentPartPr>
              <p14:xfrm>
                <a:off x="9086117" y="1993394"/>
                <a:ext cx="30960" cy="15253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054106B5-395B-4B51-A526-73820F95001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077117" y="1984754"/>
                  <a:ext cx="48600" cy="15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xmlns="" id="{04E14D1D-9A70-469B-8F6E-B220CBE7986F}"/>
                    </a:ext>
                  </a:extLst>
                </p14:cNvPr>
                <p14:cNvContentPartPr/>
                <p14:nvPr/>
              </p14:nvContentPartPr>
              <p14:xfrm>
                <a:off x="10366997" y="1969634"/>
                <a:ext cx="7560" cy="61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04E14D1D-9A70-469B-8F6E-B220CBE7986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358357" y="1960994"/>
                  <a:ext cx="25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xmlns="" id="{5FBD537E-4737-4801-BAEE-996C2B2C6832}"/>
                    </a:ext>
                  </a:extLst>
                </p14:cNvPr>
                <p14:cNvContentPartPr/>
                <p14:nvPr/>
              </p14:nvContentPartPr>
              <p14:xfrm>
                <a:off x="9149117" y="2127314"/>
                <a:ext cx="1119240" cy="734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FBD537E-4737-4801-BAEE-996C2B2C683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140477" y="2118314"/>
                  <a:ext cx="1136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xmlns="" id="{D85C39A1-9B30-4F74-9CA0-8595644B2065}"/>
                    </a:ext>
                  </a:extLst>
                </p14:cNvPr>
                <p14:cNvContentPartPr/>
                <p14:nvPr/>
              </p14:nvContentPartPr>
              <p14:xfrm>
                <a:off x="9136517" y="2076914"/>
                <a:ext cx="100800" cy="1605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D85C39A1-9B30-4F74-9CA0-8595644B2065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127517" y="2068274"/>
                  <a:ext cx="11844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xmlns="" id="{DC75F8EB-4133-41F9-9A52-B044115AE58A}"/>
              </a:ext>
            </a:extLst>
          </p:cNvPr>
          <p:cNvGrpSpPr/>
          <p:nvPr/>
        </p:nvGrpSpPr>
        <p:grpSpPr>
          <a:xfrm>
            <a:off x="10288991" y="2453016"/>
            <a:ext cx="10080" cy="37440"/>
            <a:chOff x="10288991" y="2453016"/>
            <a:chExt cx="10080" cy="3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xmlns="" id="{BB090A62-14BD-481B-8BE2-FD208A331C6F}"/>
                    </a:ext>
                  </a:extLst>
                </p14:cNvPr>
                <p14:cNvContentPartPr/>
                <p14:nvPr/>
              </p14:nvContentPartPr>
              <p14:xfrm>
                <a:off x="10298711" y="2453016"/>
                <a:ext cx="360" cy="3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BB090A62-14BD-481B-8BE2-FD208A331C6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289711" y="24443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xmlns="" id="{2F9123DF-018B-439B-AFED-301012E4A139}"/>
                    </a:ext>
                  </a:extLst>
                </p14:cNvPr>
                <p14:cNvContentPartPr/>
                <p14:nvPr/>
              </p14:nvContentPartPr>
              <p14:xfrm>
                <a:off x="10288991" y="2482536"/>
                <a:ext cx="3960" cy="79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2F9123DF-018B-439B-AFED-301012E4A139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280351" y="2473536"/>
                  <a:ext cx="2160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xmlns="" id="{74E75B49-94FA-4526-997C-48881FE78929}"/>
              </a:ext>
            </a:extLst>
          </p:cNvPr>
          <p:cNvGrpSpPr/>
          <p:nvPr/>
        </p:nvGrpSpPr>
        <p:grpSpPr>
          <a:xfrm>
            <a:off x="9217631" y="1123536"/>
            <a:ext cx="1609200" cy="986760"/>
            <a:chOff x="9217631" y="1123536"/>
            <a:chExt cx="1609200" cy="98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xmlns="" id="{833C8442-6E99-4D47-A519-CEC3741722DE}"/>
                    </a:ext>
                  </a:extLst>
                </p14:cNvPr>
                <p14:cNvContentPartPr/>
                <p14:nvPr/>
              </p14:nvContentPartPr>
              <p14:xfrm>
                <a:off x="9217631" y="1365456"/>
                <a:ext cx="123120" cy="12132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833C8442-6E99-4D47-A519-CEC3741722DE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199631" y="1347456"/>
                  <a:ext cx="158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xmlns="" id="{23A51354-C90D-441D-9EF8-E69202541839}"/>
                    </a:ext>
                  </a:extLst>
                </p14:cNvPr>
                <p14:cNvContentPartPr/>
                <p14:nvPr/>
              </p14:nvContentPartPr>
              <p14:xfrm>
                <a:off x="9350831" y="1390296"/>
                <a:ext cx="55800" cy="5868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23A51354-C90D-441D-9EF8-E69202541839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333191" y="1372656"/>
                  <a:ext cx="91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xmlns="" id="{DCD3EC11-2E18-4737-89BA-0385F3CA32E7}"/>
                    </a:ext>
                  </a:extLst>
                </p14:cNvPr>
                <p14:cNvContentPartPr/>
                <p14:nvPr/>
              </p14:nvContentPartPr>
              <p14:xfrm>
                <a:off x="9406271" y="1313976"/>
                <a:ext cx="171720" cy="12456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DCD3EC11-2E18-4737-89BA-0385F3CA32E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388631" y="1296336"/>
                  <a:ext cx="207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xmlns="" id="{573C6B55-3C2D-43BC-A429-B35382721AA7}"/>
                    </a:ext>
                  </a:extLst>
                </p14:cNvPr>
                <p14:cNvContentPartPr/>
                <p14:nvPr/>
              </p14:nvContentPartPr>
              <p14:xfrm>
                <a:off x="9609671" y="1289136"/>
                <a:ext cx="147240" cy="10440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573C6B55-3C2D-43BC-A429-B35382721AA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592031" y="1271136"/>
                  <a:ext cx="182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xmlns="" id="{41846259-FEDB-4229-B5E9-3037EC7FF83B}"/>
                    </a:ext>
                  </a:extLst>
                </p14:cNvPr>
                <p14:cNvContentPartPr/>
                <p14:nvPr/>
              </p14:nvContentPartPr>
              <p14:xfrm>
                <a:off x="9781751" y="1289856"/>
                <a:ext cx="68400" cy="666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41846259-FEDB-4229-B5E9-3037EC7FF83B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764111" y="1271856"/>
                  <a:ext cx="104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xmlns="" id="{22354BE5-D927-4487-A3A8-21D3AA3F3B89}"/>
                    </a:ext>
                  </a:extLst>
                </p14:cNvPr>
                <p14:cNvContentPartPr/>
                <p14:nvPr/>
              </p14:nvContentPartPr>
              <p14:xfrm>
                <a:off x="9862391" y="1253136"/>
                <a:ext cx="138960" cy="936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22354BE5-D927-4487-A3A8-21D3AA3F3B8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844751" y="1235496"/>
                  <a:ext cx="174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xmlns="" id="{648C30DC-E0C2-4ACC-8A73-B9FA03983D2E}"/>
                    </a:ext>
                  </a:extLst>
                </p14:cNvPr>
                <p14:cNvContentPartPr/>
                <p14:nvPr/>
              </p14:nvContentPartPr>
              <p14:xfrm>
                <a:off x="10016471" y="1283736"/>
                <a:ext cx="17640" cy="565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648C30DC-E0C2-4ACC-8A73-B9FA03983D2E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998831" y="1266096"/>
                  <a:ext cx="53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xmlns="" id="{56994D5C-A1B6-49F6-B66D-D6FC7C637BA4}"/>
                    </a:ext>
                  </a:extLst>
                </p14:cNvPr>
                <p14:cNvContentPartPr/>
                <p14:nvPr/>
              </p14:nvContentPartPr>
              <p14:xfrm>
                <a:off x="10000991" y="1151976"/>
                <a:ext cx="6120" cy="36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56994D5C-A1B6-49F6-B66D-D6FC7C637BA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983351" y="1134336"/>
                  <a:ext cx="41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xmlns="" id="{1AEC1279-C80B-4943-9150-198AD5C216EE}"/>
                    </a:ext>
                  </a:extLst>
                </p14:cNvPr>
                <p14:cNvContentPartPr/>
                <p14:nvPr/>
              </p14:nvContentPartPr>
              <p14:xfrm>
                <a:off x="10011431" y="1123536"/>
                <a:ext cx="91440" cy="2044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1AEC1279-C80B-4943-9150-198AD5C216EE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993431" y="1105896"/>
                  <a:ext cx="127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xmlns="" id="{3F71FEE4-9097-4245-B6F8-EC5609701A5B}"/>
                    </a:ext>
                  </a:extLst>
                </p14:cNvPr>
                <p14:cNvContentPartPr/>
                <p14:nvPr/>
              </p14:nvContentPartPr>
              <p14:xfrm>
                <a:off x="10018631" y="1210656"/>
                <a:ext cx="83880" cy="590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3F71FEE4-9097-4245-B6F8-EC5609701A5B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000991" y="1193016"/>
                  <a:ext cx="119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xmlns="" id="{CAEF7376-CAB7-4E3F-BC66-7224EED6F46B}"/>
                    </a:ext>
                  </a:extLst>
                </p14:cNvPr>
                <p14:cNvContentPartPr/>
                <p14:nvPr/>
              </p14:nvContentPartPr>
              <p14:xfrm>
                <a:off x="10121951" y="1194816"/>
                <a:ext cx="100440" cy="1623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CAEF7376-CAB7-4E3F-BC66-7224EED6F46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104311" y="1177176"/>
                  <a:ext cx="136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xmlns="" id="{50813F9F-9895-4A25-A486-4F7D4E5F6548}"/>
                    </a:ext>
                  </a:extLst>
                </p14:cNvPr>
                <p14:cNvContentPartPr/>
                <p14:nvPr/>
              </p14:nvContentPartPr>
              <p14:xfrm>
                <a:off x="9935831" y="1178976"/>
                <a:ext cx="6840" cy="266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50813F9F-9895-4A25-A486-4F7D4E5F6548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918191" y="1161336"/>
                  <a:ext cx="42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xmlns="" id="{2391409E-3981-424D-8901-354F0A1B868B}"/>
                    </a:ext>
                  </a:extLst>
                </p14:cNvPr>
                <p14:cNvContentPartPr/>
                <p14:nvPr/>
              </p14:nvContentPartPr>
              <p14:xfrm>
                <a:off x="9370631" y="1559136"/>
                <a:ext cx="75960" cy="1627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2391409E-3981-424D-8901-354F0A1B868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352631" y="1541136"/>
                  <a:ext cx="111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xmlns="" id="{D8CEAB09-D9E1-4494-8B5A-BE42178871E6}"/>
                    </a:ext>
                  </a:extLst>
                </p14:cNvPr>
                <p14:cNvContentPartPr/>
                <p14:nvPr/>
              </p14:nvContentPartPr>
              <p14:xfrm>
                <a:off x="9352271" y="1619256"/>
                <a:ext cx="143640" cy="723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D8CEAB09-D9E1-4494-8B5A-BE42178871E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334271" y="1601616"/>
                  <a:ext cx="179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xmlns="" id="{54EA6D85-610E-44D9-923F-0C158E31F66C}"/>
                    </a:ext>
                  </a:extLst>
                </p14:cNvPr>
                <p14:cNvContentPartPr/>
                <p14:nvPr/>
              </p14:nvContentPartPr>
              <p14:xfrm>
                <a:off x="9507071" y="1604856"/>
                <a:ext cx="91080" cy="990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54EA6D85-610E-44D9-923F-0C158E31F66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489431" y="1586856"/>
                  <a:ext cx="126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xmlns="" id="{5959354E-A2DD-4B64-BA8B-795C8BA8A712}"/>
                    </a:ext>
                  </a:extLst>
                </p14:cNvPr>
                <p14:cNvContentPartPr/>
                <p14:nvPr/>
              </p14:nvContentPartPr>
              <p14:xfrm>
                <a:off x="9613991" y="1585056"/>
                <a:ext cx="100440" cy="1058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5959354E-A2DD-4B64-BA8B-795C8BA8A71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596351" y="1567056"/>
                  <a:ext cx="136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xmlns="" id="{B7727198-68AC-4F36-BBD2-E92B7BB72E34}"/>
                    </a:ext>
                  </a:extLst>
                </p14:cNvPr>
                <p14:cNvContentPartPr/>
                <p14:nvPr/>
              </p14:nvContentPartPr>
              <p14:xfrm>
                <a:off x="9719831" y="1570296"/>
                <a:ext cx="142920" cy="939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B7727198-68AC-4F36-BBD2-E92B7BB72E34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702191" y="1552296"/>
                  <a:ext cx="178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xmlns="" id="{63EC6992-CEC6-4EFA-8FCA-7AA6BB1117E1}"/>
                    </a:ext>
                  </a:extLst>
                </p14:cNvPr>
                <p14:cNvContentPartPr/>
                <p14:nvPr/>
              </p14:nvContentPartPr>
              <p14:xfrm>
                <a:off x="9910271" y="1518816"/>
                <a:ext cx="113760" cy="1310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63EC6992-CEC6-4EFA-8FCA-7AA6BB1117E1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892631" y="1501176"/>
                  <a:ext cx="149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xmlns="" id="{1335D4D1-B40E-46A2-91FF-78D793F148B2}"/>
                    </a:ext>
                  </a:extLst>
                </p14:cNvPr>
                <p14:cNvContentPartPr/>
                <p14:nvPr/>
              </p14:nvContentPartPr>
              <p14:xfrm>
                <a:off x="10031591" y="1502616"/>
                <a:ext cx="247680" cy="1112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1335D4D1-B40E-46A2-91FF-78D793F148B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013591" y="1484976"/>
                  <a:ext cx="283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xmlns="" id="{9E9BBCA9-EF17-45AC-8624-4B24494F936D}"/>
                    </a:ext>
                  </a:extLst>
                </p14:cNvPr>
                <p14:cNvContentPartPr/>
                <p14:nvPr/>
              </p14:nvContentPartPr>
              <p14:xfrm>
                <a:off x="10321391" y="1486416"/>
                <a:ext cx="19800" cy="568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9E9BBCA9-EF17-45AC-8624-4B24494F936D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303391" y="1468776"/>
                  <a:ext cx="55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xmlns="" id="{A93B3D6D-8DC1-44FE-B9DE-B14C17218E7B}"/>
                    </a:ext>
                  </a:extLst>
                </p14:cNvPr>
                <p14:cNvContentPartPr/>
                <p14:nvPr/>
              </p14:nvContentPartPr>
              <p14:xfrm>
                <a:off x="10299791" y="1414416"/>
                <a:ext cx="7560" cy="219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A93B3D6D-8DC1-44FE-B9DE-B14C17218E7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281791" y="1396776"/>
                  <a:ext cx="43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xmlns="" id="{71825B0A-B516-4E60-8B7A-5AC2EB0B8B8C}"/>
                    </a:ext>
                  </a:extLst>
                </p14:cNvPr>
                <p14:cNvContentPartPr/>
                <p14:nvPr/>
              </p14:nvContentPartPr>
              <p14:xfrm>
                <a:off x="10399871" y="1371216"/>
                <a:ext cx="74160" cy="1386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71825B0A-B516-4E60-8B7A-5AC2EB0B8B8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382231" y="1353576"/>
                  <a:ext cx="109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xmlns="" id="{D15D8A6C-E6B2-438C-AB79-A8D976D449FB}"/>
                    </a:ext>
                  </a:extLst>
                </p14:cNvPr>
                <p14:cNvContentPartPr/>
                <p14:nvPr/>
              </p14:nvContentPartPr>
              <p14:xfrm>
                <a:off x="10483031" y="1348536"/>
                <a:ext cx="86760" cy="1407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D15D8A6C-E6B2-438C-AB79-A8D976D449F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465391" y="1330536"/>
                  <a:ext cx="122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xmlns="" id="{D6326A8F-179C-4C00-84D2-B40F04F948E8}"/>
                    </a:ext>
                  </a:extLst>
                </p14:cNvPr>
                <p14:cNvContentPartPr/>
                <p14:nvPr/>
              </p14:nvContentPartPr>
              <p14:xfrm>
                <a:off x="10589591" y="1406856"/>
                <a:ext cx="25200" cy="518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D6326A8F-179C-4C00-84D2-B40F04F948E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571951" y="1389216"/>
                  <a:ext cx="60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xmlns="" id="{D020B5A6-E744-4E02-93EF-9E0EAB0D8D5F}"/>
                    </a:ext>
                  </a:extLst>
                </p14:cNvPr>
                <p14:cNvContentPartPr/>
                <p14:nvPr/>
              </p14:nvContentPartPr>
              <p14:xfrm>
                <a:off x="10583111" y="1347456"/>
                <a:ext cx="9720" cy="54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D020B5A6-E744-4E02-93EF-9E0EAB0D8D5F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565111" y="1329816"/>
                  <a:ext cx="45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xmlns="" id="{7576DC13-3DD9-4D56-9398-438CFCF9C553}"/>
                    </a:ext>
                  </a:extLst>
                </p14:cNvPr>
                <p14:cNvContentPartPr/>
                <p14:nvPr/>
              </p14:nvContentPartPr>
              <p14:xfrm>
                <a:off x="10647191" y="1308936"/>
                <a:ext cx="179640" cy="1162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7576DC13-3DD9-4D56-9398-438CFCF9C553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629191" y="1290936"/>
                  <a:ext cx="215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xmlns="" id="{D70DEAC6-013E-44F3-B2FE-EA0E25988313}"/>
                    </a:ext>
                  </a:extLst>
                </p14:cNvPr>
                <p14:cNvContentPartPr/>
                <p14:nvPr/>
              </p14:nvContentPartPr>
              <p14:xfrm>
                <a:off x="9773111" y="1769016"/>
                <a:ext cx="122760" cy="3412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D70DEAC6-013E-44F3-B2FE-EA0E2598831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755111" y="1751016"/>
                  <a:ext cx="158400" cy="37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xmlns="" id="{BFD5EB2C-3D3F-4293-890F-C37E02CB3A58}"/>
                  </a:ext>
                </a:extLst>
              </p14:cNvPr>
              <p14:cNvContentPartPr/>
              <p14:nvPr/>
            </p14:nvContentPartPr>
            <p14:xfrm>
              <a:off x="2072803" y="4423025"/>
              <a:ext cx="37080" cy="37800"/>
            </p14:xfrm>
          </p:contentPart>
        </mc:Choice>
        <mc:Fallback xmlns=""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BFD5EB2C-3D3F-4293-890F-C37E02CB3A58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2054803" y="4405025"/>
                <a:ext cx="727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xmlns="" id="{35B0B879-0AE3-4F19-B686-DFEBA6B97000}"/>
                  </a:ext>
                </a:extLst>
              </p14:cNvPr>
              <p14:cNvContentPartPr/>
              <p14:nvPr/>
            </p14:nvContentPartPr>
            <p14:xfrm>
              <a:off x="5995363" y="3722825"/>
              <a:ext cx="14760" cy="32760"/>
            </p14:xfrm>
          </p:contentPart>
        </mc:Choice>
        <mc:Fallback xmlns=""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35B0B879-0AE3-4F19-B686-DFEBA6B97000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5986723" y="3713825"/>
                <a:ext cx="324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500" name="Ink 499">
                <a:extLst>
                  <a:ext uri="{FF2B5EF4-FFF2-40B4-BE49-F238E27FC236}">
                    <a16:creationId xmlns:a16="http://schemas.microsoft.com/office/drawing/2014/main" xmlns="" id="{786153AA-948D-4919-ADCB-BFBA09979ADA}"/>
                  </a:ext>
                </a:extLst>
              </p14:cNvPr>
              <p14:cNvContentPartPr/>
              <p14:nvPr/>
            </p14:nvContentPartPr>
            <p14:xfrm>
              <a:off x="5989603" y="3643265"/>
              <a:ext cx="25920" cy="1131120"/>
            </p14:xfrm>
          </p:contentPart>
        </mc:Choice>
        <mc:Fallback xmlns="">
          <p:pic>
            <p:nvPicPr>
              <p:cNvPr id="500" name="Ink 499">
                <a:extLst>
                  <a:ext uri="{FF2B5EF4-FFF2-40B4-BE49-F238E27FC236}">
                    <a16:creationId xmlns:a16="http://schemas.microsoft.com/office/drawing/2014/main" id="{786153AA-948D-4919-ADCB-BFBA09979ADA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5980963" y="3634265"/>
                <a:ext cx="43560" cy="114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5" name="Group 504">
            <a:extLst>
              <a:ext uri="{FF2B5EF4-FFF2-40B4-BE49-F238E27FC236}">
                <a16:creationId xmlns:a16="http://schemas.microsoft.com/office/drawing/2014/main" xmlns="" id="{2FFC9F2A-D53E-4624-A38F-077026B326A8}"/>
              </a:ext>
            </a:extLst>
          </p:cNvPr>
          <p:cNvGrpSpPr/>
          <p:nvPr/>
        </p:nvGrpSpPr>
        <p:grpSpPr>
          <a:xfrm>
            <a:off x="6418723" y="3607985"/>
            <a:ext cx="26280" cy="592560"/>
            <a:chOff x="6418723" y="3607985"/>
            <a:chExt cx="26280" cy="59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xmlns="" id="{50F650C2-BC49-4956-AB1E-2E5C66F692AF}"/>
                    </a:ext>
                  </a:extLst>
                </p14:cNvPr>
                <p14:cNvContentPartPr/>
                <p14:nvPr/>
              </p14:nvContentPartPr>
              <p14:xfrm>
                <a:off x="6418723" y="3633905"/>
                <a:ext cx="360" cy="36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50F650C2-BC49-4956-AB1E-2E5C66F692A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410083" y="36252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xmlns="" id="{FCC16E53-EA72-41D4-8E06-D7BE6B5365DF}"/>
                    </a:ext>
                  </a:extLst>
                </p14:cNvPr>
                <p14:cNvContentPartPr/>
                <p14:nvPr/>
              </p14:nvContentPartPr>
              <p14:xfrm>
                <a:off x="6418723" y="3607985"/>
                <a:ext cx="15480" cy="52812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FCC16E53-EA72-41D4-8E06-D7BE6B5365DF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410083" y="3598985"/>
                  <a:ext cx="3312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xmlns="" id="{3AED98F8-3777-4F7F-BDA8-4C20A4575BA3}"/>
                    </a:ext>
                  </a:extLst>
                </p14:cNvPr>
                <p14:cNvContentPartPr/>
                <p14:nvPr/>
              </p14:nvContentPartPr>
              <p14:xfrm>
                <a:off x="6433843" y="4119905"/>
                <a:ext cx="11160" cy="8064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3AED98F8-3777-4F7F-BDA8-4C20A4575BA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424843" y="4110905"/>
                  <a:ext cx="2880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xmlns="" id="{FB92D6AD-695E-4C26-846B-0B4BC9E4DFAB}"/>
              </a:ext>
            </a:extLst>
          </p:cNvPr>
          <p:cNvGrpSpPr/>
          <p:nvPr/>
        </p:nvGrpSpPr>
        <p:grpSpPr>
          <a:xfrm>
            <a:off x="11678330" y="5742454"/>
            <a:ext cx="428400" cy="246960"/>
            <a:chOff x="11678330" y="5742454"/>
            <a:chExt cx="42840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xmlns="" id="{F88108EF-19D6-487F-91DE-6C7AC801B07C}"/>
                    </a:ext>
                  </a:extLst>
                </p14:cNvPr>
                <p14:cNvContentPartPr/>
                <p14:nvPr/>
              </p14:nvContentPartPr>
              <p14:xfrm>
                <a:off x="11678330" y="5759734"/>
                <a:ext cx="34200" cy="22968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F88108EF-19D6-487F-91DE-6C7AC801B07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1660690" y="5741734"/>
                  <a:ext cx="698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xmlns="" id="{95A16682-153C-4FC8-BF1C-0B016754F369}"/>
                    </a:ext>
                  </a:extLst>
                </p14:cNvPr>
                <p14:cNvContentPartPr/>
                <p14:nvPr/>
              </p14:nvContentPartPr>
              <p14:xfrm>
                <a:off x="11791010" y="5742454"/>
                <a:ext cx="98640" cy="22032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95A16682-153C-4FC8-BF1C-0B016754F36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1773370" y="5724814"/>
                  <a:ext cx="134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xmlns="" id="{D4712919-CE10-4E0F-8AC5-F842EF6690FD}"/>
                    </a:ext>
                  </a:extLst>
                </p14:cNvPr>
                <p14:cNvContentPartPr/>
                <p14:nvPr/>
              </p14:nvContentPartPr>
              <p14:xfrm>
                <a:off x="11899010" y="5764774"/>
                <a:ext cx="98640" cy="19800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D4712919-CE10-4E0F-8AC5-F842EF6690F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1881370" y="5746774"/>
                  <a:ext cx="134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xmlns="" id="{23BEEE48-16F9-4D46-8CF2-0935B39D1C0B}"/>
                    </a:ext>
                  </a:extLst>
                </p14:cNvPr>
                <p14:cNvContentPartPr/>
                <p14:nvPr/>
              </p14:nvContentPartPr>
              <p14:xfrm>
                <a:off x="11944730" y="5851174"/>
                <a:ext cx="94680" cy="4680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23BEEE48-16F9-4D46-8CF2-0935B39D1C0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1927090" y="5833534"/>
                  <a:ext cx="130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xmlns="" id="{12FC8DFB-6D78-418E-A2E5-578CAA156BAA}"/>
                    </a:ext>
                  </a:extLst>
                </p14:cNvPr>
                <p14:cNvContentPartPr/>
                <p14:nvPr/>
              </p14:nvContentPartPr>
              <p14:xfrm>
                <a:off x="12082970" y="5768014"/>
                <a:ext cx="23760" cy="21132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12FC8DFB-6D78-418E-A2E5-578CAA156BAA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2064970" y="5750014"/>
                  <a:ext cx="5940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xmlns="" id="{EBBC10CD-4065-48B7-8306-C8299DD456C1}"/>
              </a:ext>
            </a:extLst>
          </p:cNvPr>
          <p:cNvGrpSpPr/>
          <p:nvPr/>
        </p:nvGrpSpPr>
        <p:grpSpPr>
          <a:xfrm>
            <a:off x="11674370" y="6107494"/>
            <a:ext cx="406800" cy="182520"/>
            <a:chOff x="11674370" y="6107494"/>
            <a:chExt cx="40680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xmlns="" id="{DED77D3C-93EA-4BB8-B6C8-698E6BAD9FE5}"/>
                    </a:ext>
                  </a:extLst>
                </p14:cNvPr>
                <p14:cNvContentPartPr/>
                <p14:nvPr/>
              </p14:nvContentPartPr>
              <p14:xfrm>
                <a:off x="11674370" y="6131254"/>
                <a:ext cx="91080" cy="15876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DED77D3C-93EA-4BB8-B6C8-698E6BAD9FE5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1656370" y="6113614"/>
                  <a:ext cx="126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xmlns="" id="{17D5DDF7-017D-4AA2-AFB5-8169DB19BFE3}"/>
                    </a:ext>
                  </a:extLst>
                </p14:cNvPr>
                <p14:cNvContentPartPr/>
                <p14:nvPr/>
              </p14:nvContentPartPr>
              <p14:xfrm>
                <a:off x="11845370" y="6120814"/>
                <a:ext cx="86760" cy="13968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17D5DDF7-017D-4AA2-AFB5-8169DB19BFE3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827730" y="6103174"/>
                  <a:ext cx="122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xmlns="" id="{972ECB4E-1B73-48B0-B8EB-842B2B975F8E}"/>
                    </a:ext>
                  </a:extLst>
                </p14:cNvPr>
                <p14:cNvContentPartPr/>
                <p14:nvPr/>
              </p14:nvContentPartPr>
              <p14:xfrm>
                <a:off x="11941130" y="6107494"/>
                <a:ext cx="140040" cy="179280"/>
              </p14:xfrm>
            </p:contentPart>
          </mc:Choice>
          <mc:Fallback xmlns=""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972ECB4E-1B73-48B0-B8EB-842B2B975F8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923490" y="6089494"/>
                  <a:ext cx="17568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xmlns="" id="{21EF688E-9A1E-41CD-9FA9-5320B8F450DC}"/>
              </a:ext>
            </a:extLst>
          </p:cNvPr>
          <p:cNvGrpSpPr/>
          <p:nvPr/>
        </p:nvGrpSpPr>
        <p:grpSpPr>
          <a:xfrm>
            <a:off x="10669970" y="5646694"/>
            <a:ext cx="825120" cy="765720"/>
            <a:chOff x="10669970" y="5646694"/>
            <a:chExt cx="825120" cy="7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xmlns="" id="{66625FF3-1768-42CC-861F-3DBF384FE6F6}"/>
                    </a:ext>
                  </a:extLst>
                </p14:cNvPr>
                <p14:cNvContentPartPr/>
                <p14:nvPr/>
              </p14:nvContentPartPr>
              <p14:xfrm>
                <a:off x="10798130" y="5657134"/>
                <a:ext cx="130680" cy="31284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66625FF3-1768-42CC-861F-3DBF384FE6F6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0780490" y="5639134"/>
                  <a:ext cx="1663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xmlns="" id="{FE8873C4-E582-494C-BD6C-2C86618581BA}"/>
                    </a:ext>
                  </a:extLst>
                </p14:cNvPr>
                <p14:cNvContentPartPr/>
                <p14:nvPr/>
              </p14:nvContentPartPr>
              <p14:xfrm>
                <a:off x="10781210" y="5646694"/>
                <a:ext cx="51840" cy="12816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FE8873C4-E582-494C-BD6C-2C86618581BA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763570" y="5628694"/>
                  <a:ext cx="87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xmlns="" id="{5BD1B970-494B-4153-94AE-946302777D7F}"/>
                    </a:ext>
                  </a:extLst>
                </p14:cNvPr>
                <p14:cNvContentPartPr/>
                <p14:nvPr/>
              </p14:nvContentPartPr>
              <p14:xfrm>
                <a:off x="10813610" y="5659654"/>
                <a:ext cx="59760" cy="6768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5BD1B970-494B-4153-94AE-946302777D7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0795970" y="5641654"/>
                  <a:ext cx="95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xmlns="" id="{5C654106-7E14-4DDF-B71D-6F8277BB1AE0}"/>
                    </a:ext>
                  </a:extLst>
                </p14:cNvPr>
                <p14:cNvContentPartPr/>
                <p14:nvPr/>
              </p14:nvContentPartPr>
              <p14:xfrm>
                <a:off x="11026730" y="5826694"/>
                <a:ext cx="54000" cy="17028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5C654106-7E14-4DDF-B71D-6F8277BB1AE0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1008730" y="5808694"/>
                  <a:ext cx="89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xmlns="" id="{F6ADEE9F-8A31-42A8-9518-109C2D954980}"/>
                    </a:ext>
                  </a:extLst>
                </p14:cNvPr>
                <p14:cNvContentPartPr/>
                <p14:nvPr/>
              </p14:nvContentPartPr>
              <p14:xfrm>
                <a:off x="11113130" y="5877094"/>
                <a:ext cx="65520" cy="13068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F6ADEE9F-8A31-42A8-9518-109C2D954980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1095130" y="5859094"/>
                  <a:ext cx="101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xmlns="" id="{916068E3-4B90-4FDA-80A1-A722C8253BB3}"/>
                    </a:ext>
                  </a:extLst>
                </p14:cNvPr>
                <p14:cNvContentPartPr/>
                <p14:nvPr/>
              </p14:nvContentPartPr>
              <p14:xfrm>
                <a:off x="11222210" y="5839654"/>
                <a:ext cx="120960" cy="16848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916068E3-4B90-4FDA-80A1-A722C8253BB3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1204570" y="5821654"/>
                  <a:ext cx="156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xmlns="" id="{0B302CA7-29BD-4ED2-8902-D3AE682FFD65}"/>
                    </a:ext>
                  </a:extLst>
                </p14:cNvPr>
                <p14:cNvContentPartPr/>
                <p14:nvPr/>
              </p14:nvContentPartPr>
              <p14:xfrm>
                <a:off x="11342450" y="5883574"/>
                <a:ext cx="77760" cy="8676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0B302CA7-29BD-4ED2-8902-D3AE682FFD65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1324450" y="5865574"/>
                  <a:ext cx="113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xmlns="" id="{FE7915B3-97DF-451B-BD07-62676C789229}"/>
                    </a:ext>
                  </a:extLst>
                </p14:cNvPr>
                <p14:cNvContentPartPr/>
                <p14:nvPr/>
              </p14:nvContentPartPr>
              <p14:xfrm>
                <a:off x="11469170" y="5781334"/>
                <a:ext cx="15840" cy="18108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FE7915B3-97DF-451B-BD07-62676C78922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451170" y="5763694"/>
                  <a:ext cx="51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xmlns="" id="{76C2443D-125B-4038-AF67-6A85CF34982E}"/>
                    </a:ext>
                  </a:extLst>
                </p14:cNvPr>
                <p14:cNvContentPartPr/>
                <p14:nvPr/>
              </p14:nvContentPartPr>
              <p14:xfrm>
                <a:off x="10669970" y="6154654"/>
                <a:ext cx="17640" cy="20700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76C2443D-125B-4038-AF67-6A85CF34982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0651970" y="6136654"/>
                  <a:ext cx="53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xmlns="" id="{55284783-9A50-4E1C-8878-857315D1F8A1}"/>
                    </a:ext>
                  </a:extLst>
                </p14:cNvPr>
                <p14:cNvContentPartPr/>
                <p14:nvPr/>
              </p14:nvContentPartPr>
              <p14:xfrm>
                <a:off x="10749890" y="6229894"/>
                <a:ext cx="150840" cy="132480"/>
              </p14:xfrm>
            </p:contentPart>
          </mc:Choice>
          <mc:Fallback xmlns=""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55284783-9A50-4E1C-8878-857315D1F8A1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0731890" y="6212254"/>
                  <a:ext cx="186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xmlns="" id="{C411BC40-22DB-4135-A8F0-A64DE3FCB6AB}"/>
                    </a:ext>
                  </a:extLst>
                </p14:cNvPr>
                <p14:cNvContentPartPr/>
                <p14:nvPr/>
              </p14:nvContentPartPr>
              <p14:xfrm>
                <a:off x="10951850" y="6221614"/>
                <a:ext cx="11880" cy="19080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C411BC40-22DB-4135-A8F0-A64DE3FCB6AB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0933850" y="6203974"/>
                  <a:ext cx="47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xmlns="" id="{17EDBF9F-027E-499A-8C4C-94EE4AABE4D9}"/>
                    </a:ext>
                  </a:extLst>
                </p14:cNvPr>
                <p14:cNvContentPartPr/>
                <p14:nvPr/>
              </p14:nvContentPartPr>
              <p14:xfrm>
                <a:off x="11014850" y="6187414"/>
                <a:ext cx="34560" cy="15696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17EDBF9F-027E-499A-8C4C-94EE4AABE4D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0997210" y="6169774"/>
                  <a:ext cx="70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xmlns="" id="{B685ECCB-B705-4A04-AD1D-DAE633A4524B}"/>
                    </a:ext>
                  </a:extLst>
                </p14:cNvPr>
                <p14:cNvContentPartPr/>
                <p14:nvPr/>
              </p14:nvContentPartPr>
              <p14:xfrm>
                <a:off x="11070290" y="6216574"/>
                <a:ext cx="119880" cy="119160"/>
              </p14:xfrm>
            </p:contentPart>
          </mc:Choice>
          <mc:Fallback xmlns=""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B685ECCB-B705-4A04-AD1D-DAE633A4524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1052650" y="6198574"/>
                  <a:ext cx="155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xmlns="" id="{C39EEE54-49BD-48AD-A62A-0FEA38D55793}"/>
                    </a:ext>
                  </a:extLst>
                </p14:cNvPr>
                <p14:cNvContentPartPr/>
                <p14:nvPr/>
              </p14:nvContentPartPr>
              <p14:xfrm>
                <a:off x="11213570" y="6086614"/>
                <a:ext cx="196920" cy="230040"/>
              </p14:xfrm>
            </p:contentPart>
          </mc:Choice>
          <mc:Fallback xmlns=""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C39EEE54-49BD-48AD-A62A-0FEA38D55793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1195570" y="6068974"/>
                  <a:ext cx="2325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xmlns="" id="{F017C498-DBCC-49B3-B369-CC1ACD0BDF52}"/>
                    </a:ext>
                  </a:extLst>
                </p14:cNvPr>
                <p14:cNvContentPartPr/>
                <p14:nvPr/>
              </p14:nvContentPartPr>
              <p14:xfrm>
                <a:off x="11303210" y="6134494"/>
                <a:ext cx="76680" cy="3276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F017C498-DBCC-49B3-B369-CC1ACD0BDF52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1285210" y="6116854"/>
                  <a:ext cx="112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xmlns="" id="{819D90B3-1868-4A7E-9712-45F3662689C0}"/>
                    </a:ext>
                  </a:extLst>
                </p14:cNvPr>
                <p14:cNvContentPartPr/>
                <p14:nvPr/>
              </p14:nvContentPartPr>
              <p14:xfrm>
                <a:off x="11411930" y="6083734"/>
                <a:ext cx="83160" cy="21636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819D90B3-1868-4A7E-9712-45F3662689C0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1393930" y="6065734"/>
                  <a:ext cx="11880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xmlns="" id="{862A4C77-A5F7-4C15-B79C-D6D64314CD46}"/>
              </a:ext>
            </a:extLst>
          </p:cNvPr>
          <p:cNvGrpSpPr/>
          <p:nvPr/>
        </p:nvGrpSpPr>
        <p:grpSpPr>
          <a:xfrm>
            <a:off x="1996381" y="2983762"/>
            <a:ext cx="2540520" cy="1155240"/>
            <a:chOff x="1996381" y="2983762"/>
            <a:chExt cx="2540520" cy="11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xmlns="" id="{E018E78F-A27D-4F0B-A0EB-90246C906C1D}"/>
                    </a:ext>
                  </a:extLst>
                </p14:cNvPr>
                <p14:cNvContentPartPr/>
                <p14:nvPr/>
              </p14:nvContentPartPr>
              <p14:xfrm>
                <a:off x="2162341" y="2992042"/>
                <a:ext cx="32040" cy="1983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E018E78F-A27D-4F0B-A0EB-90246C906C1D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2144341" y="2974042"/>
                  <a:ext cx="676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xmlns="" id="{AADE9C94-6708-49AA-9AFE-E1C29C7A024C}"/>
                    </a:ext>
                  </a:extLst>
                </p14:cNvPr>
                <p14:cNvContentPartPr/>
                <p14:nvPr/>
              </p14:nvContentPartPr>
              <p14:xfrm>
                <a:off x="2251621" y="3102202"/>
                <a:ext cx="212400" cy="1098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AADE9C94-6708-49AA-9AFE-E1C29C7A024C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233621" y="3084202"/>
                  <a:ext cx="248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xmlns="" id="{95DC9720-043A-45AE-8690-84C48DEE5C6D}"/>
                    </a:ext>
                  </a:extLst>
                </p14:cNvPr>
                <p14:cNvContentPartPr/>
                <p14:nvPr/>
              </p14:nvContentPartPr>
              <p14:xfrm>
                <a:off x="2536381" y="3102922"/>
                <a:ext cx="21600" cy="1702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95DC9720-043A-45AE-8690-84C48DEE5C6D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518381" y="3084922"/>
                  <a:ext cx="57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xmlns="" id="{61C9037C-5103-4B7F-80E9-400A169188E8}"/>
                    </a:ext>
                  </a:extLst>
                </p14:cNvPr>
                <p14:cNvContentPartPr/>
                <p14:nvPr/>
              </p14:nvContentPartPr>
              <p14:xfrm>
                <a:off x="2564821" y="3097522"/>
                <a:ext cx="78840" cy="1188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61C9037C-5103-4B7F-80E9-400A169188E8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546821" y="3079522"/>
                  <a:ext cx="114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xmlns="" id="{C6B3EA16-5DED-42A4-8E8D-A7D91211A682}"/>
                    </a:ext>
                  </a:extLst>
                </p14:cNvPr>
                <p14:cNvContentPartPr/>
                <p14:nvPr/>
              </p14:nvContentPartPr>
              <p14:xfrm>
                <a:off x="2645101" y="3120562"/>
                <a:ext cx="172440" cy="993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C6B3EA16-5DED-42A4-8E8D-A7D91211A682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627461" y="3102922"/>
                  <a:ext cx="208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xmlns="" id="{3CF0B930-5260-4463-AF01-7A5AB46FE45B}"/>
                    </a:ext>
                  </a:extLst>
                </p14:cNvPr>
                <p14:cNvContentPartPr/>
                <p14:nvPr/>
              </p14:nvContentPartPr>
              <p14:xfrm>
                <a:off x="2873341" y="2983762"/>
                <a:ext cx="171360" cy="24228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3CF0B930-5260-4463-AF01-7A5AB46FE45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2855701" y="2966122"/>
                  <a:ext cx="2070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xmlns="" id="{88B0B3AE-2C7D-4F3A-8749-62BA7B66E9E3}"/>
                    </a:ext>
                  </a:extLst>
                </p14:cNvPr>
                <p14:cNvContentPartPr/>
                <p14:nvPr/>
              </p14:nvContentPartPr>
              <p14:xfrm>
                <a:off x="2818261" y="3098602"/>
                <a:ext cx="106560" cy="1404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88B0B3AE-2C7D-4F3A-8749-62BA7B66E9E3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2800621" y="3080602"/>
                  <a:ext cx="142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xmlns="" id="{BBC98C1A-6DD8-4364-9296-FDADC5324A3D}"/>
                    </a:ext>
                  </a:extLst>
                </p14:cNvPr>
                <p14:cNvContentPartPr/>
                <p14:nvPr/>
              </p14:nvContentPartPr>
              <p14:xfrm>
                <a:off x="3019861" y="3028042"/>
                <a:ext cx="114120" cy="18900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BBC98C1A-6DD8-4364-9296-FDADC5324A3D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3002221" y="3010402"/>
                  <a:ext cx="149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xmlns="" id="{D0C5658A-721B-4C12-A510-278EAD9E46FC}"/>
                    </a:ext>
                  </a:extLst>
                </p14:cNvPr>
                <p14:cNvContentPartPr/>
                <p14:nvPr/>
              </p14:nvContentPartPr>
              <p14:xfrm>
                <a:off x="3361501" y="3022642"/>
                <a:ext cx="181800" cy="20196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D0C5658A-721B-4C12-A510-278EAD9E46FC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343501" y="3004642"/>
                  <a:ext cx="217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xmlns="" id="{012A706E-216E-4D48-AD44-820CC34339CA}"/>
                    </a:ext>
                  </a:extLst>
                </p14:cNvPr>
                <p14:cNvContentPartPr/>
                <p14:nvPr/>
              </p14:nvContentPartPr>
              <p14:xfrm>
                <a:off x="3520981" y="3119482"/>
                <a:ext cx="83520" cy="10764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012A706E-216E-4D48-AD44-820CC34339CA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3503341" y="3101842"/>
                  <a:ext cx="119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xmlns="" id="{679E0E25-7BA1-478C-8B11-A9C17B873538}"/>
                    </a:ext>
                  </a:extLst>
                </p14:cNvPr>
                <p14:cNvContentPartPr/>
                <p14:nvPr/>
              </p14:nvContentPartPr>
              <p14:xfrm>
                <a:off x="3659221" y="3107962"/>
                <a:ext cx="65880" cy="13932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679E0E25-7BA1-478C-8B11-A9C17B873538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3641221" y="3090322"/>
                  <a:ext cx="101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xmlns="" id="{787B5F9D-BC9A-4952-9E0B-CE466FEF72DA}"/>
                    </a:ext>
                  </a:extLst>
                </p14:cNvPr>
                <p14:cNvContentPartPr/>
                <p14:nvPr/>
              </p14:nvContentPartPr>
              <p14:xfrm>
                <a:off x="3762901" y="3148282"/>
                <a:ext cx="111240" cy="979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787B5F9D-BC9A-4952-9E0B-CE466FEF72D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744901" y="3130282"/>
                  <a:ext cx="146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xmlns="" id="{C02AFAA0-983B-437A-B081-8BF42E766B1F}"/>
                    </a:ext>
                  </a:extLst>
                </p14:cNvPr>
                <p14:cNvContentPartPr/>
                <p14:nvPr/>
              </p14:nvContentPartPr>
              <p14:xfrm>
                <a:off x="3929941" y="3125962"/>
                <a:ext cx="91800" cy="11628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C02AFAA0-983B-437A-B081-8BF42E766B1F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911941" y="3107962"/>
                  <a:ext cx="127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xmlns="" id="{AE97D1CE-F904-4B80-B543-62438DF8B6AA}"/>
                    </a:ext>
                  </a:extLst>
                </p14:cNvPr>
                <p14:cNvContentPartPr/>
                <p14:nvPr/>
              </p14:nvContentPartPr>
              <p14:xfrm>
                <a:off x="2229661" y="3455002"/>
                <a:ext cx="123480" cy="15660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AE97D1CE-F904-4B80-B543-62438DF8B6AA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212021" y="3437362"/>
                  <a:ext cx="159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xmlns="" id="{C1A0B9B9-039E-45B4-A10E-75D372AAB0F8}"/>
                    </a:ext>
                  </a:extLst>
                </p14:cNvPr>
                <p14:cNvContentPartPr/>
                <p14:nvPr/>
              </p14:nvContentPartPr>
              <p14:xfrm>
                <a:off x="2316781" y="3588922"/>
                <a:ext cx="61200" cy="3564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C1A0B9B9-039E-45B4-A10E-75D372AAB0F8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2298781" y="3570922"/>
                  <a:ext cx="968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xmlns="" id="{91AC434B-8757-4D04-8319-0D6AD9441833}"/>
                    </a:ext>
                  </a:extLst>
                </p14:cNvPr>
                <p14:cNvContentPartPr/>
                <p14:nvPr/>
              </p14:nvContentPartPr>
              <p14:xfrm>
                <a:off x="2415061" y="3543922"/>
                <a:ext cx="72360" cy="7200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91AC434B-8757-4D04-8319-0D6AD9441833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2397421" y="3526282"/>
                  <a:ext cx="108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xmlns="" id="{23041DC5-7063-4B8F-9DD1-F523F5FAE401}"/>
                    </a:ext>
                  </a:extLst>
                </p14:cNvPr>
                <p14:cNvContentPartPr/>
                <p14:nvPr/>
              </p14:nvContentPartPr>
              <p14:xfrm>
                <a:off x="2518741" y="3528082"/>
                <a:ext cx="101160" cy="7560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23041DC5-7063-4B8F-9DD1-F523F5FAE401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2501101" y="3510442"/>
                  <a:ext cx="136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xmlns="" id="{35DA6E7F-3D86-4C92-A25D-D275026222F0}"/>
                    </a:ext>
                  </a:extLst>
                </p14:cNvPr>
                <p14:cNvContentPartPr/>
                <p14:nvPr/>
              </p14:nvContentPartPr>
              <p14:xfrm>
                <a:off x="2657341" y="3444562"/>
                <a:ext cx="129960" cy="16272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35DA6E7F-3D86-4C92-A25D-D275026222F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639701" y="3426922"/>
                  <a:ext cx="165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xmlns="" id="{2E143504-2753-4F91-85FC-A3975965C117}"/>
                    </a:ext>
                  </a:extLst>
                </p14:cNvPr>
                <p14:cNvContentPartPr/>
                <p14:nvPr/>
              </p14:nvContentPartPr>
              <p14:xfrm>
                <a:off x="3023461" y="3472282"/>
                <a:ext cx="98640" cy="13860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2E143504-2753-4F91-85FC-A3975965C117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005821" y="3454282"/>
                  <a:ext cx="134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xmlns="" id="{7A3A832C-3BC9-4ABE-B305-02BEAD63CF9F}"/>
                    </a:ext>
                  </a:extLst>
                </p14:cNvPr>
                <p14:cNvContentPartPr/>
                <p14:nvPr/>
              </p14:nvContentPartPr>
              <p14:xfrm>
                <a:off x="3189061" y="3489562"/>
                <a:ext cx="59040" cy="9216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7A3A832C-3BC9-4ABE-B305-02BEAD63CF9F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171421" y="3471562"/>
                  <a:ext cx="94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xmlns="" id="{7404E188-04AF-45C3-BB86-93174262369C}"/>
                    </a:ext>
                  </a:extLst>
                </p14:cNvPr>
                <p14:cNvContentPartPr/>
                <p14:nvPr/>
              </p14:nvContentPartPr>
              <p14:xfrm>
                <a:off x="3277981" y="3492442"/>
                <a:ext cx="75960" cy="9360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7404E188-04AF-45C3-BB86-93174262369C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260341" y="3474802"/>
                  <a:ext cx="111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xmlns="" id="{D4491343-D799-4AD0-B09E-377ACB0F53B3}"/>
                    </a:ext>
                  </a:extLst>
                </p14:cNvPr>
                <p14:cNvContentPartPr/>
                <p14:nvPr/>
              </p14:nvContentPartPr>
              <p14:xfrm>
                <a:off x="3387781" y="3467602"/>
                <a:ext cx="149400" cy="8820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D4491343-D799-4AD0-B09E-377ACB0F53B3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370141" y="3449962"/>
                  <a:ext cx="185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xmlns="" id="{709CB6C7-5768-442E-8DE9-1052A6F66F6C}"/>
                    </a:ext>
                  </a:extLst>
                </p14:cNvPr>
                <p14:cNvContentPartPr/>
                <p14:nvPr/>
              </p14:nvContentPartPr>
              <p14:xfrm>
                <a:off x="3618541" y="3395602"/>
                <a:ext cx="135360" cy="16560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709CB6C7-5768-442E-8DE9-1052A6F66F6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600541" y="3377962"/>
                  <a:ext cx="171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xmlns="" id="{B491CEEA-BEA1-443E-96EF-D2E8324F66EC}"/>
                    </a:ext>
                  </a:extLst>
                </p14:cNvPr>
                <p14:cNvContentPartPr/>
                <p14:nvPr/>
              </p14:nvContentPartPr>
              <p14:xfrm>
                <a:off x="3850741" y="3415402"/>
                <a:ext cx="136800" cy="10512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B491CEEA-BEA1-443E-96EF-D2E8324F66EC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3832741" y="3397762"/>
                  <a:ext cx="172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xmlns="" id="{0CF9E541-EBD4-4767-8F9B-641BEAEB2435}"/>
                    </a:ext>
                  </a:extLst>
                </p14:cNvPr>
                <p14:cNvContentPartPr/>
                <p14:nvPr/>
              </p14:nvContentPartPr>
              <p14:xfrm>
                <a:off x="4001941" y="3442042"/>
                <a:ext cx="204480" cy="11448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0CF9E541-EBD4-4767-8F9B-641BEAEB2435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984301" y="3424402"/>
                  <a:ext cx="240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xmlns="" id="{DA340EC8-C0EE-4F49-B5D8-F1F8D1BEA216}"/>
                    </a:ext>
                  </a:extLst>
                </p14:cNvPr>
                <p14:cNvContentPartPr/>
                <p14:nvPr/>
              </p14:nvContentPartPr>
              <p14:xfrm>
                <a:off x="4222621" y="3331522"/>
                <a:ext cx="42840" cy="21600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DA340EC8-C0EE-4F49-B5D8-F1F8D1BEA216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4204981" y="3313882"/>
                  <a:ext cx="784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xmlns="" id="{BD182F87-1E44-469E-9761-27F05AA575C0}"/>
                    </a:ext>
                  </a:extLst>
                </p14:cNvPr>
                <p14:cNvContentPartPr/>
                <p14:nvPr/>
              </p14:nvContentPartPr>
              <p14:xfrm>
                <a:off x="4225141" y="3423682"/>
                <a:ext cx="238320" cy="12132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BD182F87-1E44-469E-9761-27F05AA575C0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207141" y="3405682"/>
                  <a:ext cx="273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xmlns="" id="{B7EE1CF5-FFB9-4878-B562-E5F929C7416F}"/>
                    </a:ext>
                  </a:extLst>
                </p14:cNvPr>
                <p14:cNvContentPartPr/>
                <p14:nvPr/>
              </p14:nvContentPartPr>
              <p14:xfrm>
                <a:off x="4485781" y="3279322"/>
                <a:ext cx="51120" cy="28476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B7EE1CF5-FFB9-4878-B562-E5F929C7416F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468141" y="3261682"/>
                  <a:ext cx="867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xmlns="" id="{65EA2B2B-60C5-4191-940C-06939239B112}"/>
                    </a:ext>
                  </a:extLst>
                </p14:cNvPr>
                <p14:cNvContentPartPr/>
                <p14:nvPr/>
              </p14:nvContentPartPr>
              <p14:xfrm>
                <a:off x="1996381" y="3865042"/>
                <a:ext cx="14760" cy="3492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65EA2B2B-60C5-4191-940C-06939239B112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978381" y="3847042"/>
                  <a:ext cx="50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xmlns="" id="{44F9FEDD-693F-4454-AE06-50047E287616}"/>
                    </a:ext>
                  </a:extLst>
                </p14:cNvPr>
                <p14:cNvContentPartPr/>
                <p14:nvPr/>
              </p14:nvContentPartPr>
              <p14:xfrm>
                <a:off x="2276101" y="3728242"/>
                <a:ext cx="135720" cy="16308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44F9FEDD-693F-4454-AE06-50047E287616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2258461" y="3710242"/>
                  <a:ext cx="171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xmlns="" id="{5F00DA7E-2760-49C4-9FB7-23D65B9B6EA5}"/>
                    </a:ext>
                  </a:extLst>
                </p14:cNvPr>
                <p14:cNvContentPartPr/>
                <p14:nvPr/>
              </p14:nvContentPartPr>
              <p14:xfrm>
                <a:off x="2447821" y="3712762"/>
                <a:ext cx="360720" cy="14976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5F00DA7E-2760-49C4-9FB7-23D65B9B6EA5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2430181" y="3695122"/>
                  <a:ext cx="396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xmlns="" id="{80074300-1A11-474A-BB0E-B1F723486863}"/>
                    </a:ext>
                  </a:extLst>
                </p14:cNvPr>
                <p14:cNvContentPartPr/>
                <p14:nvPr/>
              </p14:nvContentPartPr>
              <p14:xfrm>
                <a:off x="2860021" y="3785482"/>
                <a:ext cx="78120" cy="7344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80074300-1A11-474A-BB0E-B1F723486863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2842021" y="3767482"/>
                  <a:ext cx="113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xmlns="" id="{489A4465-5EF9-4109-BF26-381EFDFBF3C5}"/>
                    </a:ext>
                  </a:extLst>
                </p14:cNvPr>
                <p14:cNvContentPartPr/>
                <p14:nvPr/>
              </p14:nvContentPartPr>
              <p14:xfrm>
                <a:off x="2959021" y="3777202"/>
                <a:ext cx="104040" cy="8244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489A4465-5EF9-4109-BF26-381EFDFBF3C5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2941021" y="3759202"/>
                  <a:ext cx="139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xmlns="" id="{85244668-3529-4290-AE86-D87458474141}"/>
                    </a:ext>
                  </a:extLst>
                </p14:cNvPr>
                <p14:cNvContentPartPr/>
                <p14:nvPr/>
              </p14:nvContentPartPr>
              <p14:xfrm>
                <a:off x="3120661" y="3700162"/>
                <a:ext cx="26640" cy="13356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85244668-3529-4290-AE86-D87458474141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3103021" y="3682162"/>
                  <a:ext cx="62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xmlns="" id="{78830961-452D-4B4F-AD0D-82CA018F70B5}"/>
                    </a:ext>
                  </a:extLst>
                </p14:cNvPr>
                <p14:cNvContentPartPr/>
                <p14:nvPr/>
              </p14:nvContentPartPr>
              <p14:xfrm>
                <a:off x="3370501" y="3705562"/>
                <a:ext cx="143640" cy="12060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78830961-452D-4B4F-AD0D-82CA018F70B5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3352501" y="3687562"/>
                  <a:ext cx="179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xmlns="" id="{2EF12B8A-DDCA-41A6-B88C-7BD964ABEABB}"/>
                    </a:ext>
                  </a:extLst>
                </p14:cNvPr>
                <p14:cNvContentPartPr/>
                <p14:nvPr/>
              </p14:nvContentPartPr>
              <p14:xfrm>
                <a:off x="3541501" y="3672802"/>
                <a:ext cx="146880" cy="15192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2EF12B8A-DDCA-41A6-B88C-7BD964ABEABB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3523501" y="3654802"/>
                  <a:ext cx="182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xmlns="" id="{71449D1F-4712-4377-928A-D11401E9E8B5}"/>
                    </a:ext>
                  </a:extLst>
                </p14:cNvPr>
                <p14:cNvContentPartPr/>
                <p14:nvPr/>
              </p14:nvContentPartPr>
              <p14:xfrm>
                <a:off x="3782701" y="3699082"/>
                <a:ext cx="125640" cy="14076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71449D1F-4712-4377-928A-D11401E9E8B5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3765061" y="3681442"/>
                  <a:ext cx="161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xmlns="" id="{208D6287-9807-4676-9817-2FD9C8582E26}"/>
                    </a:ext>
                  </a:extLst>
                </p14:cNvPr>
                <p14:cNvContentPartPr/>
                <p14:nvPr/>
              </p14:nvContentPartPr>
              <p14:xfrm>
                <a:off x="3936781" y="3727522"/>
                <a:ext cx="124560" cy="9144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208D6287-9807-4676-9817-2FD9C8582E26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3919141" y="3709882"/>
                  <a:ext cx="160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xmlns="" id="{4884FECB-CBD2-47E5-B19E-A88320DE2183}"/>
                    </a:ext>
                  </a:extLst>
                </p14:cNvPr>
                <p14:cNvContentPartPr/>
                <p14:nvPr/>
              </p14:nvContentPartPr>
              <p14:xfrm>
                <a:off x="4068181" y="3722482"/>
                <a:ext cx="121320" cy="8748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4884FECB-CBD2-47E5-B19E-A88320DE2183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4050541" y="3704842"/>
                  <a:ext cx="156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xmlns="" id="{5E7292A8-7A9B-4468-B87A-1E748086D90B}"/>
                    </a:ext>
                  </a:extLst>
                </p14:cNvPr>
                <p14:cNvContentPartPr/>
                <p14:nvPr/>
              </p14:nvContentPartPr>
              <p14:xfrm>
                <a:off x="4228381" y="3706282"/>
                <a:ext cx="132120" cy="11628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5E7292A8-7A9B-4468-B87A-1E748086D90B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4210381" y="3688282"/>
                  <a:ext cx="167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xmlns="" id="{84DE322A-A35C-477D-B7EC-D7AC4F003F47}"/>
                    </a:ext>
                  </a:extLst>
                </p14:cNvPr>
                <p14:cNvContentPartPr/>
                <p14:nvPr/>
              </p14:nvContentPartPr>
              <p14:xfrm>
                <a:off x="2385901" y="3978082"/>
                <a:ext cx="17640" cy="15660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84DE322A-A35C-477D-B7EC-D7AC4F003F47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2368261" y="3960442"/>
                  <a:ext cx="53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xmlns="" id="{AA5A867E-9875-4186-B043-B524CB15EBD9}"/>
                    </a:ext>
                  </a:extLst>
                </p14:cNvPr>
                <p14:cNvContentPartPr/>
                <p14:nvPr/>
              </p14:nvContentPartPr>
              <p14:xfrm>
                <a:off x="2456461" y="3976282"/>
                <a:ext cx="26640" cy="16272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AA5A867E-9875-4186-B043-B524CB15EBD9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2438461" y="3958282"/>
                  <a:ext cx="62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xmlns="" id="{75CBB274-5016-42BD-8E28-223C6234EEB5}"/>
                    </a:ext>
                  </a:extLst>
                </p14:cNvPr>
                <p14:cNvContentPartPr/>
                <p14:nvPr/>
              </p14:nvContentPartPr>
              <p14:xfrm>
                <a:off x="2377621" y="4038202"/>
                <a:ext cx="280080" cy="8712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75CBB274-5016-42BD-8E28-223C6234EEB5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2359621" y="4020202"/>
                  <a:ext cx="315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xmlns="" id="{773A48AA-1090-42C0-8F58-24EE9733FCD2}"/>
                    </a:ext>
                  </a:extLst>
                </p14:cNvPr>
                <p14:cNvContentPartPr/>
                <p14:nvPr/>
              </p14:nvContentPartPr>
              <p14:xfrm>
                <a:off x="2698741" y="4018402"/>
                <a:ext cx="117720" cy="8496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773A48AA-1090-42C0-8F58-24EE9733FCD2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2680741" y="4000762"/>
                  <a:ext cx="153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xmlns="" id="{22212C92-1168-4670-90AF-2B9C99306106}"/>
                    </a:ext>
                  </a:extLst>
                </p14:cNvPr>
                <p14:cNvContentPartPr/>
                <p14:nvPr/>
              </p14:nvContentPartPr>
              <p14:xfrm>
                <a:off x="2892061" y="3940282"/>
                <a:ext cx="142920" cy="15696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22212C92-1168-4670-90AF-2B9C99306106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2874421" y="3922282"/>
                  <a:ext cx="178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xmlns="" id="{37204E82-DE14-47C7-9DED-6F96C67058FF}"/>
                    </a:ext>
                  </a:extLst>
                </p14:cNvPr>
                <p14:cNvContentPartPr/>
                <p14:nvPr/>
              </p14:nvContentPartPr>
              <p14:xfrm>
                <a:off x="3209581" y="3891682"/>
                <a:ext cx="219600" cy="18360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37204E82-DE14-47C7-9DED-6F96C67058FF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191581" y="3874042"/>
                  <a:ext cx="2552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xmlns="" id="{C681A0AB-6277-4EA9-BD7A-6D06DAC3DA40}"/>
                    </a:ext>
                  </a:extLst>
                </p14:cNvPr>
                <p14:cNvContentPartPr/>
                <p14:nvPr/>
              </p14:nvContentPartPr>
              <p14:xfrm>
                <a:off x="3502261" y="3957202"/>
                <a:ext cx="92880" cy="9324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C681A0AB-6277-4EA9-BD7A-6D06DAC3DA40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3484261" y="3939202"/>
                  <a:ext cx="128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xmlns="" id="{2738C0DB-DE5D-417B-AB35-5D48EE9F2541}"/>
                    </a:ext>
                  </a:extLst>
                </p14:cNvPr>
                <p14:cNvContentPartPr/>
                <p14:nvPr/>
              </p14:nvContentPartPr>
              <p14:xfrm>
                <a:off x="3653461" y="3917962"/>
                <a:ext cx="72000" cy="15300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2738C0DB-DE5D-417B-AB35-5D48EE9F2541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635461" y="3899962"/>
                  <a:ext cx="1076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xmlns="" id="{3156BE2E-FAA0-49EC-8E29-30186A32018F}"/>
                    </a:ext>
                  </a:extLst>
                </p14:cNvPr>
                <p14:cNvContentPartPr/>
                <p14:nvPr/>
              </p14:nvContentPartPr>
              <p14:xfrm>
                <a:off x="3770821" y="3881602"/>
                <a:ext cx="151200" cy="18540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3156BE2E-FAA0-49EC-8E29-30186A32018F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3752821" y="3863602"/>
                  <a:ext cx="186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xmlns="" id="{115407EB-7E35-4FF6-AD2C-6FF2C19CF38B}"/>
                    </a:ext>
                  </a:extLst>
                </p14:cNvPr>
                <p14:cNvContentPartPr/>
                <p14:nvPr/>
              </p14:nvContentPartPr>
              <p14:xfrm>
                <a:off x="3978901" y="4005802"/>
                <a:ext cx="25200" cy="8172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115407EB-7E35-4FF6-AD2C-6FF2C19CF38B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3961261" y="3987802"/>
                  <a:ext cx="60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xmlns="" id="{6C05AC67-8F3A-4715-831A-E4551EA48802}"/>
                    </a:ext>
                  </a:extLst>
                </p14:cNvPr>
                <p14:cNvContentPartPr/>
                <p14:nvPr/>
              </p14:nvContentPartPr>
              <p14:xfrm>
                <a:off x="4018141" y="3942082"/>
                <a:ext cx="10800" cy="540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6C05AC67-8F3A-4715-831A-E4551EA48802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4000141" y="3924442"/>
                  <a:ext cx="46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xmlns="" id="{A20D1E09-8D43-4888-83C6-BA365E2EB615}"/>
                    </a:ext>
                  </a:extLst>
                </p14:cNvPr>
                <p14:cNvContentPartPr/>
                <p14:nvPr/>
              </p14:nvContentPartPr>
              <p14:xfrm>
                <a:off x="4062061" y="3966202"/>
                <a:ext cx="86400" cy="5004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A20D1E09-8D43-4888-83C6-BA365E2EB615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4044421" y="3948562"/>
                  <a:ext cx="12204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4" name="Group 593">
            <a:extLst>
              <a:ext uri="{FF2B5EF4-FFF2-40B4-BE49-F238E27FC236}">
                <a16:creationId xmlns:a16="http://schemas.microsoft.com/office/drawing/2014/main" xmlns="" id="{1401AAA5-BA4A-436A-9B07-BACDE309E783}"/>
              </a:ext>
            </a:extLst>
          </p:cNvPr>
          <p:cNvGrpSpPr/>
          <p:nvPr/>
        </p:nvGrpSpPr>
        <p:grpSpPr>
          <a:xfrm>
            <a:off x="2319050" y="4240711"/>
            <a:ext cx="1344600" cy="293400"/>
            <a:chOff x="2319050" y="4240711"/>
            <a:chExt cx="134460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xmlns="" id="{A003E7C6-7090-4F13-BE27-65307C32F1AE}"/>
                    </a:ext>
                  </a:extLst>
                </p14:cNvPr>
                <p14:cNvContentPartPr/>
                <p14:nvPr/>
              </p14:nvContentPartPr>
              <p14:xfrm>
                <a:off x="2319050" y="4240711"/>
                <a:ext cx="368280" cy="293400"/>
              </p14:xfrm>
            </p:contentPart>
          </mc:Choice>
          <mc:Fallback xmlns=""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A003E7C6-7090-4F13-BE27-65307C32F1AE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2301410" y="4222711"/>
                  <a:ext cx="4039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xmlns="" id="{BF62C089-5177-4813-B0FC-06BE1FCAED52}"/>
                    </a:ext>
                  </a:extLst>
                </p14:cNvPr>
                <p14:cNvContentPartPr/>
                <p14:nvPr/>
              </p14:nvContentPartPr>
              <p14:xfrm>
                <a:off x="2702450" y="4267351"/>
                <a:ext cx="438840" cy="227160"/>
              </p14:xfrm>
            </p:contentPart>
          </mc:Choice>
          <mc:Fallback xmlns=""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BF62C089-5177-4813-B0FC-06BE1FCAED52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2684810" y="4249351"/>
                  <a:ext cx="4744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xmlns="" id="{A08EC4F7-668B-4B97-94B9-1D50418D3B91}"/>
                    </a:ext>
                  </a:extLst>
                </p14:cNvPr>
                <p14:cNvContentPartPr/>
                <p14:nvPr/>
              </p14:nvContentPartPr>
              <p14:xfrm>
                <a:off x="3191330" y="4391551"/>
                <a:ext cx="255600" cy="113400"/>
              </p14:xfrm>
            </p:contentPart>
          </mc:Choice>
          <mc:Fallback xmlns=""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A08EC4F7-668B-4B97-94B9-1D50418D3B91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3173330" y="4373911"/>
                  <a:ext cx="291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xmlns="" id="{0CD6E568-34C8-4442-A040-B3228731DB94}"/>
                    </a:ext>
                  </a:extLst>
                </p14:cNvPr>
                <p14:cNvContentPartPr/>
                <p14:nvPr/>
              </p14:nvContentPartPr>
              <p14:xfrm>
                <a:off x="3172250" y="4296151"/>
                <a:ext cx="118080" cy="84240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0CD6E568-34C8-4442-A040-B3228731DB94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3154250" y="4278511"/>
                  <a:ext cx="153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xmlns="" id="{05E18E0B-EF63-4604-B827-A8B10B359E17}"/>
                    </a:ext>
                  </a:extLst>
                </p14:cNvPr>
                <p14:cNvContentPartPr/>
                <p14:nvPr/>
              </p14:nvContentPartPr>
              <p14:xfrm>
                <a:off x="3185210" y="4322071"/>
                <a:ext cx="94320" cy="151920"/>
              </p14:xfrm>
            </p:contentPart>
          </mc:Choice>
          <mc:Fallback xmlns=""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05E18E0B-EF63-4604-B827-A8B10B359E17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3167210" y="4304071"/>
                  <a:ext cx="129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xmlns="" id="{FA325204-2B68-488B-B247-7C3C79324376}"/>
                    </a:ext>
                  </a:extLst>
                </p14:cNvPr>
                <p14:cNvContentPartPr/>
                <p14:nvPr/>
              </p14:nvContentPartPr>
              <p14:xfrm>
                <a:off x="3471410" y="4283191"/>
                <a:ext cx="192240" cy="201960"/>
              </p14:xfrm>
            </p:contentPart>
          </mc:Choice>
          <mc:Fallback xmlns=""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FA325204-2B68-488B-B247-7C3C79324376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3453770" y="4265551"/>
                  <a:ext cx="22788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xmlns="" id="{53390709-83E2-4B3B-824E-251BD048DCE8}"/>
              </a:ext>
            </a:extLst>
          </p:cNvPr>
          <p:cNvGrpSpPr/>
          <p:nvPr/>
        </p:nvGrpSpPr>
        <p:grpSpPr>
          <a:xfrm>
            <a:off x="3860570" y="4231711"/>
            <a:ext cx="1693800" cy="286560"/>
            <a:chOff x="3860570" y="4231711"/>
            <a:chExt cx="169380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xmlns="" id="{7D8ACCFD-504B-46D3-BCD1-F257156218DC}"/>
                    </a:ext>
                  </a:extLst>
                </p14:cNvPr>
                <p14:cNvContentPartPr/>
                <p14:nvPr/>
              </p14:nvContentPartPr>
              <p14:xfrm>
                <a:off x="3860570" y="4239991"/>
                <a:ext cx="197280" cy="244440"/>
              </p14:xfrm>
            </p:contentPart>
          </mc:Choice>
          <mc:Fallback xmlns=""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7D8ACCFD-504B-46D3-BCD1-F257156218DC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3842930" y="4221991"/>
                  <a:ext cx="232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xmlns="" id="{80D2D6AB-ECCF-4FB9-9860-245C39EB1AEA}"/>
                    </a:ext>
                  </a:extLst>
                </p14:cNvPr>
                <p14:cNvContentPartPr/>
                <p14:nvPr/>
              </p14:nvContentPartPr>
              <p14:xfrm>
                <a:off x="4063610" y="4388311"/>
                <a:ext cx="84960" cy="104400"/>
              </p14:xfrm>
            </p:contentPart>
          </mc:Choice>
          <mc:Fallback xmlns=""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80D2D6AB-ECCF-4FB9-9860-245C39EB1AEA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4045970" y="4370671"/>
                  <a:ext cx="120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xmlns="" id="{C398D2FD-73DD-4347-B88A-33FE29E62E97}"/>
                    </a:ext>
                  </a:extLst>
                </p14:cNvPr>
                <p14:cNvContentPartPr/>
                <p14:nvPr/>
              </p14:nvContentPartPr>
              <p14:xfrm>
                <a:off x="4167650" y="4231711"/>
                <a:ext cx="385920" cy="286560"/>
              </p14:xfrm>
            </p:contentPart>
          </mc:Choice>
          <mc:Fallback xmlns=""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C398D2FD-73DD-4347-B88A-33FE29E62E97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4150010" y="4213711"/>
                  <a:ext cx="4215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xmlns="" id="{51D8024B-79C3-4A75-9A4C-1E5C245862F2}"/>
                    </a:ext>
                  </a:extLst>
                </p14:cNvPr>
                <p14:cNvContentPartPr/>
                <p14:nvPr/>
              </p14:nvContentPartPr>
              <p14:xfrm>
                <a:off x="4675970" y="4279231"/>
                <a:ext cx="304560" cy="227160"/>
              </p14:xfrm>
            </p:contentPart>
          </mc:Choice>
          <mc:Fallback xmlns=""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51D8024B-79C3-4A75-9A4C-1E5C245862F2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4657970" y="4261231"/>
                  <a:ext cx="340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xmlns="" id="{42206842-D8AB-4CB2-8CDE-E9D73F320386}"/>
                    </a:ext>
                  </a:extLst>
                </p14:cNvPr>
                <p14:cNvContentPartPr/>
                <p14:nvPr/>
              </p14:nvContentPartPr>
              <p14:xfrm>
                <a:off x="5088170" y="4258711"/>
                <a:ext cx="30600" cy="230760"/>
              </p14:xfrm>
            </p:contentPart>
          </mc:Choice>
          <mc:Fallback xmlns=""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42206842-D8AB-4CB2-8CDE-E9D73F320386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5070530" y="4240711"/>
                  <a:ext cx="66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xmlns="" id="{9821778B-8324-4375-B93E-E0818A8A6569}"/>
                    </a:ext>
                  </a:extLst>
                </p14:cNvPr>
                <p14:cNvContentPartPr/>
                <p14:nvPr/>
              </p14:nvContentPartPr>
              <p14:xfrm>
                <a:off x="5028770" y="4408471"/>
                <a:ext cx="263160" cy="74520"/>
              </p14:xfrm>
            </p:contentPart>
          </mc:Choice>
          <mc:Fallback xmlns=""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9821778B-8324-4375-B93E-E0818A8A6569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5010770" y="4390471"/>
                  <a:ext cx="298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xmlns="" id="{9FA4AF36-9067-4A6E-8C44-5E88070C7C32}"/>
                    </a:ext>
                  </a:extLst>
                </p14:cNvPr>
                <p14:cNvContentPartPr/>
                <p14:nvPr/>
              </p14:nvContentPartPr>
              <p14:xfrm>
                <a:off x="5248010" y="4256551"/>
                <a:ext cx="265680" cy="231480"/>
              </p14:xfrm>
            </p:contentPart>
          </mc:Choice>
          <mc:Fallback xmlns=""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9FA4AF36-9067-4A6E-8C44-5E88070C7C32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5230370" y="4238551"/>
                  <a:ext cx="3013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xmlns="" id="{7733AD52-B31A-4B4F-AB79-259A9E5D6631}"/>
                    </a:ext>
                  </a:extLst>
                </p14:cNvPr>
                <p14:cNvContentPartPr/>
                <p14:nvPr/>
              </p14:nvContentPartPr>
              <p14:xfrm>
                <a:off x="5453210" y="4409191"/>
                <a:ext cx="101160" cy="93960"/>
              </p14:xfrm>
            </p:contentPart>
          </mc:Choice>
          <mc:Fallback xmlns=""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7733AD52-B31A-4B4F-AB79-259A9E5D6631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5435210" y="4391191"/>
                  <a:ext cx="136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592" name="Ink 591">
                  <a:extLst>
                    <a:ext uri="{FF2B5EF4-FFF2-40B4-BE49-F238E27FC236}">
                      <a16:creationId xmlns:a16="http://schemas.microsoft.com/office/drawing/2014/main" xmlns="" id="{E72B2440-7896-4448-9FAA-36AF147F84A6}"/>
                    </a:ext>
                  </a:extLst>
                </p14:cNvPr>
                <p14:cNvContentPartPr/>
                <p14:nvPr/>
              </p14:nvContentPartPr>
              <p14:xfrm>
                <a:off x="5411810" y="4327111"/>
                <a:ext cx="103680" cy="27360"/>
              </p14:xfrm>
            </p:contentPart>
          </mc:Choice>
          <mc:Fallback xmlns="">
            <p:pic>
              <p:nvPicPr>
                <p:cNvPr id="592" name="Ink 591">
                  <a:extLst>
                    <a:ext uri="{FF2B5EF4-FFF2-40B4-BE49-F238E27FC236}">
                      <a16:creationId xmlns:a16="http://schemas.microsoft.com/office/drawing/2014/main" id="{E72B2440-7896-4448-9FAA-36AF147F84A6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5394170" y="4309471"/>
                  <a:ext cx="139320" cy="6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5948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5415C-C1A3-4F73-BBD6-19FC64F14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Epi-Curve in Malawi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C8EB50-6DA6-4673-A3CD-A24002B75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66" y="1233520"/>
            <a:ext cx="11776735" cy="52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9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5415C-C1A3-4F73-BBD6-19FC64F1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Age and Sex Distribution - 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037BAC-DA96-46BE-BD74-EF94A3C31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8" y="1454448"/>
            <a:ext cx="11564939" cy="498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4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5415C-C1A3-4F73-BBD6-19FC64F1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Age and Sex Distribution - Deaths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63EDF7-8CD8-43ED-B74D-41E7FF443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38" y="2052262"/>
            <a:ext cx="11780889" cy="45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62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936</Words>
  <Application>Microsoft Office PowerPoint</Application>
  <PresentationFormat>Custom</PresentationFormat>
  <Paragraphs>247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MALAWI COVID 19 Epidemiology</vt:lpstr>
      <vt:lpstr>Presentation focus –  Status, determinants, challenges and considerations for way forward</vt:lpstr>
      <vt:lpstr>Current status</vt:lpstr>
      <vt:lpstr>The Epi-Curve in Malawi</vt:lpstr>
      <vt:lpstr>Doubling Speed </vt:lpstr>
      <vt:lpstr>Major Factors Associated with status</vt:lpstr>
      <vt:lpstr>The Epi-Curve in Malawi</vt:lpstr>
      <vt:lpstr>Age and Sex Distribution - Cases</vt:lpstr>
      <vt:lpstr>Age and Sex Distribution - Deaths</vt:lpstr>
      <vt:lpstr>Major observation from Data</vt:lpstr>
      <vt:lpstr>Observation from Data</vt:lpstr>
      <vt:lpstr>WHAT CAN WE DO SLOW THE SPREAD</vt:lpstr>
      <vt:lpstr>Risk Communication</vt:lpstr>
      <vt:lpstr>Community Mobilisation</vt:lpstr>
      <vt:lpstr>Infection Prevention and Control</vt:lpstr>
      <vt:lpstr>Surveillance</vt:lpstr>
      <vt:lpstr>Testing</vt:lpstr>
      <vt:lpstr>Numerical targets</vt:lpstr>
      <vt:lpstr>Testing</vt:lpstr>
      <vt:lpstr>Clinical Care</vt:lpstr>
      <vt:lpstr>Coordination</vt:lpstr>
      <vt:lpstr>Decentralisation</vt:lpstr>
      <vt:lpstr>Co-existences with COVID-19 and other emergencies</vt:lpstr>
      <vt:lpstr>Institutionalisation of COVID-19 and Emergency Response in Preservice Training Research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MALAWI COVID 19 Epidemiology</dc:title>
  <dc:creator>John Phuka</dc:creator>
  <cp:lastModifiedBy>Grace O'Donovan</cp:lastModifiedBy>
  <cp:revision>2</cp:revision>
  <dcterms:created xsi:type="dcterms:W3CDTF">2020-07-16T04:28:08Z</dcterms:created>
  <dcterms:modified xsi:type="dcterms:W3CDTF">2020-07-27T14:42:48Z</dcterms:modified>
</cp:coreProperties>
</file>