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B6E1A2-1AC4-48AB-96DF-919A12B66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D70267E-AA08-4DA5-800E-B7AF3CCC2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EDFF1C-EA3F-4E61-94B7-C167E2B94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EC20-D2FB-4B6E-9AFD-8FA8F4F85B23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545DF2-D0E6-4630-A350-E8669032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F1B6B7-689D-4211-91BF-A970B3674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66AF-3982-4A6B-9F85-79282D5E5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06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7B7D0B-81F1-425D-B9A1-9DFF9C0E1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8250002-CCD3-473B-B986-ECD575F9D6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5E7C37-F0F0-44EF-B0C3-3A1E4A9DD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EC20-D2FB-4B6E-9AFD-8FA8F4F85B23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547DEB-0318-482D-89D7-F812B98C1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6A819B-F557-471A-9B8A-FFA6D92B4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66AF-3982-4A6B-9F85-79282D5E5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24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3EA64A9-D97C-4C22-81D7-40092FF00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971BA30-9F3E-4458-84EC-48C023938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6F3AF7-98F4-4B2E-B690-DCAC3D33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EC20-D2FB-4B6E-9AFD-8FA8F4F85B23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262774-32B9-4634-9AA8-C1E14A0F5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BC6501-C2D0-415D-8B65-66509ED8F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66AF-3982-4A6B-9F85-79282D5E5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18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5C60AC-1796-441C-B58C-EE6AA34B2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5ADE3B-6733-41DB-9B2B-77B02C032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E3C037-4092-4189-B81D-7DC43CF6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EC20-D2FB-4B6E-9AFD-8FA8F4F85B23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3D6B79-3966-4B8A-A305-C3373E28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7A848A-FF6C-49E2-B7BF-7544C1D31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66AF-3982-4A6B-9F85-79282D5E5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05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93CDDB-B786-49C9-8D06-3015560B7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00FB44-251A-4598-9610-D7294B9AD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1ECA6E-C49D-44BC-BDED-C8A71454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EC20-D2FB-4B6E-9AFD-8FA8F4F85B23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E35762-88F3-42F7-A5A7-8ABEEBD3A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9923A0-A34E-4956-B15C-7919353E9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66AF-3982-4A6B-9F85-79282D5E5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90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77B08C-DAE9-478B-8A90-15E1455EC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7F5763-5B89-4AFD-9300-B145AE2FE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FA32F6-7573-4234-ACED-1FEC2A18CC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32B3107-4F3A-436A-A875-17B3223D6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EC20-D2FB-4B6E-9AFD-8FA8F4F85B23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423B750-BB07-4D72-AB82-7F1E40979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DC4EE96-C0E9-4EF7-AA21-212FEB4F1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66AF-3982-4A6B-9F85-79282D5E5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33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6732E8-F0F8-4193-B751-FBE7F3022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787424-4B59-4840-822A-782195A35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CF121D-D714-4028-BB04-326DA9D28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BAC33F0-B563-483E-A6DD-20F8708BC2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C14D404-700C-422F-9113-04E381E60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1C39B47-D26D-45E4-84F1-438D2207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EC20-D2FB-4B6E-9AFD-8FA8F4F85B23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9CAEAFE-3FC2-4B9B-A0A3-EC7B8E8D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EFC7CD9-BE0F-4582-8F28-2D9369C2B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66AF-3982-4A6B-9F85-79282D5E5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64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3F545C-9FDE-440A-8600-98E3193E2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DD90FF3-A49B-43E4-A4C2-1FD7DE5E4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EC20-D2FB-4B6E-9AFD-8FA8F4F85B23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1386D52-1E80-461C-9911-455751184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3DA2573-37C9-414C-9228-EAEE1518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66AF-3982-4A6B-9F85-79282D5E5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97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37186B0-1A92-4F4E-AA43-7BD5036BA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EC20-D2FB-4B6E-9AFD-8FA8F4F85B23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F321911-5E68-4576-A740-DEB557170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5826A6-66CD-49E7-BA94-56AAA16F1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66AF-3982-4A6B-9F85-79282D5E5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25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14754C-D449-45D6-87A3-F0D69DEE9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1B5EA8-97CF-416B-8553-1295B314B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6ABD0FB-3642-491E-8336-D186D9418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87FB28C-0644-4630-ACFC-68F60AF8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EC20-D2FB-4B6E-9AFD-8FA8F4F85B23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C5AB47-CBD2-4491-915B-489786B52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2F9441-5950-419D-BD22-33BBC26CB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66AF-3982-4A6B-9F85-79282D5E5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82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3105C8-2DF1-44DC-B5A4-BE9C4E9FB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7C1B072-B292-4B10-9470-07363EF67C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7FAEB31-E732-476A-AD9D-BF69AAC4C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E7AFF4-3C03-48F3-9B9B-30FE1261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EC20-D2FB-4B6E-9AFD-8FA8F4F85B23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F8EDAE-38D3-4C17-A22D-5F1251E3D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F46975-92C6-4C4E-ABE9-33417EDDF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766AF-3982-4A6B-9F85-79282D5E5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62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1F000C7-F655-41F9-BA5A-3EE355032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75AA47-A448-467E-BE2A-8E45AC680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CC0A75-531B-4ACD-92B6-E6CD758FD1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0EC20-D2FB-4B6E-9AFD-8FA8F4F85B23}" type="datetimeFigureOut">
              <a:rPr lang="en-GB" smtClean="0"/>
              <a:t>30/07/2020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1490E3-AFBF-4344-A308-76931E1FE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42E259-E8F2-4404-A9B3-E2E0F284A7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766AF-3982-4A6B-9F85-79282D5E5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26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A9143B-5FB6-41B7-9691-12F986555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0142" y="1879446"/>
            <a:ext cx="9144000" cy="1514167"/>
          </a:xfrm>
        </p:spPr>
        <p:txBody>
          <a:bodyPr>
            <a:normAutofit/>
          </a:bodyPr>
          <a:lstStyle/>
          <a:p>
            <a:r>
              <a:rPr lang="en-GB" sz="4400" b="1" dirty="0"/>
              <a:t>MALSCOT continuity despite </a:t>
            </a:r>
            <a:r>
              <a:rPr lang="en-GB" sz="4400" b="1" dirty="0" err="1"/>
              <a:t>Covid</a:t>
            </a:r>
            <a:r>
              <a:rPr lang="en-GB" sz="4400" b="1" dirty="0"/>
              <a:t> restrictions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013593B-43F0-445E-8243-47C6320FA0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5290" y="4329625"/>
            <a:ext cx="10333703" cy="1677884"/>
          </a:xfrm>
        </p:spPr>
        <p:txBody>
          <a:bodyPr>
            <a:normAutofit fontScale="77500" lnSpcReduction="20000"/>
          </a:bodyPr>
          <a:lstStyle/>
          <a:p>
            <a:r>
              <a:rPr lang="en-GB" sz="3800" dirty="0"/>
              <a:t>Heather Cubie on behalf of MALSCOT team in Scotland and Malawi</a:t>
            </a:r>
          </a:p>
          <a:p>
            <a:endParaRPr lang="en-GB" sz="3800" dirty="0"/>
          </a:p>
          <a:p>
            <a:r>
              <a:rPr lang="en-GB" sz="3800" dirty="0"/>
              <a:t>SMP </a:t>
            </a:r>
            <a:r>
              <a:rPr lang="en-GB" sz="3800" dirty="0" err="1"/>
              <a:t>Covid</a:t>
            </a:r>
            <a:r>
              <a:rPr lang="en-GB" sz="3800" dirty="0"/>
              <a:t> Forum 29</a:t>
            </a:r>
            <a:r>
              <a:rPr lang="en-GB" sz="3800" baseline="30000" dirty="0"/>
              <a:t>th</a:t>
            </a:r>
            <a:r>
              <a:rPr lang="en-GB" sz="3800" dirty="0"/>
              <a:t> July 2020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86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standing in front of a brick building&#10;&#10;Description automatically generated">
            <a:extLst>
              <a:ext uri="{FF2B5EF4-FFF2-40B4-BE49-F238E27FC236}">
                <a16:creationId xmlns:a16="http://schemas.microsoft.com/office/drawing/2014/main" xmlns="" id="{A67E7EFB-5664-496D-A587-5D929B5887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94" r="6168" b="-2"/>
          <a:stretch/>
        </p:blipFill>
        <p:spPr>
          <a:xfrm>
            <a:off x="321733" y="321732"/>
            <a:ext cx="3777025" cy="6214533"/>
          </a:xfrm>
          <a:prstGeom prst="rect">
            <a:avLst/>
          </a:prstGeom>
        </p:spPr>
      </p:pic>
      <p:pic>
        <p:nvPicPr>
          <p:cNvPr id="5" name="Picture 4" descr="A group of people standing in a room&#10;&#10;Description automatically generated">
            <a:extLst>
              <a:ext uri="{FF2B5EF4-FFF2-40B4-BE49-F238E27FC236}">
                <a16:creationId xmlns:a16="http://schemas.microsoft.com/office/drawing/2014/main" xmlns="" id="{71FCD5EE-3E78-4CEC-A40C-6E0CC3825D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9" r="1" b="10423"/>
          <a:stretch/>
        </p:blipFill>
        <p:spPr>
          <a:xfrm>
            <a:off x="4184538" y="321732"/>
            <a:ext cx="3822924" cy="6214533"/>
          </a:xfrm>
          <a:prstGeom prst="rect">
            <a:avLst/>
          </a:prstGeom>
        </p:spPr>
      </p:pic>
      <p:pic>
        <p:nvPicPr>
          <p:cNvPr id="8" name="Picture 7" descr="A picture containing person, building, outdoor, table&#10;&#10;Description automatically generated">
            <a:extLst>
              <a:ext uri="{FF2B5EF4-FFF2-40B4-BE49-F238E27FC236}">
                <a16:creationId xmlns:a16="http://schemas.microsoft.com/office/drawing/2014/main" xmlns="" id="{2496C598-5B47-4A0B-B4C7-E8761168C23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42" b="-2"/>
          <a:stretch/>
        </p:blipFill>
        <p:spPr>
          <a:xfrm>
            <a:off x="8087672" y="321732"/>
            <a:ext cx="3782595" cy="621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32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people sitting on the ground&#10;&#10;Description automatically generated">
            <a:extLst>
              <a:ext uri="{FF2B5EF4-FFF2-40B4-BE49-F238E27FC236}">
                <a16:creationId xmlns:a16="http://schemas.microsoft.com/office/drawing/2014/main" xmlns="" id="{0EDA2B5F-67F7-48B1-B38C-22F86F8AE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198119"/>
            <a:ext cx="3509010" cy="46786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1EAECCE-AFFA-4DF0-8AA1-F8E5EDC2A6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784" y="2673492"/>
            <a:ext cx="3794758" cy="4052427"/>
          </a:xfrm>
          <a:prstGeom prst="rect">
            <a:avLst/>
          </a:prstGeom>
        </p:spPr>
      </p:pic>
      <p:pic>
        <p:nvPicPr>
          <p:cNvPr id="8" name="Picture 7" descr="A group of people sitting in a field&#10;&#10;Description automatically generated">
            <a:extLst>
              <a:ext uri="{FF2B5EF4-FFF2-40B4-BE49-F238E27FC236}">
                <a16:creationId xmlns:a16="http://schemas.microsoft.com/office/drawing/2014/main" xmlns="" id="{A044AA0E-99F0-48A7-905D-CC0DE84A02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889" y="1071317"/>
            <a:ext cx="4226336" cy="434227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14AF826-5F4B-4F13-BFCB-11231589FECE}"/>
              </a:ext>
            </a:extLst>
          </p:cNvPr>
          <p:cNvSpPr txBox="1"/>
          <p:nvPr/>
        </p:nvSpPr>
        <p:spPr>
          <a:xfrm>
            <a:off x="8408672" y="792480"/>
            <a:ext cx="3315968" cy="107721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Social distancing in outreach settings</a:t>
            </a:r>
          </a:p>
        </p:txBody>
      </p:sp>
    </p:spTree>
    <p:extLst>
      <p:ext uri="{BB962C8B-B14F-4D97-AF65-F5344CB8AC3E}">
        <p14:creationId xmlns:p14="http://schemas.microsoft.com/office/powerpoint/2010/main" val="265121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D4F52C-C057-4B00-8D99-83518DF72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/>
              <a:t>Monthly returns from MALSCOT hubs </a:t>
            </a:r>
            <a:br>
              <a:rPr lang="en-GB" sz="3200" b="1" dirty="0"/>
            </a:br>
            <a:r>
              <a:rPr lang="en-GB" sz="3200" b="1" dirty="0"/>
              <a:t>during  first three months of </a:t>
            </a:r>
            <a:r>
              <a:rPr lang="en-GB" sz="3200" b="1" dirty="0" err="1"/>
              <a:t>Covid</a:t>
            </a:r>
            <a:endParaRPr lang="en-GB" sz="32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64EDCBE-F2F8-4A3B-9466-405701A942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606027"/>
              </p:ext>
            </p:extLst>
          </p:nvPr>
        </p:nvGraphicFramePr>
        <p:xfrm>
          <a:off x="2072640" y="2113280"/>
          <a:ext cx="7183120" cy="3901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6194">
                  <a:extLst>
                    <a:ext uri="{9D8B030D-6E8A-4147-A177-3AD203B41FA5}">
                      <a16:colId xmlns:a16="http://schemas.microsoft.com/office/drawing/2014/main" xmlns="" val="1230283110"/>
                    </a:ext>
                  </a:extLst>
                </a:gridCol>
                <a:gridCol w="1399507">
                  <a:extLst>
                    <a:ext uri="{9D8B030D-6E8A-4147-A177-3AD203B41FA5}">
                      <a16:colId xmlns:a16="http://schemas.microsoft.com/office/drawing/2014/main" xmlns="" val="424913073"/>
                    </a:ext>
                  </a:extLst>
                </a:gridCol>
                <a:gridCol w="1145785">
                  <a:extLst>
                    <a:ext uri="{9D8B030D-6E8A-4147-A177-3AD203B41FA5}">
                      <a16:colId xmlns:a16="http://schemas.microsoft.com/office/drawing/2014/main" xmlns="" val="1970633550"/>
                    </a:ext>
                  </a:extLst>
                </a:gridCol>
                <a:gridCol w="1399507">
                  <a:extLst>
                    <a:ext uri="{9D8B030D-6E8A-4147-A177-3AD203B41FA5}">
                      <a16:colId xmlns:a16="http://schemas.microsoft.com/office/drawing/2014/main" xmlns="" val="46528169"/>
                    </a:ext>
                  </a:extLst>
                </a:gridCol>
                <a:gridCol w="1602127">
                  <a:extLst>
                    <a:ext uri="{9D8B030D-6E8A-4147-A177-3AD203B41FA5}">
                      <a16:colId xmlns:a16="http://schemas.microsoft.com/office/drawing/2014/main" xmlns="" val="4004006660"/>
                    </a:ext>
                  </a:extLst>
                </a:gridCol>
              </a:tblGrid>
              <a:tr h="1298519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Month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Total no. screened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First VIA screen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Received treatment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Suspect cancer referrals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3579443178"/>
                  </a:ext>
                </a:extLst>
              </a:tr>
              <a:tr h="650730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April 2020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1736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1408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60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15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969993846"/>
                  </a:ext>
                </a:extLst>
              </a:tr>
              <a:tr h="650730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May 2020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1329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1175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22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14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282765933"/>
                  </a:ext>
                </a:extLst>
              </a:tr>
              <a:tr h="650730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June 2020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1725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1547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24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1702745378"/>
                  </a:ext>
                </a:extLst>
              </a:tr>
              <a:tr h="650730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Q1 totals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4790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effectLst/>
                        </a:rPr>
                        <a:t>4130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106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34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xmlns="" val="673621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852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69</Words>
  <Application>Microsoft Office PowerPoint</Application>
  <PresentationFormat>Custom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MALSCOT continuity despite Covid restrictions</vt:lpstr>
      <vt:lpstr>PowerPoint Presentation</vt:lpstr>
      <vt:lpstr>PowerPoint Presentation</vt:lpstr>
      <vt:lpstr>Monthly returns from MALSCOT hubs  during  first three months of Covid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Cubie</dc:creator>
  <cp:lastModifiedBy>Grace O'Donovan</cp:lastModifiedBy>
  <cp:revision>2</cp:revision>
  <dcterms:created xsi:type="dcterms:W3CDTF">2020-07-29T11:44:22Z</dcterms:created>
  <dcterms:modified xsi:type="dcterms:W3CDTF">2020-07-30T11:07:56Z</dcterms:modified>
</cp:coreProperties>
</file>