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 id="2147483684" r:id="rId6"/>
    <p:sldMasterId id="2147483708" r:id="rId7"/>
    <p:sldMasterId id="2147483696" r:id="rId8"/>
    <p:sldMasterId id="2147483720" r:id="rId9"/>
    <p:sldMasterId id="2147483732" r:id="rId10"/>
  </p:sldMasterIdLst>
  <p:notesMasterIdLst>
    <p:notesMasterId r:id="rId15"/>
  </p:notesMasterIdLst>
  <p:handoutMasterIdLst>
    <p:handoutMasterId r:id="rId16"/>
  </p:handoutMasterIdLst>
  <p:sldIdLst>
    <p:sldId id="284" r:id="rId11"/>
    <p:sldId id="292" r:id="rId12"/>
    <p:sldId id="257" r:id="rId13"/>
    <p:sldId id="293" r:id="rId14"/>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0D7CB8D-028B-413C-92B1-D254E3BB67AE}">
          <p14:sldIdLst>
            <p14:sldId id="284"/>
            <p14:sldId id="292"/>
            <p14:sldId id="257"/>
            <p14:sldId id="293"/>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rdan Mckenna" initials="JM" lastIdx="1" clrIdx="0">
    <p:extLst>
      <p:ext uri="{19B8F6BF-5375-455C-9EA6-DF929625EA0E}">
        <p15:presenceInfo xmlns:p15="http://schemas.microsoft.com/office/powerpoint/2012/main" userId="S::jordan.mckenna@enable.org.uk::6f39203c-def7-4c6a-a450-fbd3fb43318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1F75"/>
    <a:srgbClr val="DF3F6E"/>
    <a:srgbClr val="F0709E"/>
    <a:srgbClr val="92D8D1"/>
    <a:srgbClr val="F58025"/>
    <a:srgbClr val="AFBD22"/>
    <a:srgbClr val="00788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258D9D0-2E46-4103-A79A-42A304A3BB60}" v="1" dt="2022-02-09T14:42:13.23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06" autoAdjust="0"/>
    <p:restoredTop sz="69636" autoAdjust="0"/>
  </p:normalViewPr>
  <p:slideViewPr>
    <p:cSldViewPr snapToGrid="0">
      <p:cViewPr varScale="1">
        <p:scale>
          <a:sx n="45" d="100"/>
          <a:sy n="45" d="100"/>
        </p:scale>
        <p:origin x="1508" y="36"/>
      </p:cViewPr>
      <p:guideLst/>
    </p:cSldViewPr>
  </p:slideViewPr>
  <p:notesTextViewPr>
    <p:cViewPr>
      <p:scale>
        <a:sx n="125" d="100"/>
        <a:sy n="125" d="100"/>
      </p:scale>
      <p:origin x="0" y="0"/>
    </p:cViewPr>
  </p:notesTextViewPr>
  <p:sorterViewPr>
    <p:cViewPr>
      <p:scale>
        <a:sx n="100" d="100"/>
        <a:sy n="100" d="100"/>
      </p:scale>
      <p:origin x="0" y="0"/>
    </p:cViewPr>
  </p:sorterViewPr>
  <p:notesViewPr>
    <p:cSldViewPr snapToGrid="0">
      <p:cViewPr varScale="1">
        <p:scale>
          <a:sx n="51" d="100"/>
          <a:sy n="51" d="100"/>
        </p:scale>
        <p:origin x="2976" y="-33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5" Type="http://schemas.openxmlformats.org/officeDocument/2006/relationships/slideMaster" Target="slideMasters/slideMaster2.xml"/><Relationship Id="rId15" Type="http://schemas.openxmlformats.org/officeDocument/2006/relationships/notesMaster" Target="notesMasters/notesMaster1.xml"/><Relationship Id="rId23" Type="http://schemas.microsoft.com/office/2015/10/relationships/revisionInfo" Target="revisionInfo.xml"/><Relationship Id="rId10" Type="http://schemas.openxmlformats.org/officeDocument/2006/relationships/slideMaster" Target="slideMasters/slideMaster7.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ederico Marchiolli" userId="0e553138-1add-43e9-a078-c3f56924cba2" providerId="ADAL" clId="{8AED3F68-565E-4E72-A07E-FF055FBE2397}"/>
    <pc:docChg chg="undo custSel addSld delSld modSld sldOrd addSection delSection modSection">
      <pc:chgData name="Federico Marchiolli" userId="0e553138-1add-43e9-a078-c3f56924cba2" providerId="ADAL" clId="{8AED3F68-565E-4E72-A07E-FF055FBE2397}" dt="2021-06-16T14:44:57.865" v="9826"/>
      <pc:docMkLst>
        <pc:docMk/>
      </pc:docMkLst>
      <pc:sldChg chg="modSp mod">
        <pc:chgData name="Federico Marchiolli" userId="0e553138-1add-43e9-a078-c3f56924cba2" providerId="ADAL" clId="{8AED3F68-565E-4E72-A07E-FF055FBE2397}" dt="2021-06-11T09:01:27.485" v="2531" actId="20577"/>
        <pc:sldMkLst>
          <pc:docMk/>
          <pc:sldMk cId="1949151961" sldId="257"/>
        </pc:sldMkLst>
        <pc:spChg chg="mod">
          <ac:chgData name="Federico Marchiolli" userId="0e553138-1add-43e9-a078-c3f56924cba2" providerId="ADAL" clId="{8AED3F68-565E-4E72-A07E-FF055FBE2397}" dt="2021-06-11T09:01:27.485" v="2531" actId="20577"/>
          <ac:spMkLst>
            <pc:docMk/>
            <pc:sldMk cId="1949151961" sldId="257"/>
            <ac:spMk id="3" creationId="{033BE605-4431-4CBA-B73A-D47DC9166C61}"/>
          </ac:spMkLst>
        </pc:spChg>
      </pc:sldChg>
      <pc:sldChg chg="modSp mod modNotesTx">
        <pc:chgData name="Federico Marchiolli" userId="0e553138-1add-43e9-a078-c3f56924cba2" providerId="ADAL" clId="{8AED3F68-565E-4E72-A07E-FF055FBE2397}" dt="2021-06-15T08:18:41.713" v="3844" actId="20577"/>
        <pc:sldMkLst>
          <pc:docMk/>
          <pc:sldMk cId="3721101215" sldId="258"/>
        </pc:sldMkLst>
        <pc:spChg chg="mod">
          <ac:chgData name="Federico Marchiolli" userId="0e553138-1add-43e9-a078-c3f56924cba2" providerId="ADAL" clId="{8AED3F68-565E-4E72-A07E-FF055FBE2397}" dt="2021-06-10T11:39:26.213" v="63" actId="20577"/>
          <ac:spMkLst>
            <pc:docMk/>
            <pc:sldMk cId="3721101215" sldId="258"/>
            <ac:spMk id="2" creationId="{9E717D16-77BD-4DFA-AA2F-5CB364DF6EEC}"/>
          </ac:spMkLst>
        </pc:spChg>
        <pc:spChg chg="mod">
          <ac:chgData name="Federico Marchiolli" userId="0e553138-1add-43e9-a078-c3f56924cba2" providerId="ADAL" clId="{8AED3F68-565E-4E72-A07E-FF055FBE2397}" dt="2021-06-11T09:02:07.606" v="2533" actId="33524"/>
          <ac:spMkLst>
            <pc:docMk/>
            <pc:sldMk cId="3721101215" sldId="258"/>
            <ac:spMk id="3" creationId="{BC5EC1EA-F5B4-42AA-9615-0514854AACA1}"/>
          </ac:spMkLst>
        </pc:spChg>
      </pc:sldChg>
      <pc:sldChg chg="ord modNotesTx">
        <pc:chgData name="Federico Marchiolli" userId="0e553138-1add-43e9-a078-c3f56924cba2" providerId="ADAL" clId="{8AED3F68-565E-4E72-A07E-FF055FBE2397}" dt="2021-06-16T14:15:17.165" v="9290"/>
        <pc:sldMkLst>
          <pc:docMk/>
          <pc:sldMk cId="1447563180" sldId="262"/>
        </pc:sldMkLst>
      </pc:sldChg>
      <pc:sldChg chg="modSp mod ord modNotesTx">
        <pc:chgData name="Federico Marchiolli" userId="0e553138-1add-43e9-a078-c3f56924cba2" providerId="ADAL" clId="{8AED3F68-565E-4E72-A07E-FF055FBE2397}" dt="2021-06-16T14:28:16.749" v="9341" actId="20577"/>
        <pc:sldMkLst>
          <pc:docMk/>
          <pc:sldMk cId="2026246750" sldId="263"/>
        </pc:sldMkLst>
        <pc:graphicFrameChg chg="modGraphic">
          <ac:chgData name="Federico Marchiolli" userId="0e553138-1add-43e9-a078-c3f56924cba2" providerId="ADAL" clId="{8AED3F68-565E-4E72-A07E-FF055FBE2397}" dt="2021-06-16T14:28:16.749" v="9341" actId="20577"/>
          <ac:graphicFrameMkLst>
            <pc:docMk/>
            <pc:sldMk cId="2026246750" sldId="263"/>
            <ac:graphicFrameMk id="7" creationId="{8AD722F1-A23D-43DF-A306-BD9915F2A35E}"/>
          </ac:graphicFrameMkLst>
        </pc:graphicFrameChg>
      </pc:sldChg>
      <pc:sldChg chg="ord">
        <pc:chgData name="Federico Marchiolli" userId="0e553138-1add-43e9-a078-c3f56924cba2" providerId="ADAL" clId="{8AED3F68-565E-4E72-A07E-FF055FBE2397}" dt="2021-06-16T14:15:17.165" v="9290"/>
        <pc:sldMkLst>
          <pc:docMk/>
          <pc:sldMk cId="4167235247" sldId="277"/>
        </pc:sldMkLst>
      </pc:sldChg>
      <pc:sldChg chg="ord">
        <pc:chgData name="Federico Marchiolli" userId="0e553138-1add-43e9-a078-c3f56924cba2" providerId="ADAL" clId="{8AED3F68-565E-4E72-A07E-FF055FBE2397}" dt="2021-06-16T14:15:17.165" v="9290"/>
        <pc:sldMkLst>
          <pc:docMk/>
          <pc:sldMk cId="460645651" sldId="280"/>
        </pc:sldMkLst>
      </pc:sldChg>
      <pc:sldChg chg="ord">
        <pc:chgData name="Federico Marchiolli" userId="0e553138-1add-43e9-a078-c3f56924cba2" providerId="ADAL" clId="{8AED3F68-565E-4E72-A07E-FF055FBE2397}" dt="2021-06-16T14:15:17.165" v="9290"/>
        <pc:sldMkLst>
          <pc:docMk/>
          <pc:sldMk cId="3452051311" sldId="281"/>
        </pc:sldMkLst>
      </pc:sldChg>
      <pc:sldChg chg="modSp mod modNotesTx">
        <pc:chgData name="Federico Marchiolli" userId="0e553138-1add-43e9-a078-c3f56924cba2" providerId="ADAL" clId="{8AED3F68-565E-4E72-A07E-FF055FBE2397}" dt="2021-06-15T08:11:40.671" v="3842" actId="20577"/>
        <pc:sldMkLst>
          <pc:docMk/>
          <pc:sldMk cId="1883307442" sldId="284"/>
        </pc:sldMkLst>
        <pc:spChg chg="mod">
          <ac:chgData name="Federico Marchiolli" userId="0e553138-1add-43e9-a078-c3f56924cba2" providerId="ADAL" clId="{8AED3F68-565E-4E72-A07E-FF055FBE2397}" dt="2021-06-10T11:27:48.193" v="9" actId="14100"/>
          <ac:spMkLst>
            <pc:docMk/>
            <pc:sldMk cId="1883307442" sldId="284"/>
            <ac:spMk id="3" creationId="{C72FCE97-C7E7-4FB1-8198-F606076A85C8}"/>
          </ac:spMkLst>
        </pc:spChg>
        <pc:spChg chg="mod">
          <ac:chgData name="Federico Marchiolli" userId="0e553138-1add-43e9-a078-c3f56924cba2" providerId="ADAL" clId="{8AED3F68-565E-4E72-A07E-FF055FBE2397}" dt="2021-06-10T11:27:33.643" v="8" actId="20577"/>
          <ac:spMkLst>
            <pc:docMk/>
            <pc:sldMk cId="1883307442" sldId="284"/>
            <ac:spMk id="4" creationId="{9A4264D7-A76C-4456-95DE-9CD9CF3E6B94}"/>
          </ac:spMkLst>
        </pc:spChg>
      </pc:sldChg>
      <pc:sldChg chg="modSp mod modNotesTx">
        <pc:chgData name="Federico Marchiolli" userId="0e553138-1add-43e9-a078-c3f56924cba2" providerId="ADAL" clId="{8AED3F68-565E-4E72-A07E-FF055FBE2397}" dt="2021-06-10T11:29:38.702" v="43" actId="20577"/>
        <pc:sldMkLst>
          <pc:docMk/>
          <pc:sldMk cId="2992329801" sldId="286"/>
        </pc:sldMkLst>
        <pc:spChg chg="mod">
          <ac:chgData name="Federico Marchiolli" userId="0e553138-1add-43e9-a078-c3f56924cba2" providerId="ADAL" clId="{8AED3F68-565E-4E72-A07E-FF055FBE2397}" dt="2021-06-10T11:29:30.590" v="34" actId="1076"/>
          <ac:spMkLst>
            <pc:docMk/>
            <pc:sldMk cId="2992329801" sldId="286"/>
            <ac:spMk id="3" creationId="{BCBE84E4-45D4-4B83-B8CF-1F3B81982384}"/>
          </ac:spMkLst>
        </pc:spChg>
        <pc:picChg chg="mod">
          <ac:chgData name="Federico Marchiolli" userId="0e553138-1add-43e9-a078-c3f56924cba2" providerId="ADAL" clId="{8AED3F68-565E-4E72-A07E-FF055FBE2397}" dt="2021-06-10T11:29:19.847" v="32" actId="1076"/>
          <ac:picMkLst>
            <pc:docMk/>
            <pc:sldMk cId="2992329801" sldId="286"/>
            <ac:picMk id="5" creationId="{198E786A-6241-4CE6-952F-7CC92259DAF1}"/>
          </ac:picMkLst>
        </pc:picChg>
      </pc:sldChg>
      <pc:sldChg chg="modSp mod">
        <pc:chgData name="Federico Marchiolli" userId="0e553138-1add-43e9-a078-c3f56924cba2" providerId="ADAL" clId="{8AED3F68-565E-4E72-A07E-FF055FBE2397}" dt="2021-06-11T09:01:42.756" v="2532" actId="33524"/>
        <pc:sldMkLst>
          <pc:docMk/>
          <pc:sldMk cId="306705376" sldId="292"/>
        </pc:sldMkLst>
        <pc:spChg chg="mod">
          <ac:chgData name="Federico Marchiolli" userId="0e553138-1add-43e9-a078-c3f56924cba2" providerId="ADAL" clId="{8AED3F68-565E-4E72-A07E-FF055FBE2397}" dt="2021-06-11T09:01:42.756" v="2532" actId="33524"/>
          <ac:spMkLst>
            <pc:docMk/>
            <pc:sldMk cId="306705376" sldId="292"/>
            <ac:spMk id="3" creationId="{033BE605-4431-4CBA-B73A-D47DC9166C61}"/>
          </ac:spMkLst>
        </pc:spChg>
      </pc:sldChg>
      <pc:sldChg chg="ord">
        <pc:chgData name="Federico Marchiolli" userId="0e553138-1add-43e9-a078-c3f56924cba2" providerId="ADAL" clId="{8AED3F68-565E-4E72-A07E-FF055FBE2397}" dt="2021-06-16T14:15:17.165" v="9290"/>
        <pc:sldMkLst>
          <pc:docMk/>
          <pc:sldMk cId="2944626723" sldId="299"/>
        </pc:sldMkLst>
      </pc:sldChg>
      <pc:sldChg chg="modSp mod ord">
        <pc:chgData name="Federico Marchiolli" userId="0e553138-1add-43e9-a078-c3f56924cba2" providerId="ADAL" clId="{8AED3F68-565E-4E72-A07E-FF055FBE2397}" dt="2021-06-16T14:41:51.317" v="9676" actId="5793"/>
        <pc:sldMkLst>
          <pc:docMk/>
          <pc:sldMk cId="802761455" sldId="300"/>
        </pc:sldMkLst>
        <pc:spChg chg="mod">
          <ac:chgData name="Federico Marchiolli" userId="0e553138-1add-43e9-a078-c3f56924cba2" providerId="ADAL" clId="{8AED3F68-565E-4E72-A07E-FF055FBE2397}" dt="2021-06-16T14:41:51.317" v="9676" actId="5793"/>
          <ac:spMkLst>
            <pc:docMk/>
            <pc:sldMk cId="802761455" sldId="300"/>
            <ac:spMk id="2" creationId="{B6EAA68D-9CD7-4177-8DF8-DB0F279BD10E}"/>
          </ac:spMkLst>
        </pc:spChg>
        <pc:spChg chg="mod">
          <ac:chgData name="Federico Marchiolli" userId="0e553138-1add-43e9-a078-c3f56924cba2" providerId="ADAL" clId="{8AED3F68-565E-4E72-A07E-FF055FBE2397}" dt="2021-06-16T14:38:04.558" v="9578" actId="313"/>
          <ac:spMkLst>
            <pc:docMk/>
            <pc:sldMk cId="802761455" sldId="300"/>
            <ac:spMk id="6" creationId="{99076017-03C6-4DC8-BC98-D781A7905F01}"/>
          </ac:spMkLst>
        </pc:spChg>
        <pc:graphicFrameChg chg="modGraphic">
          <ac:chgData name="Federico Marchiolli" userId="0e553138-1add-43e9-a078-c3f56924cba2" providerId="ADAL" clId="{8AED3F68-565E-4E72-A07E-FF055FBE2397}" dt="2021-06-16T14:28:39.002" v="9375" actId="20577"/>
          <ac:graphicFrameMkLst>
            <pc:docMk/>
            <pc:sldMk cId="802761455" sldId="300"/>
            <ac:graphicFrameMk id="7" creationId="{8AD722F1-A23D-43DF-A306-BD9915F2A35E}"/>
          </ac:graphicFrameMkLst>
        </pc:graphicFrameChg>
      </pc:sldChg>
      <pc:sldChg chg="modSp mod ord">
        <pc:chgData name="Federico Marchiolli" userId="0e553138-1add-43e9-a078-c3f56924cba2" providerId="ADAL" clId="{8AED3F68-565E-4E72-A07E-FF055FBE2397}" dt="2021-06-16T14:43:09.767" v="9790" actId="20577"/>
        <pc:sldMkLst>
          <pc:docMk/>
          <pc:sldMk cId="1802060551" sldId="301"/>
        </pc:sldMkLst>
        <pc:spChg chg="mod">
          <ac:chgData name="Federico Marchiolli" userId="0e553138-1add-43e9-a078-c3f56924cba2" providerId="ADAL" clId="{8AED3F68-565E-4E72-A07E-FF055FBE2397}" dt="2021-06-16T14:42:41.614" v="9742" actId="20577"/>
          <ac:spMkLst>
            <pc:docMk/>
            <pc:sldMk cId="1802060551" sldId="301"/>
            <ac:spMk id="2" creationId="{089E2522-0889-46CC-942C-8E2A8DECACCC}"/>
          </ac:spMkLst>
        </pc:spChg>
        <pc:spChg chg="mod">
          <ac:chgData name="Federico Marchiolli" userId="0e553138-1add-43e9-a078-c3f56924cba2" providerId="ADAL" clId="{8AED3F68-565E-4E72-A07E-FF055FBE2397}" dt="2021-06-16T14:42:47.401" v="9759" actId="5793"/>
          <ac:spMkLst>
            <pc:docMk/>
            <pc:sldMk cId="1802060551" sldId="301"/>
            <ac:spMk id="6" creationId="{6D4F301B-E451-4F02-AC34-7D2BF0CB6374}"/>
          </ac:spMkLst>
        </pc:spChg>
        <pc:graphicFrameChg chg="modGraphic">
          <ac:chgData name="Federico Marchiolli" userId="0e553138-1add-43e9-a078-c3f56924cba2" providerId="ADAL" clId="{8AED3F68-565E-4E72-A07E-FF055FBE2397}" dt="2021-06-16T14:43:09.767" v="9790" actId="20577"/>
          <ac:graphicFrameMkLst>
            <pc:docMk/>
            <pc:sldMk cId="1802060551" sldId="301"/>
            <ac:graphicFrameMk id="7" creationId="{8AD722F1-A23D-43DF-A306-BD9915F2A35E}"/>
          </ac:graphicFrameMkLst>
        </pc:graphicFrameChg>
      </pc:sldChg>
      <pc:sldChg chg="modSp ord modNotesTx">
        <pc:chgData name="Federico Marchiolli" userId="0e553138-1add-43e9-a078-c3f56924cba2" providerId="ADAL" clId="{8AED3F68-565E-4E72-A07E-FF055FBE2397}" dt="2021-06-16T14:44:39.841" v="9824" actId="20577"/>
        <pc:sldMkLst>
          <pc:docMk/>
          <pc:sldMk cId="1569371690" sldId="302"/>
        </pc:sldMkLst>
        <pc:spChg chg="mod">
          <ac:chgData name="Federico Marchiolli" userId="0e553138-1add-43e9-a078-c3f56924cba2" providerId="ADAL" clId="{8AED3F68-565E-4E72-A07E-FF055FBE2397}" dt="2021-06-16T14:44:39.841" v="9824" actId="20577"/>
          <ac:spMkLst>
            <pc:docMk/>
            <pc:sldMk cId="1569371690" sldId="302"/>
            <ac:spMk id="2" creationId="{8D8E13D6-DEE9-43E0-AA7B-2BFCA02C66C4}"/>
          </ac:spMkLst>
        </pc:spChg>
      </pc:sldChg>
      <pc:sldChg chg="ord modNotesTx">
        <pc:chgData name="Federico Marchiolli" userId="0e553138-1add-43e9-a078-c3f56924cba2" providerId="ADAL" clId="{8AED3F68-565E-4E72-A07E-FF055FBE2397}" dt="2021-06-16T14:17:52.563" v="9301"/>
        <pc:sldMkLst>
          <pc:docMk/>
          <pc:sldMk cId="497131382" sldId="303"/>
        </pc:sldMkLst>
      </pc:sldChg>
      <pc:sldChg chg="modSp mod ord modNotesTx">
        <pc:chgData name="Federico Marchiolli" userId="0e553138-1add-43e9-a078-c3f56924cba2" providerId="ADAL" clId="{8AED3F68-565E-4E72-A07E-FF055FBE2397}" dt="2021-06-16T14:44:57.865" v="9826"/>
        <pc:sldMkLst>
          <pc:docMk/>
          <pc:sldMk cId="554050488" sldId="305"/>
        </pc:sldMkLst>
        <pc:spChg chg="mod">
          <ac:chgData name="Federico Marchiolli" userId="0e553138-1add-43e9-a078-c3f56924cba2" providerId="ADAL" clId="{8AED3F68-565E-4E72-A07E-FF055FBE2397}" dt="2021-06-15T08:34:55.097" v="4002" actId="20577"/>
          <ac:spMkLst>
            <pc:docMk/>
            <pc:sldMk cId="554050488" sldId="305"/>
            <ac:spMk id="2" creationId="{9E717D16-77BD-4DFA-AA2F-5CB364DF6EEC}"/>
          </ac:spMkLst>
        </pc:spChg>
      </pc:sldChg>
      <pc:sldChg chg="modSp mod ord">
        <pc:chgData name="Federico Marchiolli" userId="0e553138-1add-43e9-a078-c3f56924cba2" providerId="ADAL" clId="{8AED3F68-565E-4E72-A07E-FF055FBE2397}" dt="2021-06-16T14:16:34.274" v="9299" actId="255"/>
        <pc:sldMkLst>
          <pc:docMk/>
          <pc:sldMk cId="2280689990" sldId="307"/>
        </pc:sldMkLst>
        <pc:spChg chg="mod">
          <ac:chgData name="Federico Marchiolli" userId="0e553138-1add-43e9-a078-c3f56924cba2" providerId="ADAL" clId="{8AED3F68-565E-4E72-A07E-FF055FBE2397}" dt="2021-06-16T14:16:23.993" v="9298" actId="1076"/>
          <ac:spMkLst>
            <pc:docMk/>
            <pc:sldMk cId="2280689990" sldId="307"/>
            <ac:spMk id="2" creationId="{ACBAE2CC-E5A1-4556-96A1-92FAB668DCE7}"/>
          </ac:spMkLst>
        </pc:spChg>
        <pc:spChg chg="mod">
          <ac:chgData name="Federico Marchiolli" userId="0e553138-1add-43e9-a078-c3f56924cba2" providerId="ADAL" clId="{8AED3F68-565E-4E72-A07E-FF055FBE2397}" dt="2021-06-16T14:16:34.274" v="9299" actId="255"/>
          <ac:spMkLst>
            <pc:docMk/>
            <pc:sldMk cId="2280689990" sldId="307"/>
            <ac:spMk id="3" creationId="{98C0DDDE-EE23-4655-8D8C-82DCEE67EA93}"/>
          </ac:spMkLst>
        </pc:spChg>
      </pc:sldChg>
      <pc:sldChg chg="ord">
        <pc:chgData name="Federico Marchiolli" userId="0e553138-1add-43e9-a078-c3f56924cba2" providerId="ADAL" clId="{8AED3F68-565E-4E72-A07E-FF055FBE2397}" dt="2021-06-16T14:15:17.165" v="9290"/>
        <pc:sldMkLst>
          <pc:docMk/>
          <pc:sldMk cId="1654564568" sldId="308"/>
        </pc:sldMkLst>
      </pc:sldChg>
      <pc:sldChg chg="ord">
        <pc:chgData name="Federico Marchiolli" userId="0e553138-1add-43e9-a078-c3f56924cba2" providerId="ADAL" clId="{8AED3F68-565E-4E72-A07E-FF055FBE2397}" dt="2021-06-16T14:15:17.165" v="9290"/>
        <pc:sldMkLst>
          <pc:docMk/>
          <pc:sldMk cId="2611916135" sldId="315"/>
        </pc:sldMkLst>
      </pc:sldChg>
      <pc:sldChg chg="ord">
        <pc:chgData name="Federico Marchiolli" userId="0e553138-1add-43e9-a078-c3f56924cba2" providerId="ADAL" clId="{8AED3F68-565E-4E72-A07E-FF055FBE2397}" dt="2021-06-16T14:15:17.165" v="9290"/>
        <pc:sldMkLst>
          <pc:docMk/>
          <pc:sldMk cId="2870567033" sldId="316"/>
        </pc:sldMkLst>
      </pc:sldChg>
      <pc:sldChg chg="ord">
        <pc:chgData name="Federico Marchiolli" userId="0e553138-1add-43e9-a078-c3f56924cba2" providerId="ADAL" clId="{8AED3F68-565E-4E72-A07E-FF055FBE2397}" dt="2021-06-16T14:15:17.165" v="9290"/>
        <pc:sldMkLst>
          <pc:docMk/>
          <pc:sldMk cId="3798403700" sldId="317"/>
        </pc:sldMkLst>
      </pc:sldChg>
      <pc:sldChg chg="ord">
        <pc:chgData name="Federico Marchiolli" userId="0e553138-1add-43e9-a078-c3f56924cba2" providerId="ADAL" clId="{8AED3F68-565E-4E72-A07E-FF055FBE2397}" dt="2021-06-16T14:15:17.165" v="9290"/>
        <pc:sldMkLst>
          <pc:docMk/>
          <pc:sldMk cId="3484049249" sldId="323"/>
        </pc:sldMkLst>
      </pc:sldChg>
      <pc:sldChg chg="ord">
        <pc:chgData name="Federico Marchiolli" userId="0e553138-1add-43e9-a078-c3f56924cba2" providerId="ADAL" clId="{8AED3F68-565E-4E72-A07E-FF055FBE2397}" dt="2021-06-16T14:15:17.165" v="9290"/>
        <pc:sldMkLst>
          <pc:docMk/>
          <pc:sldMk cId="54568727" sldId="328"/>
        </pc:sldMkLst>
      </pc:sldChg>
      <pc:sldChg chg="modSp mod ord modNotesTx">
        <pc:chgData name="Federico Marchiolli" userId="0e553138-1add-43e9-a078-c3f56924cba2" providerId="ADAL" clId="{8AED3F68-565E-4E72-A07E-FF055FBE2397}" dt="2021-06-16T14:20:16.815" v="9332" actId="20577"/>
        <pc:sldMkLst>
          <pc:docMk/>
          <pc:sldMk cId="1582062081" sldId="329"/>
        </pc:sldMkLst>
        <pc:spChg chg="mod">
          <ac:chgData name="Federico Marchiolli" userId="0e553138-1add-43e9-a078-c3f56924cba2" providerId="ADAL" clId="{8AED3F68-565E-4E72-A07E-FF055FBE2397}" dt="2021-06-15T08:35:30.212" v="4056" actId="20577"/>
          <ac:spMkLst>
            <pc:docMk/>
            <pc:sldMk cId="1582062081" sldId="329"/>
            <ac:spMk id="5" creationId="{872E982C-B3DE-41FF-A2EA-0B7115EB8E00}"/>
          </ac:spMkLst>
        </pc:spChg>
      </pc:sldChg>
      <pc:sldChg chg="modSp mod ord modNotesTx">
        <pc:chgData name="Federico Marchiolli" userId="0e553138-1add-43e9-a078-c3f56924cba2" providerId="ADAL" clId="{8AED3F68-565E-4E72-A07E-FF055FBE2397}" dt="2021-06-16T14:15:17.165" v="9290"/>
        <pc:sldMkLst>
          <pc:docMk/>
          <pc:sldMk cId="4248609650" sldId="330"/>
        </pc:sldMkLst>
        <pc:spChg chg="mod">
          <ac:chgData name="Federico Marchiolli" userId="0e553138-1add-43e9-a078-c3f56924cba2" providerId="ADAL" clId="{8AED3F68-565E-4E72-A07E-FF055FBE2397}" dt="2021-06-15T08:36:59.107" v="4149" actId="20577"/>
          <ac:spMkLst>
            <pc:docMk/>
            <pc:sldMk cId="4248609650" sldId="330"/>
            <ac:spMk id="2" creationId="{ACBAE2CC-E5A1-4556-96A1-92FAB668DCE7}"/>
          </ac:spMkLst>
        </pc:spChg>
        <pc:graphicFrameChg chg="modGraphic">
          <ac:chgData name="Federico Marchiolli" userId="0e553138-1add-43e9-a078-c3f56924cba2" providerId="ADAL" clId="{8AED3F68-565E-4E72-A07E-FF055FBE2397}" dt="2021-06-15T08:36:36.402" v="4111" actId="20577"/>
          <ac:graphicFrameMkLst>
            <pc:docMk/>
            <pc:sldMk cId="4248609650" sldId="330"/>
            <ac:graphicFrameMk id="6" creationId="{9BD24736-F59D-413E-94DE-DE5542C03740}"/>
          </ac:graphicFrameMkLst>
        </pc:graphicFrameChg>
      </pc:sldChg>
      <pc:sldChg chg="addSp delSp del mod">
        <pc:chgData name="Federico Marchiolli" userId="0e553138-1add-43e9-a078-c3f56924cba2" providerId="ADAL" clId="{8AED3F68-565E-4E72-A07E-FF055FBE2397}" dt="2021-06-10T14:28:03.435" v="1034" actId="2696"/>
        <pc:sldMkLst>
          <pc:docMk/>
          <pc:sldMk cId="2307474748" sldId="331"/>
        </pc:sldMkLst>
        <pc:picChg chg="add del">
          <ac:chgData name="Federico Marchiolli" userId="0e553138-1add-43e9-a078-c3f56924cba2" providerId="ADAL" clId="{8AED3F68-565E-4E72-A07E-FF055FBE2397}" dt="2021-06-10T14:27:15.612" v="1033" actId="478"/>
          <ac:picMkLst>
            <pc:docMk/>
            <pc:sldMk cId="2307474748" sldId="331"/>
            <ac:picMk id="3" creationId="{BE66F04A-4834-43A1-8B54-A384CD50A226}"/>
          </ac:picMkLst>
        </pc:picChg>
      </pc:sldChg>
      <pc:sldChg chg="modSp mod modNotesTx">
        <pc:chgData name="Federico Marchiolli" userId="0e553138-1add-43e9-a078-c3f56924cba2" providerId="ADAL" clId="{8AED3F68-565E-4E72-A07E-FF055FBE2397}" dt="2021-06-16T08:57:29.749" v="5047"/>
        <pc:sldMkLst>
          <pc:docMk/>
          <pc:sldMk cId="545991941" sldId="332"/>
        </pc:sldMkLst>
        <pc:spChg chg="mod">
          <ac:chgData name="Federico Marchiolli" userId="0e553138-1add-43e9-a078-c3f56924cba2" providerId="ADAL" clId="{8AED3F68-565E-4E72-A07E-FF055FBE2397}" dt="2021-06-10T11:56:36.543" v="520" actId="1076"/>
          <ac:spMkLst>
            <pc:docMk/>
            <pc:sldMk cId="545991941" sldId="332"/>
            <ac:spMk id="2" creationId="{9E717D16-77BD-4DFA-AA2F-5CB364DF6EEC}"/>
          </ac:spMkLst>
        </pc:spChg>
        <pc:spChg chg="mod">
          <ac:chgData name="Federico Marchiolli" userId="0e553138-1add-43e9-a078-c3f56924cba2" providerId="ADAL" clId="{8AED3F68-565E-4E72-A07E-FF055FBE2397}" dt="2021-06-10T12:00:26.042" v="593" actId="20577"/>
          <ac:spMkLst>
            <pc:docMk/>
            <pc:sldMk cId="545991941" sldId="332"/>
            <ac:spMk id="3" creationId="{BC5EC1EA-F5B4-42AA-9615-0514854AACA1}"/>
          </ac:spMkLst>
        </pc:spChg>
      </pc:sldChg>
      <pc:sldChg chg="modSp add mod modAnim modNotesTx">
        <pc:chgData name="Federico Marchiolli" userId="0e553138-1add-43e9-a078-c3f56924cba2" providerId="ADAL" clId="{8AED3F68-565E-4E72-A07E-FF055FBE2397}" dt="2021-06-16T09:30:58.086" v="5802" actId="1076"/>
        <pc:sldMkLst>
          <pc:docMk/>
          <pc:sldMk cId="569709769" sldId="333"/>
        </pc:sldMkLst>
        <pc:spChg chg="mod">
          <ac:chgData name="Federico Marchiolli" userId="0e553138-1add-43e9-a078-c3f56924cba2" providerId="ADAL" clId="{8AED3F68-565E-4E72-A07E-FF055FBE2397}" dt="2021-06-10T13:27:24.410" v="1031" actId="1076"/>
          <ac:spMkLst>
            <pc:docMk/>
            <pc:sldMk cId="569709769" sldId="333"/>
            <ac:spMk id="2" creationId="{9E717D16-77BD-4DFA-AA2F-5CB364DF6EEC}"/>
          </ac:spMkLst>
        </pc:spChg>
        <pc:spChg chg="mod">
          <ac:chgData name="Federico Marchiolli" userId="0e553138-1add-43e9-a078-c3f56924cba2" providerId="ADAL" clId="{8AED3F68-565E-4E72-A07E-FF055FBE2397}" dt="2021-06-16T09:30:58.086" v="5802" actId="1076"/>
          <ac:spMkLst>
            <pc:docMk/>
            <pc:sldMk cId="569709769" sldId="333"/>
            <ac:spMk id="3" creationId="{BC5EC1EA-F5B4-42AA-9615-0514854AACA1}"/>
          </ac:spMkLst>
        </pc:spChg>
      </pc:sldChg>
      <pc:sldChg chg="modSp add mod ord modNotesTx">
        <pc:chgData name="Federico Marchiolli" userId="0e553138-1add-43e9-a078-c3f56924cba2" providerId="ADAL" clId="{8AED3F68-565E-4E72-A07E-FF055FBE2397}" dt="2021-06-15T08:15:30.490" v="3843" actId="33524"/>
        <pc:sldMkLst>
          <pc:docMk/>
          <pc:sldMk cId="4047030620" sldId="334"/>
        </pc:sldMkLst>
        <pc:spChg chg="mod">
          <ac:chgData name="Federico Marchiolli" userId="0e553138-1add-43e9-a078-c3f56924cba2" providerId="ADAL" clId="{8AED3F68-565E-4E72-A07E-FF055FBE2397}" dt="2021-06-11T09:03:33.720" v="2534" actId="20577"/>
          <ac:spMkLst>
            <pc:docMk/>
            <pc:sldMk cId="4047030620" sldId="334"/>
            <ac:spMk id="2" creationId="{9E717D16-77BD-4DFA-AA2F-5CB364DF6EEC}"/>
          </ac:spMkLst>
        </pc:spChg>
        <pc:spChg chg="mod">
          <ac:chgData name="Federico Marchiolli" userId="0e553138-1add-43e9-a078-c3f56924cba2" providerId="ADAL" clId="{8AED3F68-565E-4E72-A07E-FF055FBE2397}" dt="2021-06-11T09:27:51.682" v="3833" actId="207"/>
          <ac:spMkLst>
            <pc:docMk/>
            <pc:sldMk cId="4047030620" sldId="334"/>
            <ac:spMk id="3" creationId="{BC5EC1EA-F5B4-42AA-9615-0514854AACA1}"/>
          </ac:spMkLst>
        </pc:spChg>
      </pc:sldChg>
      <pc:sldChg chg="addSp delSp modSp add del mod ord modNotesTx">
        <pc:chgData name="Federico Marchiolli" userId="0e553138-1add-43e9-a078-c3f56924cba2" providerId="ADAL" clId="{8AED3F68-565E-4E72-A07E-FF055FBE2397}" dt="2021-06-16T10:40:11.750" v="7825" actId="47"/>
        <pc:sldMkLst>
          <pc:docMk/>
          <pc:sldMk cId="3583731005" sldId="335"/>
        </pc:sldMkLst>
        <pc:spChg chg="mod">
          <ac:chgData name="Federico Marchiolli" userId="0e553138-1add-43e9-a078-c3f56924cba2" providerId="ADAL" clId="{8AED3F68-565E-4E72-A07E-FF055FBE2397}" dt="2021-06-16T09:49:52.421" v="5832" actId="20577"/>
          <ac:spMkLst>
            <pc:docMk/>
            <pc:sldMk cId="3583731005" sldId="335"/>
            <ac:spMk id="2" creationId="{9E717D16-77BD-4DFA-AA2F-5CB364DF6EEC}"/>
          </ac:spMkLst>
        </pc:spChg>
        <pc:spChg chg="add mod">
          <ac:chgData name="Federico Marchiolli" userId="0e553138-1add-43e9-a078-c3f56924cba2" providerId="ADAL" clId="{8AED3F68-565E-4E72-A07E-FF055FBE2397}" dt="2021-06-16T09:50:05.115" v="5837" actId="20577"/>
          <ac:spMkLst>
            <pc:docMk/>
            <pc:sldMk cId="3583731005" sldId="335"/>
            <ac:spMk id="3" creationId="{A4019AF2-E853-499C-A978-EB30C8F0F12F}"/>
          </ac:spMkLst>
        </pc:spChg>
        <pc:spChg chg="del mod">
          <ac:chgData name="Federico Marchiolli" userId="0e553138-1add-43e9-a078-c3f56924cba2" providerId="ADAL" clId="{8AED3F68-565E-4E72-A07E-FF055FBE2397}" dt="2021-06-10T15:02:42.567" v="1586"/>
          <ac:spMkLst>
            <pc:docMk/>
            <pc:sldMk cId="3583731005" sldId="335"/>
            <ac:spMk id="3" creationId="{BC5EC1EA-F5B4-42AA-9615-0514854AACA1}"/>
          </ac:spMkLst>
        </pc:spChg>
        <pc:picChg chg="add del mod">
          <ac:chgData name="Federico Marchiolli" userId="0e553138-1add-43e9-a078-c3f56924cba2" providerId="ADAL" clId="{8AED3F68-565E-4E72-A07E-FF055FBE2397}" dt="2021-06-16T09:49:56.651" v="5833" actId="478"/>
          <ac:picMkLst>
            <pc:docMk/>
            <pc:sldMk cId="3583731005" sldId="335"/>
            <ac:picMk id="1026" creationId="{068E8801-C0D2-43AB-BA11-38E1B7D28F1E}"/>
          </ac:picMkLst>
        </pc:picChg>
      </pc:sldChg>
      <pc:sldChg chg="modSp add del mod ord">
        <pc:chgData name="Federico Marchiolli" userId="0e553138-1add-43e9-a078-c3f56924cba2" providerId="ADAL" clId="{8AED3F68-565E-4E72-A07E-FF055FBE2397}" dt="2021-06-16T09:05:21.342" v="5054" actId="47"/>
        <pc:sldMkLst>
          <pc:docMk/>
          <pc:sldMk cId="1163374978" sldId="336"/>
        </pc:sldMkLst>
        <pc:spChg chg="mod">
          <ac:chgData name="Federico Marchiolli" userId="0e553138-1add-43e9-a078-c3f56924cba2" providerId="ADAL" clId="{8AED3F68-565E-4E72-A07E-FF055FBE2397}" dt="2021-06-15T09:46:22.849" v="4573" actId="20577"/>
          <ac:spMkLst>
            <pc:docMk/>
            <pc:sldMk cId="1163374978" sldId="336"/>
            <ac:spMk id="2" creationId="{9E717D16-77BD-4DFA-AA2F-5CB364DF6EEC}"/>
          </ac:spMkLst>
        </pc:spChg>
        <pc:spChg chg="mod">
          <ac:chgData name="Federico Marchiolli" userId="0e553138-1add-43e9-a078-c3f56924cba2" providerId="ADAL" clId="{8AED3F68-565E-4E72-A07E-FF055FBE2397}" dt="2021-06-15T09:53:13.621" v="4585" actId="255"/>
          <ac:spMkLst>
            <pc:docMk/>
            <pc:sldMk cId="1163374978" sldId="336"/>
            <ac:spMk id="3" creationId="{BC5EC1EA-F5B4-42AA-9615-0514854AACA1}"/>
          </ac:spMkLst>
        </pc:spChg>
      </pc:sldChg>
      <pc:sldChg chg="modSp add del mod">
        <pc:chgData name="Federico Marchiolli" userId="0e553138-1add-43e9-a078-c3f56924cba2" providerId="ADAL" clId="{8AED3F68-565E-4E72-A07E-FF055FBE2397}" dt="2021-06-16T09:15:33.587" v="5148" actId="47"/>
        <pc:sldMkLst>
          <pc:docMk/>
          <pc:sldMk cId="3224531345" sldId="336"/>
        </pc:sldMkLst>
        <pc:spChg chg="mod">
          <ac:chgData name="Federico Marchiolli" userId="0e553138-1add-43e9-a078-c3f56924cba2" providerId="ADAL" clId="{8AED3F68-565E-4E72-A07E-FF055FBE2397}" dt="2021-06-16T09:15:08.790" v="5144" actId="5793"/>
          <ac:spMkLst>
            <pc:docMk/>
            <pc:sldMk cId="3224531345" sldId="336"/>
            <ac:spMk id="5" creationId="{872E982C-B3DE-41FF-A2EA-0B7115EB8E00}"/>
          </ac:spMkLst>
        </pc:spChg>
      </pc:sldChg>
      <pc:sldChg chg="add del">
        <pc:chgData name="Federico Marchiolli" userId="0e553138-1add-43e9-a078-c3f56924cba2" providerId="ADAL" clId="{8AED3F68-565E-4E72-A07E-FF055FBE2397}" dt="2021-06-16T08:40:57.960" v="5036" actId="47"/>
        <pc:sldMkLst>
          <pc:docMk/>
          <pc:sldMk cId="2462445278" sldId="337"/>
        </pc:sldMkLst>
      </pc:sldChg>
      <pc:sldChg chg="modSp add del mod ord modAnim">
        <pc:chgData name="Federico Marchiolli" userId="0e553138-1add-43e9-a078-c3f56924cba2" providerId="ADAL" clId="{8AED3F68-565E-4E72-A07E-FF055FBE2397}" dt="2021-06-16T14:20:25.507" v="9333" actId="47"/>
        <pc:sldMkLst>
          <pc:docMk/>
          <pc:sldMk cId="2783963727" sldId="337"/>
        </pc:sldMkLst>
        <pc:spChg chg="mod">
          <ac:chgData name="Federico Marchiolli" userId="0e553138-1add-43e9-a078-c3f56924cba2" providerId="ADAL" clId="{8AED3F68-565E-4E72-A07E-FF055FBE2397}" dt="2021-06-16T09:16:20.573" v="5691" actId="20577"/>
          <ac:spMkLst>
            <pc:docMk/>
            <pc:sldMk cId="2783963727" sldId="337"/>
            <ac:spMk id="2" creationId="{9E717D16-77BD-4DFA-AA2F-5CB364DF6EEC}"/>
          </ac:spMkLst>
        </pc:spChg>
        <pc:spChg chg="mod">
          <ac:chgData name="Federico Marchiolli" userId="0e553138-1add-43e9-a078-c3f56924cba2" providerId="ADAL" clId="{8AED3F68-565E-4E72-A07E-FF055FBE2397}" dt="2021-06-16T14:19:20.891" v="9302" actId="21"/>
          <ac:spMkLst>
            <pc:docMk/>
            <pc:sldMk cId="2783963727" sldId="337"/>
            <ac:spMk id="3" creationId="{BC5EC1EA-F5B4-42AA-9615-0514854AACA1}"/>
          </ac:spMkLst>
        </pc:spChg>
      </pc:sldChg>
      <pc:sldChg chg="modSp add mod ord modAnim modNotesTx">
        <pc:chgData name="Federico Marchiolli" userId="0e553138-1add-43e9-a078-c3f56924cba2" providerId="ADAL" clId="{8AED3F68-565E-4E72-A07E-FF055FBE2397}" dt="2021-06-16T10:56:00.603" v="8391" actId="20577"/>
        <pc:sldMkLst>
          <pc:docMk/>
          <pc:sldMk cId="3386212102" sldId="338"/>
        </pc:sldMkLst>
        <pc:spChg chg="mod">
          <ac:chgData name="Federico Marchiolli" userId="0e553138-1add-43e9-a078-c3f56924cba2" providerId="ADAL" clId="{8AED3F68-565E-4E72-A07E-FF055FBE2397}" dt="2021-06-16T09:50:35.751" v="5926" actId="20577"/>
          <ac:spMkLst>
            <pc:docMk/>
            <pc:sldMk cId="3386212102" sldId="338"/>
            <ac:spMk id="2" creationId="{9E717D16-77BD-4DFA-AA2F-5CB364DF6EEC}"/>
          </ac:spMkLst>
        </pc:spChg>
        <pc:spChg chg="mod">
          <ac:chgData name="Federico Marchiolli" userId="0e553138-1add-43e9-a078-c3f56924cba2" providerId="ADAL" clId="{8AED3F68-565E-4E72-A07E-FF055FBE2397}" dt="2021-06-16T10:25:42.546" v="7823" actId="255"/>
          <ac:spMkLst>
            <pc:docMk/>
            <pc:sldMk cId="3386212102" sldId="338"/>
            <ac:spMk id="3" creationId="{BC5EC1EA-F5B4-42AA-9615-0514854AACA1}"/>
          </ac:spMkLst>
        </pc:spChg>
      </pc:sldChg>
      <pc:sldChg chg="modSp add mod modAnim modNotesTx">
        <pc:chgData name="Federico Marchiolli" userId="0e553138-1add-43e9-a078-c3f56924cba2" providerId="ADAL" clId="{8AED3F68-565E-4E72-A07E-FF055FBE2397}" dt="2021-06-16T10:43:19.501" v="8387" actId="27636"/>
        <pc:sldMkLst>
          <pc:docMk/>
          <pc:sldMk cId="1711258268" sldId="339"/>
        </pc:sldMkLst>
        <pc:spChg chg="mod">
          <ac:chgData name="Federico Marchiolli" userId="0e553138-1add-43e9-a078-c3f56924cba2" providerId="ADAL" clId="{8AED3F68-565E-4E72-A07E-FF055FBE2397}" dt="2021-06-16T10:40:46.326" v="7931" actId="20577"/>
          <ac:spMkLst>
            <pc:docMk/>
            <pc:sldMk cId="1711258268" sldId="339"/>
            <ac:spMk id="2" creationId="{9E717D16-77BD-4DFA-AA2F-5CB364DF6EEC}"/>
          </ac:spMkLst>
        </pc:spChg>
        <pc:spChg chg="mod">
          <ac:chgData name="Federico Marchiolli" userId="0e553138-1add-43e9-a078-c3f56924cba2" providerId="ADAL" clId="{8AED3F68-565E-4E72-A07E-FF055FBE2397}" dt="2021-06-16T10:43:19.501" v="8387" actId="27636"/>
          <ac:spMkLst>
            <pc:docMk/>
            <pc:sldMk cId="1711258268" sldId="339"/>
            <ac:spMk id="3" creationId="{BC5EC1EA-F5B4-42AA-9615-0514854AACA1}"/>
          </ac:spMkLst>
        </pc:spChg>
      </pc:sldChg>
      <pc:sldChg chg="modSp add mod modAnim modNotesTx">
        <pc:chgData name="Federico Marchiolli" userId="0e553138-1add-43e9-a078-c3f56924cba2" providerId="ADAL" clId="{8AED3F68-565E-4E72-A07E-FF055FBE2397}" dt="2021-06-16T12:44:41.433" v="9285" actId="1076"/>
        <pc:sldMkLst>
          <pc:docMk/>
          <pc:sldMk cId="2876000928" sldId="340"/>
        </pc:sldMkLst>
        <pc:spChg chg="mod">
          <ac:chgData name="Federico Marchiolli" userId="0e553138-1add-43e9-a078-c3f56924cba2" providerId="ADAL" clId="{8AED3F68-565E-4E72-A07E-FF055FBE2397}" dt="2021-06-16T12:37:57.249" v="9122" actId="20577"/>
          <ac:spMkLst>
            <pc:docMk/>
            <pc:sldMk cId="2876000928" sldId="340"/>
            <ac:spMk id="2" creationId="{9E717D16-77BD-4DFA-AA2F-5CB364DF6EEC}"/>
          </ac:spMkLst>
        </pc:spChg>
        <pc:spChg chg="mod">
          <ac:chgData name="Federico Marchiolli" userId="0e553138-1add-43e9-a078-c3f56924cba2" providerId="ADAL" clId="{8AED3F68-565E-4E72-A07E-FF055FBE2397}" dt="2021-06-16T12:44:41.433" v="9285" actId="1076"/>
          <ac:spMkLst>
            <pc:docMk/>
            <pc:sldMk cId="2876000928" sldId="340"/>
            <ac:spMk id="3" creationId="{BC5EC1EA-F5B4-42AA-9615-0514854AACA1}"/>
          </ac:spMkLst>
        </pc:spChg>
      </pc:sldChg>
    </pc:docChg>
  </pc:docChgLst>
  <pc:docChgLst>
    <pc:chgData name="Federico Marchiolli" userId="0e553138-1add-43e9-a078-c3f56924cba2" providerId="ADAL" clId="{B3DC2B57-F0BC-4ABB-ACB0-54E800CEAE64}"/>
    <pc:docChg chg="undo custSel addSld delSld modSld sldOrd addSection modSection">
      <pc:chgData name="Federico Marchiolli" userId="0e553138-1add-43e9-a078-c3f56924cba2" providerId="ADAL" clId="{B3DC2B57-F0BC-4ABB-ACB0-54E800CEAE64}" dt="2021-07-01T07:28:55.271" v="5614" actId="20577"/>
      <pc:docMkLst>
        <pc:docMk/>
      </pc:docMkLst>
      <pc:sldChg chg="modSp mod">
        <pc:chgData name="Federico Marchiolli" userId="0e553138-1add-43e9-a078-c3f56924cba2" providerId="ADAL" clId="{B3DC2B57-F0BC-4ABB-ACB0-54E800CEAE64}" dt="2021-06-25T07:56:54.403" v="83" actId="20577"/>
        <pc:sldMkLst>
          <pc:docMk/>
          <pc:sldMk cId="1949151961" sldId="257"/>
        </pc:sldMkLst>
        <pc:spChg chg="mod">
          <ac:chgData name="Federico Marchiolli" userId="0e553138-1add-43e9-a078-c3f56924cba2" providerId="ADAL" clId="{B3DC2B57-F0BC-4ABB-ACB0-54E800CEAE64}" dt="2021-06-25T07:56:54.403" v="83" actId="20577"/>
          <ac:spMkLst>
            <pc:docMk/>
            <pc:sldMk cId="1949151961" sldId="257"/>
            <ac:spMk id="3" creationId="{033BE605-4431-4CBA-B73A-D47DC9166C61}"/>
          </ac:spMkLst>
        </pc:spChg>
      </pc:sldChg>
      <pc:sldChg chg="modNotesTx">
        <pc:chgData name="Federico Marchiolli" userId="0e553138-1add-43e9-a078-c3f56924cba2" providerId="ADAL" clId="{B3DC2B57-F0BC-4ABB-ACB0-54E800CEAE64}" dt="2021-06-28T13:35:15.732" v="2166" actId="20577"/>
        <pc:sldMkLst>
          <pc:docMk/>
          <pc:sldMk cId="1447563180" sldId="262"/>
        </pc:sldMkLst>
      </pc:sldChg>
      <pc:sldChg chg="modNotesTx">
        <pc:chgData name="Federico Marchiolli" userId="0e553138-1add-43e9-a078-c3f56924cba2" providerId="ADAL" clId="{B3DC2B57-F0BC-4ABB-ACB0-54E800CEAE64}" dt="2021-06-25T09:30:37.229" v="1699" actId="20577"/>
        <pc:sldMkLst>
          <pc:docMk/>
          <pc:sldMk cId="2026246750" sldId="263"/>
        </pc:sldMkLst>
      </pc:sldChg>
      <pc:sldChg chg="modSp mod ord modNotesTx">
        <pc:chgData name="Federico Marchiolli" userId="0e553138-1add-43e9-a078-c3f56924cba2" providerId="ADAL" clId="{B3DC2B57-F0BC-4ABB-ACB0-54E800CEAE64}" dt="2021-06-30T09:39:07.717" v="4060" actId="20577"/>
        <pc:sldMkLst>
          <pc:docMk/>
          <pc:sldMk cId="4167235247" sldId="277"/>
        </pc:sldMkLst>
        <pc:spChg chg="mod">
          <ac:chgData name="Federico Marchiolli" userId="0e553138-1add-43e9-a078-c3f56924cba2" providerId="ADAL" clId="{B3DC2B57-F0BC-4ABB-ACB0-54E800CEAE64}" dt="2021-06-28T13:36:43.515" v="2176" actId="20577"/>
          <ac:spMkLst>
            <pc:docMk/>
            <pc:sldMk cId="4167235247" sldId="277"/>
            <ac:spMk id="6" creationId="{C871CBC3-D71F-4CA3-80D3-810729A5EC9D}"/>
          </ac:spMkLst>
        </pc:spChg>
      </pc:sldChg>
      <pc:sldChg chg="modNotesTx">
        <pc:chgData name="Federico Marchiolli" userId="0e553138-1add-43e9-a078-c3f56924cba2" providerId="ADAL" clId="{B3DC2B57-F0BC-4ABB-ACB0-54E800CEAE64}" dt="2021-06-25T09:02:26.834" v="1672" actId="20577"/>
        <pc:sldMkLst>
          <pc:docMk/>
          <pc:sldMk cId="460645651" sldId="280"/>
        </pc:sldMkLst>
      </pc:sldChg>
      <pc:sldChg chg="modNotesTx">
        <pc:chgData name="Federico Marchiolli" userId="0e553138-1add-43e9-a078-c3f56924cba2" providerId="ADAL" clId="{B3DC2B57-F0BC-4ABB-ACB0-54E800CEAE64}" dt="2021-06-30T08:41:34.597" v="2554" actId="20577"/>
        <pc:sldMkLst>
          <pc:docMk/>
          <pc:sldMk cId="1883307442" sldId="284"/>
        </pc:sldMkLst>
      </pc:sldChg>
      <pc:sldChg chg="ord">
        <pc:chgData name="Federico Marchiolli" userId="0e553138-1add-43e9-a078-c3f56924cba2" providerId="ADAL" clId="{B3DC2B57-F0BC-4ABB-ACB0-54E800CEAE64}" dt="2021-06-30T08:41:41.884" v="2556"/>
        <pc:sldMkLst>
          <pc:docMk/>
          <pc:sldMk cId="306705376" sldId="292"/>
        </pc:sldMkLst>
      </pc:sldChg>
      <pc:sldChg chg="modAnim modNotesTx">
        <pc:chgData name="Federico Marchiolli" userId="0e553138-1add-43e9-a078-c3f56924cba2" providerId="ADAL" clId="{B3DC2B57-F0BC-4ABB-ACB0-54E800CEAE64}" dt="2021-06-25T08:28:42.368" v="580" actId="20577"/>
        <pc:sldMkLst>
          <pc:docMk/>
          <pc:sldMk cId="802761455" sldId="300"/>
        </pc:sldMkLst>
      </pc:sldChg>
      <pc:sldChg chg="modSp modNotesTx">
        <pc:chgData name="Federico Marchiolli" userId="0e553138-1add-43e9-a078-c3f56924cba2" providerId="ADAL" clId="{B3DC2B57-F0BC-4ABB-ACB0-54E800CEAE64}" dt="2021-06-30T10:06:24.036" v="4495" actId="20577"/>
        <pc:sldMkLst>
          <pc:docMk/>
          <pc:sldMk cId="1802060551" sldId="301"/>
        </pc:sldMkLst>
        <pc:spChg chg="mod">
          <ac:chgData name="Federico Marchiolli" userId="0e553138-1add-43e9-a078-c3f56924cba2" providerId="ADAL" clId="{B3DC2B57-F0BC-4ABB-ACB0-54E800CEAE64}" dt="2021-06-25T08:37:26.852" v="981" actId="20577"/>
          <ac:spMkLst>
            <pc:docMk/>
            <pc:sldMk cId="1802060551" sldId="301"/>
            <ac:spMk id="6" creationId="{6D4F301B-E451-4F02-AC34-7D2BF0CB6374}"/>
          </ac:spMkLst>
        </pc:spChg>
      </pc:sldChg>
      <pc:sldChg chg="modSp mod modNotesTx">
        <pc:chgData name="Federico Marchiolli" userId="0e553138-1add-43e9-a078-c3f56924cba2" providerId="ADAL" clId="{B3DC2B57-F0BC-4ABB-ACB0-54E800CEAE64}" dt="2021-06-30T09:57:40.111" v="4139" actId="20577"/>
        <pc:sldMkLst>
          <pc:docMk/>
          <pc:sldMk cId="1569371690" sldId="302"/>
        </pc:sldMkLst>
        <pc:graphicFrameChg chg="modGraphic">
          <ac:chgData name="Federico Marchiolli" userId="0e553138-1add-43e9-a078-c3f56924cba2" providerId="ADAL" clId="{B3DC2B57-F0BC-4ABB-ACB0-54E800CEAE64}" dt="2021-06-30T09:57:40.111" v="4139" actId="20577"/>
          <ac:graphicFrameMkLst>
            <pc:docMk/>
            <pc:sldMk cId="1569371690" sldId="302"/>
            <ac:graphicFrameMk id="7" creationId="{8AD722F1-A23D-43DF-A306-BD9915F2A35E}"/>
          </ac:graphicFrameMkLst>
        </pc:graphicFrameChg>
      </pc:sldChg>
      <pc:sldChg chg="addSp modSp mod ord modAnim modNotesTx">
        <pc:chgData name="Federico Marchiolli" userId="0e553138-1add-43e9-a078-c3f56924cba2" providerId="ADAL" clId="{B3DC2B57-F0BC-4ABB-ACB0-54E800CEAE64}" dt="2021-06-30T10:25:48.991" v="5468" actId="20577"/>
        <pc:sldMkLst>
          <pc:docMk/>
          <pc:sldMk cId="497131382" sldId="303"/>
        </pc:sldMkLst>
        <pc:spChg chg="mod">
          <ac:chgData name="Federico Marchiolli" userId="0e553138-1add-43e9-a078-c3f56924cba2" providerId="ADAL" clId="{B3DC2B57-F0BC-4ABB-ACB0-54E800CEAE64}" dt="2021-06-28T13:59:15.228" v="2451" actId="1076"/>
          <ac:spMkLst>
            <pc:docMk/>
            <pc:sldMk cId="497131382" sldId="303"/>
            <ac:spMk id="2" creationId="{9E717D16-77BD-4DFA-AA2F-5CB364DF6EEC}"/>
          </ac:spMkLst>
        </pc:spChg>
        <pc:picChg chg="add mod">
          <ac:chgData name="Federico Marchiolli" userId="0e553138-1add-43e9-a078-c3f56924cba2" providerId="ADAL" clId="{B3DC2B57-F0BC-4ABB-ACB0-54E800CEAE64}" dt="2021-06-28T13:59:00.955" v="2450" actId="14100"/>
          <ac:picMkLst>
            <pc:docMk/>
            <pc:sldMk cId="497131382" sldId="303"/>
            <ac:picMk id="3" creationId="{09B2DFBA-6547-4DA5-A5CC-03B34EBA3F23}"/>
          </ac:picMkLst>
        </pc:picChg>
        <pc:picChg chg="mod">
          <ac:chgData name="Federico Marchiolli" userId="0e553138-1add-43e9-a078-c3f56924cba2" providerId="ADAL" clId="{B3DC2B57-F0BC-4ABB-ACB0-54E800CEAE64}" dt="2021-06-28T13:58:56.530" v="2449" actId="14100"/>
          <ac:picMkLst>
            <pc:docMk/>
            <pc:sldMk cId="497131382" sldId="303"/>
            <ac:picMk id="5" creationId="{3CE0B48D-477B-4CE6-A6AD-3A03F47B0DEF}"/>
          </ac:picMkLst>
        </pc:picChg>
      </pc:sldChg>
      <pc:sldChg chg="addSp modSp mod ord modAnim modNotesTx">
        <pc:chgData name="Federico Marchiolli" userId="0e553138-1add-43e9-a078-c3f56924cba2" providerId="ADAL" clId="{B3DC2B57-F0BC-4ABB-ACB0-54E800CEAE64}" dt="2021-06-28T13:48:26.554" v="2425"/>
        <pc:sldMkLst>
          <pc:docMk/>
          <pc:sldMk cId="554050488" sldId="305"/>
        </pc:sldMkLst>
        <pc:spChg chg="mod">
          <ac:chgData name="Federico Marchiolli" userId="0e553138-1add-43e9-a078-c3f56924cba2" providerId="ADAL" clId="{B3DC2B57-F0BC-4ABB-ACB0-54E800CEAE64}" dt="2021-06-25T09:00:57.786" v="1516" actId="1076"/>
          <ac:spMkLst>
            <pc:docMk/>
            <pc:sldMk cId="554050488" sldId="305"/>
            <ac:spMk id="2" creationId="{9E717D16-77BD-4DFA-AA2F-5CB364DF6EEC}"/>
          </ac:spMkLst>
        </pc:spChg>
        <pc:picChg chg="add mod">
          <ac:chgData name="Federico Marchiolli" userId="0e553138-1add-43e9-a078-c3f56924cba2" providerId="ADAL" clId="{B3DC2B57-F0BC-4ABB-ACB0-54E800CEAE64}" dt="2021-06-28T13:43:53.169" v="2182" actId="1076"/>
          <ac:picMkLst>
            <pc:docMk/>
            <pc:sldMk cId="554050488" sldId="305"/>
            <ac:picMk id="3" creationId="{577A7043-5657-41BB-9244-08E558EBA8DE}"/>
          </ac:picMkLst>
        </pc:picChg>
      </pc:sldChg>
      <pc:sldChg chg="modSp">
        <pc:chgData name="Federico Marchiolli" userId="0e553138-1add-43e9-a078-c3f56924cba2" providerId="ADAL" clId="{B3DC2B57-F0BC-4ABB-ACB0-54E800CEAE64}" dt="2021-06-25T08:47:08.831" v="1177" actId="20577"/>
        <pc:sldMkLst>
          <pc:docMk/>
          <pc:sldMk cId="2280689990" sldId="307"/>
        </pc:sldMkLst>
        <pc:spChg chg="mod">
          <ac:chgData name="Federico Marchiolli" userId="0e553138-1add-43e9-a078-c3f56924cba2" providerId="ADAL" clId="{B3DC2B57-F0BC-4ABB-ACB0-54E800CEAE64}" dt="2021-06-25T08:47:08.831" v="1177" actId="20577"/>
          <ac:spMkLst>
            <pc:docMk/>
            <pc:sldMk cId="2280689990" sldId="307"/>
            <ac:spMk id="3" creationId="{98C0DDDE-EE23-4655-8D8C-82DCEE67EA93}"/>
          </ac:spMkLst>
        </pc:spChg>
      </pc:sldChg>
      <pc:sldChg chg="del">
        <pc:chgData name="Federico Marchiolli" userId="0e553138-1add-43e9-a078-c3f56924cba2" providerId="ADAL" clId="{B3DC2B57-F0BC-4ABB-ACB0-54E800CEAE64}" dt="2021-06-25T08:46:09.747" v="1144" actId="47"/>
        <pc:sldMkLst>
          <pc:docMk/>
          <pc:sldMk cId="1654564568" sldId="308"/>
        </pc:sldMkLst>
      </pc:sldChg>
      <pc:sldChg chg="modNotesTx">
        <pc:chgData name="Federico Marchiolli" userId="0e553138-1add-43e9-a078-c3f56924cba2" providerId="ADAL" clId="{B3DC2B57-F0BC-4ABB-ACB0-54E800CEAE64}" dt="2021-06-30T09:22:18.943" v="3996" actId="20577"/>
        <pc:sldMkLst>
          <pc:docMk/>
          <pc:sldMk cId="2611916135" sldId="315"/>
        </pc:sldMkLst>
      </pc:sldChg>
      <pc:sldChg chg="modSp mod">
        <pc:chgData name="Federico Marchiolli" userId="0e553138-1add-43e9-a078-c3f56924cba2" providerId="ADAL" clId="{B3DC2B57-F0BC-4ABB-ACB0-54E800CEAE64}" dt="2021-07-01T07:28:55.271" v="5614" actId="20577"/>
        <pc:sldMkLst>
          <pc:docMk/>
          <pc:sldMk cId="3484049249" sldId="323"/>
        </pc:sldMkLst>
        <pc:graphicFrameChg chg="modGraphic">
          <ac:chgData name="Federico Marchiolli" userId="0e553138-1add-43e9-a078-c3f56924cba2" providerId="ADAL" clId="{B3DC2B57-F0BC-4ABB-ACB0-54E800CEAE64}" dt="2021-07-01T07:28:55.271" v="5614" actId="20577"/>
          <ac:graphicFrameMkLst>
            <pc:docMk/>
            <pc:sldMk cId="3484049249" sldId="323"/>
            <ac:graphicFrameMk id="6" creationId="{9BD24736-F59D-413E-94DE-DE5542C03740}"/>
          </ac:graphicFrameMkLst>
        </pc:graphicFrameChg>
      </pc:sldChg>
      <pc:sldChg chg="addSp delSp modSp mod modAnim modNotesTx">
        <pc:chgData name="Federico Marchiolli" userId="0e553138-1add-43e9-a078-c3f56924cba2" providerId="ADAL" clId="{B3DC2B57-F0BC-4ABB-ACB0-54E800CEAE64}" dt="2021-06-30T10:11:45.952" v="4502" actId="1076"/>
        <pc:sldMkLst>
          <pc:docMk/>
          <pc:sldMk cId="54568727" sldId="328"/>
        </pc:sldMkLst>
        <pc:spChg chg="del mod">
          <ac:chgData name="Federico Marchiolli" userId="0e553138-1add-43e9-a078-c3f56924cba2" providerId="ADAL" clId="{B3DC2B57-F0BC-4ABB-ACB0-54E800CEAE64}" dt="2021-06-30T10:11:31.863" v="4498"/>
          <ac:spMkLst>
            <pc:docMk/>
            <pc:sldMk cId="54568727" sldId="328"/>
            <ac:spMk id="5" creationId="{00000000-0000-0000-0000-000000000000}"/>
          </ac:spMkLst>
        </pc:spChg>
        <pc:spChg chg="mod">
          <ac:chgData name="Federico Marchiolli" userId="0e553138-1add-43e9-a078-c3f56924cba2" providerId="ADAL" clId="{B3DC2B57-F0BC-4ABB-ACB0-54E800CEAE64}" dt="2021-06-25T10:34:36.177" v="1704" actId="20577"/>
          <ac:spMkLst>
            <pc:docMk/>
            <pc:sldMk cId="54568727" sldId="328"/>
            <ac:spMk id="7" creationId="{00000000-0000-0000-0000-000000000000}"/>
          </ac:spMkLst>
        </pc:spChg>
        <pc:picChg chg="add mod">
          <ac:chgData name="Federico Marchiolli" userId="0e553138-1add-43e9-a078-c3f56924cba2" providerId="ADAL" clId="{B3DC2B57-F0BC-4ABB-ACB0-54E800CEAE64}" dt="2021-06-30T10:11:45.952" v="4502" actId="1076"/>
          <ac:picMkLst>
            <pc:docMk/>
            <pc:sldMk cId="54568727" sldId="328"/>
            <ac:picMk id="2" creationId="{64BB90BC-0CB0-479F-9F5F-9CBBC3C67FDA}"/>
          </ac:picMkLst>
        </pc:picChg>
      </pc:sldChg>
      <pc:sldChg chg="modNotesTx">
        <pc:chgData name="Federico Marchiolli" userId="0e553138-1add-43e9-a078-c3f56924cba2" providerId="ADAL" clId="{B3DC2B57-F0BC-4ABB-ACB0-54E800CEAE64}" dt="2021-06-25T09:30:25.218" v="1697" actId="113"/>
        <pc:sldMkLst>
          <pc:docMk/>
          <pc:sldMk cId="1582062081" sldId="329"/>
        </pc:sldMkLst>
      </pc:sldChg>
      <pc:sldChg chg="modNotesTx">
        <pc:chgData name="Federico Marchiolli" userId="0e553138-1add-43e9-a078-c3f56924cba2" providerId="ADAL" clId="{B3DC2B57-F0BC-4ABB-ACB0-54E800CEAE64}" dt="2021-06-25T08:31:18.406" v="717" actId="20577"/>
        <pc:sldMkLst>
          <pc:docMk/>
          <pc:sldMk cId="4248609650" sldId="330"/>
        </pc:sldMkLst>
      </pc:sldChg>
      <pc:sldChg chg="addSp delSp modSp mod delAnim modAnim modNotesTx">
        <pc:chgData name="Federico Marchiolli" userId="0e553138-1add-43e9-a078-c3f56924cba2" providerId="ADAL" clId="{B3DC2B57-F0BC-4ABB-ACB0-54E800CEAE64}" dt="2021-06-28T13:31:15.748" v="2126" actId="20577"/>
        <pc:sldMkLst>
          <pc:docMk/>
          <pc:sldMk cId="545991941" sldId="332"/>
        </pc:sldMkLst>
        <pc:spChg chg="mod">
          <ac:chgData name="Federico Marchiolli" userId="0e553138-1add-43e9-a078-c3f56924cba2" providerId="ADAL" clId="{B3DC2B57-F0BC-4ABB-ACB0-54E800CEAE64}" dt="2021-06-28T13:30:44.105" v="2115" actId="21"/>
          <ac:spMkLst>
            <pc:docMk/>
            <pc:sldMk cId="545991941" sldId="332"/>
            <ac:spMk id="3" creationId="{BC5EC1EA-F5B4-42AA-9615-0514854AACA1}"/>
          </ac:spMkLst>
        </pc:spChg>
        <pc:picChg chg="add del mod">
          <ac:chgData name="Federico Marchiolli" userId="0e553138-1add-43e9-a078-c3f56924cba2" providerId="ADAL" clId="{B3DC2B57-F0BC-4ABB-ACB0-54E800CEAE64}" dt="2021-06-25T13:58:11.549" v="1814" actId="478"/>
          <ac:picMkLst>
            <pc:docMk/>
            <pc:sldMk cId="545991941" sldId="332"/>
            <ac:picMk id="4" creationId="{22E4A554-4E15-40E6-AD85-82FE8778DFB5}"/>
          </ac:picMkLst>
        </pc:picChg>
      </pc:sldChg>
      <pc:sldChg chg="modNotesTx">
        <pc:chgData name="Federico Marchiolli" userId="0e553138-1add-43e9-a078-c3f56924cba2" providerId="ADAL" clId="{B3DC2B57-F0BC-4ABB-ACB0-54E800CEAE64}" dt="2021-06-30T08:50:06.772" v="2817" actId="20577"/>
        <pc:sldMkLst>
          <pc:docMk/>
          <pc:sldMk cId="569709769" sldId="333"/>
        </pc:sldMkLst>
      </pc:sldChg>
      <pc:sldChg chg="modSp mod">
        <pc:chgData name="Federico Marchiolli" userId="0e553138-1add-43e9-a078-c3f56924cba2" providerId="ADAL" clId="{B3DC2B57-F0BC-4ABB-ACB0-54E800CEAE64}" dt="2021-07-01T07:24:41.017" v="5604" actId="20577"/>
        <pc:sldMkLst>
          <pc:docMk/>
          <pc:sldMk cId="4047030620" sldId="334"/>
        </pc:sldMkLst>
        <pc:spChg chg="mod">
          <ac:chgData name="Federico Marchiolli" userId="0e553138-1add-43e9-a078-c3f56924cba2" providerId="ADAL" clId="{B3DC2B57-F0BC-4ABB-ACB0-54E800CEAE64}" dt="2021-07-01T07:24:41.017" v="5604" actId="20577"/>
          <ac:spMkLst>
            <pc:docMk/>
            <pc:sldMk cId="4047030620" sldId="334"/>
            <ac:spMk id="3" creationId="{BC5EC1EA-F5B4-42AA-9615-0514854AACA1}"/>
          </ac:spMkLst>
        </pc:spChg>
      </pc:sldChg>
      <pc:sldChg chg="modNotesTx">
        <pc:chgData name="Federico Marchiolli" userId="0e553138-1add-43e9-a078-c3f56924cba2" providerId="ADAL" clId="{B3DC2B57-F0BC-4ABB-ACB0-54E800CEAE64}" dt="2021-06-30T08:51:09.807" v="2871" actId="20577"/>
        <pc:sldMkLst>
          <pc:docMk/>
          <pc:sldMk cId="3386212102" sldId="338"/>
        </pc:sldMkLst>
      </pc:sldChg>
      <pc:sldChg chg="delSp modSp add mod modClrScheme chgLayout modNotesTx">
        <pc:chgData name="Federico Marchiolli" userId="0e553138-1add-43e9-a078-c3f56924cba2" providerId="ADAL" clId="{B3DC2B57-F0BC-4ABB-ACB0-54E800CEAE64}" dt="2021-06-28T13:31:19.577" v="2127" actId="20577"/>
        <pc:sldMkLst>
          <pc:docMk/>
          <pc:sldMk cId="1359168819" sldId="341"/>
        </pc:sldMkLst>
        <pc:spChg chg="mod ord">
          <ac:chgData name="Federico Marchiolli" userId="0e553138-1add-43e9-a078-c3f56924cba2" providerId="ADAL" clId="{B3DC2B57-F0BC-4ABB-ACB0-54E800CEAE64}" dt="2021-06-25T13:58:42.277" v="2107" actId="700"/>
          <ac:spMkLst>
            <pc:docMk/>
            <pc:sldMk cId="1359168819" sldId="341"/>
            <ac:spMk id="2" creationId="{9E717D16-77BD-4DFA-AA2F-5CB364DF6EEC}"/>
          </ac:spMkLst>
        </pc:spChg>
        <pc:spChg chg="del mod">
          <ac:chgData name="Federico Marchiolli" userId="0e553138-1add-43e9-a078-c3f56924cba2" providerId="ADAL" clId="{B3DC2B57-F0BC-4ABB-ACB0-54E800CEAE64}" dt="2021-06-25T13:58:42.277" v="2107" actId="700"/>
          <ac:spMkLst>
            <pc:docMk/>
            <pc:sldMk cId="1359168819" sldId="341"/>
            <ac:spMk id="3" creationId="{BC5EC1EA-F5B4-42AA-9615-0514854AACA1}"/>
          </ac:spMkLst>
        </pc:spChg>
        <pc:picChg chg="mod">
          <ac:chgData name="Federico Marchiolli" userId="0e553138-1add-43e9-a078-c3f56924cba2" providerId="ADAL" clId="{B3DC2B57-F0BC-4ABB-ACB0-54E800CEAE64}" dt="2021-06-25T14:00:56.684" v="2114" actId="1076"/>
          <ac:picMkLst>
            <pc:docMk/>
            <pc:sldMk cId="1359168819" sldId="341"/>
            <ac:picMk id="4" creationId="{22E4A554-4E15-40E6-AD85-82FE8778DFB5}"/>
          </ac:picMkLst>
        </pc:picChg>
      </pc:sldChg>
      <pc:sldChg chg="addSp delSp modSp add mod modClrScheme modAnim chgLayout modNotesTx">
        <pc:chgData name="Federico Marchiolli" userId="0e553138-1add-43e9-a078-c3f56924cba2" providerId="ADAL" clId="{B3DC2B57-F0BC-4ABB-ACB0-54E800CEAE64}" dt="2021-06-28T13:35:21.821" v="2167" actId="20577"/>
        <pc:sldMkLst>
          <pc:docMk/>
          <pc:sldMk cId="611221505" sldId="342"/>
        </pc:sldMkLst>
        <pc:spChg chg="add del mod">
          <ac:chgData name="Federico Marchiolli" userId="0e553138-1add-43e9-a078-c3f56924cba2" providerId="ADAL" clId="{B3DC2B57-F0BC-4ABB-ACB0-54E800CEAE64}" dt="2021-06-28T13:32:34.916" v="2133" actId="700"/>
          <ac:spMkLst>
            <pc:docMk/>
            <pc:sldMk cId="611221505" sldId="342"/>
            <ac:spMk id="3" creationId="{F993B056-2443-4C60-AE66-E59AA88B2835}"/>
          </ac:spMkLst>
        </pc:spChg>
        <pc:spChg chg="del mod">
          <ac:chgData name="Federico Marchiolli" userId="0e553138-1add-43e9-a078-c3f56924cba2" providerId="ADAL" clId="{B3DC2B57-F0BC-4ABB-ACB0-54E800CEAE64}" dt="2021-06-28T13:32:34.916" v="2133" actId="700"/>
          <ac:spMkLst>
            <pc:docMk/>
            <pc:sldMk cId="611221505" sldId="342"/>
            <ac:spMk id="4" creationId="{DA43017C-CC0B-48F6-8B86-69CBFE30B12D}"/>
          </ac:spMkLst>
        </pc:spChg>
        <pc:picChg chg="del">
          <ac:chgData name="Federico Marchiolli" userId="0e553138-1add-43e9-a078-c3f56924cba2" providerId="ADAL" clId="{B3DC2B57-F0BC-4ABB-ACB0-54E800CEAE64}" dt="2021-06-28T13:32:15.863" v="2129" actId="478"/>
          <ac:picMkLst>
            <pc:docMk/>
            <pc:sldMk cId="611221505" sldId="342"/>
            <ac:picMk id="5" creationId="{920820FA-B3DC-4762-B123-5081EAC87977}"/>
          </ac:picMkLst>
        </pc:picChg>
        <pc:picChg chg="add mod">
          <ac:chgData name="Federico Marchiolli" userId="0e553138-1add-43e9-a078-c3f56924cba2" providerId="ADAL" clId="{B3DC2B57-F0BC-4ABB-ACB0-54E800CEAE64}" dt="2021-06-28T13:33:58.338" v="2136" actId="14100"/>
          <ac:picMkLst>
            <pc:docMk/>
            <pc:sldMk cId="611221505" sldId="342"/>
            <ac:picMk id="6" creationId="{BA1D1BED-09DB-4BA7-A97C-A77C6C31A647}"/>
          </ac:picMkLst>
        </pc:picChg>
      </pc:sldChg>
      <pc:sldChg chg="addSp modSp add mod modAnim modNotesTx">
        <pc:chgData name="Federico Marchiolli" userId="0e553138-1add-43e9-a078-c3f56924cba2" providerId="ADAL" clId="{B3DC2B57-F0BC-4ABB-ACB0-54E800CEAE64}" dt="2021-06-30T09:57:07.219" v="4126" actId="1076"/>
        <pc:sldMkLst>
          <pc:docMk/>
          <pc:sldMk cId="132864890" sldId="343"/>
        </pc:sldMkLst>
        <pc:spChg chg="mod">
          <ac:chgData name="Federico Marchiolli" userId="0e553138-1add-43e9-a078-c3f56924cba2" providerId="ADAL" clId="{B3DC2B57-F0BC-4ABB-ACB0-54E800CEAE64}" dt="2021-06-30T09:53:58.758" v="4066" actId="20577"/>
          <ac:spMkLst>
            <pc:docMk/>
            <pc:sldMk cId="132864890" sldId="343"/>
            <ac:spMk id="2" creationId="{089E2522-0889-46CC-942C-8E2A8DECACCC}"/>
          </ac:spMkLst>
        </pc:spChg>
        <pc:spChg chg="mod">
          <ac:chgData name="Federico Marchiolli" userId="0e553138-1add-43e9-a078-c3f56924cba2" providerId="ADAL" clId="{B3DC2B57-F0BC-4ABB-ACB0-54E800CEAE64}" dt="2021-06-30T09:54:17.770" v="4118" actId="1076"/>
          <ac:spMkLst>
            <pc:docMk/>
            <pc:sldMk cId="132864890" sldId="343"/>
            <ac:spMk id="5" creationId="{872E982C-B3DE-41FF-A2EA-0B7115EB8E00}"/>
          </ac:spMkLst>
        </pc:spChg>
        <pc:spChg chg="mod">
          <ac:chgData name="Federico Marchiolli" userId="0e553138-1add-43e9-a078-c3f56924cba2" providerId="ADAL" clId="{B3DC2B57-F0BC-4ABB-ACB0-54E800CEAE64}" dt="2021-06-30T09:53:55.130" v="4063" actId="5793"/>
          <ac:spMkLst>
            <pc:docMk/>
            <pc:sldMk cId="132864890" sldId="343"/>
            <ac:spMk id="6" creationId="{6D4F301B-E451-4F02-AC34-7D2BF0CB6374}"/>
          </ac:spMkLst>
        </pc:spChg>
        <pc:graphicFrameChg chg="mod">
          <ac:chgData name="Federico Marchiolli" userId="0e553138-1add-43e9-a078-c3f56924cba2" providerId="ADAL" clId="{B3DC2B57-F0BC-4ABB-ACB0-54E800CEAE64}" dt="2021-06-30T09:54:21.377" v="4120" actId="478"/>
          <ac:graphicFrameMkLst>
            <pc:docMk/>
            <pc:sldMk cId="132864890" sldId="343"/>
            <ac:graphicFrameMk id="7" creationId="{8AD722F1-A23D-43DF-A306-BD9915F2A35E}"/>
          </ac:graphicFrameMkLst>
        </pc:graphicFrameChg>
        <pc:picChg chg="add mod">
          <ac:chgData name="Federico Marchiolli" userId="0e553138-1add-43e9-a078-c3f56924cba2" providerId="ADAL" clId="{B3DC2B57-F0BC-4ABB-ACB0-54E800CEAE64}" dt="2021-06-30T09:57:07.219" v="4126" actId="1076"/>
          <ac:picMkLst>
            <pc:docMk/>
            <pc:sldMk cId="132864890" sldId="343"/>
            <ac:picMk id="3" creationId="{581380DA-3A4D-4824-873B-C0BF55D368A6}"/>
          </ac:picMkLst>
        </pc:picChg>
      </pc:sldChg>
      <pc:sldChg chg="add modNotesTx">
        <pc:chgData name="Federico Marchiolli" userId="0e553138-1add-43e9-a078-c3f56924cba2" providerId="ADAL" clId="{B3DC2B57-F0BC-4ABB-ACB0-54E800CEAE64}" dt="2021-06-30T10:22:59.721" v="5106" actId="20577"/>
        <pc:sldMkLst>
          <pc:docMk/>
          <pc:sldMk cId="1435849614" sldId="344"/>
        </pc:sldMkLst>
      </pc:sldChg>
    </pc:docChg>
  </pc:docChgLst>
  <pc:docChgLst>
    <pc:chgData name="Megan Saunderson" userId="S::megan.saunderson@enable.org.uk::72e086fc-67da-4b51-bc8a-9f566891a445" providerId="AD" clId="Web-{80FB4B82-BFBA-44DD-867C-6F4CB0E32FCB}"/>
    <pc:docChg chg="modSld">
      <pc:chgData name="Megan Saunderson" userId="S::megan.saunderson@enable.org.uk::72e086fc-67da-4b51-bc8a-9f566891a445" providerId="AD" clId="Web-{80FB4B82-BFBA-44DD-867C-6F4CB0E32FCB}" dt="2021-05-20T08:48:46.586" v="10" actId="20577"/>
      <pc:docMkLst>
        <pc:docMk/>
      </pc:docMkLst>
      <pc:sldChg chg="modSp">
        <pc:chgData name="Megan Saunderson" userId="S::megan.saunderson@enable.org.uk::72e086fc-67da-4b51-bc8a-9f566891a445" providerId="AD" clId="Web-{80FB4B82-BFBA-44DD-867C-6F4CB0E32FCB}" dt="2021-05-20T08:48:46.586" v="10" actId="20577"/>
        <pc:sldMkLst>
          <pc:docMk/>
          <pc:sldMk cId="1949151961" sldId="257"/>
        </pc:sldMkLst>
        <pc:spChg chg="mod">
          <ac:chgData name="Megan Saunderson" userId="S::megan.saunderson@enable.org.uk::72e086fc-67da-4b51-bc8a-9f566891a445" providerId="AD" clId="Web-{80FB4B82-BFBA-44DD-867C-6F4CB0E32FCB}" dt="2021-05-20T08:48:46.586" v="10" actId="20577"/>
          <ac:spMkLst>
            <pc:docMk/>
            <pc:sldMk cId="1949151961" sldId="257"/>
            <ac:spMk id="3" creationId="{033BE605-4431-4CBA-B73A-D47DC9166C61}"/>
          </ac:spMkLst>
        </pc:spChg>
      </pc:sldChg>
    </pc:docChg>
  </pc:docChgLst>
  <pc:docChgLst>
    <pc:chgData name="Federico Marchiolli" userId="0e553138-1add-43e9-a078-c3f56924cba2" providerId="ADAL" clId="{F258D9D0-2E46-4103-A79A-42A304A3BB60}"/>
    <pc:docChg chg="undo custSel addSld delSld modSld delMainMaster delSection modSection">
      <pc:chgData name="Federico Marchiolli" userId="0e553138-1add-43e9-a078-c3f56924cba2" providerId="ADAL" clId="{F258D9D0-2E46-4103-A79A-42A304A3BB60}" dt="2022-02-09T14:54:07.222" v="2679" actId="20577"/>
      <pc:docMkLst>
        <pc:docMk/>
      </pc:docMkLst>
      <pc:sldChg chg="modSp add del mod modNotesTx">
        <pc:chgData name="Federico Marchiolli" userId="0e553138-1add-43e9-a078-c3f56924cba2" providerId="ADAL" clId="{F258D9D0-2E46-4103-A79A-42A304A3BB60}" dt="2022-02-09T14:45:54.021" v="2671" actId="20577"/>
        <pc:sldMkLst>
          <pc:docMk/>
          <pc:sldMk cId="1949151961" sldId="257"/>
        </pc:sldMkLst>
        <pc:spChg chg="mod">
          <ac:chgData name="Federico Marchiolli" userId="0e553138-1add-43e9-a078-c3f56924cba2" providerId="ADAL" clId="{F258D9D0-2E46-4103-A79A-42A304A3BB60}" dt="2022-02-09T11:19:00.272" v="632" actId="20577"/>
          <ac:spMkLst>
            <pc:docMk/>
            <pc:sldMk cId="1949151961" sldId="257"/>
            <ac:spMk id="2" creationId="{E5C64FA0-F5E1-4BD6-BA29-37681C2B2EFC}"/>
          </ac:spMkLst>
        </pc:spChg>
        <pc:spChg chg="mod">
          <ac:chgData name="Federico Marchiolli" userId="0e553138-1add-43e9-a078-c3f56924cba2" providerId="ADAL" clId="{F258D9D0-2E46-4103-A79A-42A304A3BB60}" dt="2022-02-09T12:01:23.041" v="1211" actId="2711"/>
          <ac:spMkLst>
            <pc:docMk/>
            <pc:sldMk cId="1949151961" sldId="257"/>
            <ac:spMk id="3" creationId="{033BE605-4431-4CBA-B73A-D47DC9166C61}"/>
          </ac:spMkLst>
        </pc:spChg>
      </pc:sldChg>
      <pc:sldChg chg="del">
        <pc:chgData name="Federico Marchiolli" userId="0e553138-1add-43e9-a078-c3f56924cba2" providerId="ADAL" clId="{F258D9D0-2E46-4103-A79A-42A304A3BB60}" dt="2022-02-09T10:38:25.985" v="3" actId="47"/>
        <pc:sldMkLst>
          <pc:docMk/>
          <pc:sldMk cId="3721101215" sldId="258"/>
        </pc:sldMkLst>
      </pc:sldChg>
      <pc:sldChg chg="del">
        <pc:chgData name="Federico Marchiolli" userId="0e553138-1add-43e9-a078-c3f56924cba2" providerId="ADAL" clId="{F258D9D0-2E46-4103-A79A-42A304A3BB60}" dt="2022-02-09T10:38:27.378" v="10" actId="47"/>
        <pc:sldMkLst>
          <pc:docMk/>
          <pc:sldMk cId="1447563180" sldId="262"/>
        </pc:sldMkLst>
      </pc:sldChg>
      <pc:sldChg chg="del">
        <pc:chgData name="Federico Marchiolli" userId="0e553138-1add-43e9-a078-c3f56924cba2" providerId="ADAL" clId="{F258D9D0-2E46-4103-A79A-42A304A3BB60}" dt="2022-02-09T10:38:27.707" v="12" actId="47"/>
        <pc:sldMkLst>
          <pc:docMk/>
          <pc:sldMk cId="2026246750" sldId="263"/>
        </pc:sldMkLst>
      </pc:sldChg>
      <pc:sldChg chg="del">
        <pc:chgData name="Federico Marchiolli" userId="0e553138-1add-43e9-a078-c3f56924cba2" providerId="ADAL" clId="{F258D9D0-2E46-4103-A79A-42A304A3BB60}" dt="2022-02-09T10:38:30.805" v="24" actId="47"/>
        <pc:sldMkLst>
          <pc:docMk/>
          <pc:sldMk cId="4167235247" sldId="277"/>
        </pc:sldMkLst>
      </pc:sldChg>
      <pc:sldChg chg="del">
        <pc:chgData name="Federico Marchiolli" userId="0e553138-1add-43e9-a078-c3f56924cba2" providerId="ADAL" clId="{F258D9D0-2E46-4103-A79A-42A304A3BB60}" dt="2022-02-09T10:38:30.999" v="25" actId="47"/>
        <pc:sldMkLst>
          <pc:docMk/>
          <pc:sldMk cId="460645651" sldId="280"/>
        </pc:sldMkLst>
      </pc:sldChg>
      <pc:sldChg chg="del">
        <pc:chgData name="Federico Marchiolli" userId="0e553138-1add-43e9-a078-c3f56924cba2" providerId="ADAL" clId="{F258D9D0-2E46-4103-A79A-42A304A3BB60}" dt="2022-02-09T10:38:31.157" v="26" actId="47"/>
        <pc:sldMkLst>
          <pc:docMk/>
          <pc:sldMk cId="3452051311" sldId="281"/>
        </pc:sldMkLst>
      </pc:sldChg>
      <pc:sldChg chg="modSp add del mod modNotesTx">
        <pc:chgData name="Federico Marchiolli" userId="0e553138-1add-43e9-a078-c3f56924cba2" providerId="ADAL" clId="{F258D9D0-2E46-4103-A79A-42A304A3BB60}" dt="2022-02-09T14:44:19.585" v="1970" actId="122"/>
        <pc:sldMkLst>
          <pc:docMk/>
          <pc:sldMk cId="1883307442" sldId="284"/>
        </pc:sldMkLst>
        <pc:spChg chg="mod">
          <ac:chgData name="Federico Marchiolli" userId="0e553138-1add-43e9-a078-c3f56924cba2" providerId="ADAL" clId="{F258D9D0-2E46-4103-A79A-42A304A3BB60}" dt="2022-02-09T10:39:21.110" v="159" actId="1076"/>
          <ac:spMkLst>
            <pc:docMk/>
            <pc:sldMk cId="1883307442" sldId="284"/>
            <ac:spMk id="3" creationId="{C72FCE97-C7E7-4FB1-8198-F606076A85C8}"/>
          </ac:spMkLst>
        </pc:spChg>
        <pc:spChg chg="mod">
          <ac:chgData name="Federico Marchiolli" userId="0e553138-1add-43e9-a078-c3f56924cba2" providerId="ADAL" clId="{F258D9D0-2E46-4103-A79A-42A304A3BB60}" dt="2022-02-09T14:44:19.585" v="1970" actId="122"/>
          <ac:spMkLst>
            <pc:docMk/>
            <pc:sldMk cId="1883307442" sldId="284"/>
            <ac:spMk id="4" creationId="{9A4264D7-A76C-4456-95DE-9CD9CF3E6B94}"/>
          </ac:spMkLst>
        </pc:spChg>
      </pc:sldChg>
      <pc:sldChg chg="del">
        <pc:chgData name="Federico Marchiolli" userId="0e553138-1add-43e9-a078-c3f56924cba2" providerId="ADAL" clId="{F258D9D0-2E46-4103-A79A-42A304A3BB60}" dt="2022-02-09T10:38:24.685" v="1" actId="47"/>
        <pc:sldMkLst>
          <pc:docMk/>
          <pc:sldMk cId="2992329801" sldId="286"/>
        </pc:sldMkLst>
      </pc:sldChg>
      <pc:sldChg chg="modSp add del mod modNotesTx">
        <pc:chgData name="Federico Marchiolli" userId="0e553138-1add-43e9-a078-c3f56924cba2" providerId="ADAL" clId="{F258D9D0-2E46-4103-A79A-42A304A3BB60}" dt="2022-02-09T14:39:36.790" v="1717" actId="20577"/>
        <pc:sldMkLst>
          <pc:docMk/>
          <pc:sldMk cId="306705376" sldId="292"/>
        </pc:sldMkLst>
        <pc:spChg chg="mod">
          <ac:chgData name="Federico Marchiolli" userId="0e553138-1add-43e9-a078-c3f56924cba2" providerId="ADAL" clId="{F258D9D0-2E46-4103-A79A-42A304A3BB60}" dt="2022-02-09T10:42:14.962" v="428" actId="1076"/>
          <ac:spMkLst>
            <pc:docMk/>
            <pc:sldMk cId="306705376" sldId="292"/>
            <ac:spMk id="2" creationId="{E5C64FA0-F5E1-4BD6-BA29-37681C2B2EFC}"/>
          </ac:spMkLst>
        </pc:spChg>
        <pc:spChg chg="mod">
          <ac:chgData name="Federico Marchiolli" userId="0e553138-1add-43e9-a078-c3f56924cba2" providerId="ADAL" clId="{F258D9D0-2E46-4103-A79A-42A304A3BB60}" dt="2022-02-09T12:01:10.239" v="1210" actId="2711"/>
          <ac:spMkLst>
            <pc:docMk/>
            <pc:sldMk cId="306705376" sldId="292"/>
            <ac:spMk id="3" creationId="{033BE605-4431-4CBA-B73A-D47DC9166C61}"/>
          </ac:spMkLst>
        </pc:spChg>
      </pc:sldChg>
      <pc:sldChg chg="modSp add mod modNotesTx">
        <pc:chgData name="Federico Marchiolli" userId="0e553138-1add-43e9-a078-c3f56924cba2" providerId="ADAL" clId="{F258D9D0-2E46-4103-A79A-42A304A3BB60}" dt="2022-02-09T14:54:07.222" v="2679" actId="20577"/>
        <pc:sldMkLst>
          <pc:docMk/>
          <pc:sldMk cId="1970285176" sldId="293"/>
        </pc:sldMkLst>
        <pc:spChg chg="mod">
          <ac:chgData name="Federico Marchiolli" userId="0e553138-1add-43e9-a078-c3f56924cba2" providerId="ADAL" clId="{F258D9D0-2E46-4103-A79A-42A304A3BB60}" dt="2022-02-09T14:41:13.054" v="1829" actId="1076"/>
          <ac:spMkLst>
            <pc:docMk/>
            <pc:sldMk cId="1970285176" sldId="293"/>
            <ac:spMk id="2" creationId="{E5C64FA0-F5E1-4BD6-BA29-37681C2B2EFC}"/>
          </ac:spMkLst>
        </pc:spChg>
        <pc:spChg chg="mod">
          <ac:chgData name="Federico Marchiolli" userId="0e553138-1add-43e9-a078-c3f56924cba2" providerId="ADAL" clId="{F258D9D0-2E46-4103-A79A-42A304A3BB60}" dt="2022-02-09T14:54:07.222" v="2679" actId="20577"/>
          <ac:spMkLst>
            <pc:docMk/>
            <pc:sldMk cId="1970285176" sldId="293"/>
            <ac:spMk id="3" creationId="{033BE605-4431-4CBA-B73A-D47DC9166C61}"/>
          </ac:spMkLst>
        </pc:spChg>
      </pc:sldChg>
      <pc:sldChg chg="del">
        <pc:chgData name="Federico Marchiolli" userId="0e553138-1add-43e9-a078-c3f56924cba2" providerId="ADAL" clId="{F258D9D0-2E46-4103-A79A-42A304A3BB60}" dt="2022-02-09T10:38:31.866" v="30" actId="47"/>
        <pc:sldMkLst>
          <pc:docMk/>
          <pc:sldMk cId="2944626723" sldId="299"/>
        </pc:sldMkLst>
      </pc:sldChg>
      <pc:sldChg chg="del">
        <pc:chgData name="Federico Marchiolli" userId="0e553138-1add-43e9-a078-c3f56924cba2" providerId="ADAL" clId="{F258D9D0-2E46-4103-A79A-42A304A3BB60}" dt="2022-02-09T10:38:28.075" v="14" actId="47"/>
        <pc:sldMkLst>
          <pc:docMk/>
          <pc:sldMk cId="802761455" sldId="300"/>
        </pc:sldMkLst>
      </pc:sldChg>
      <pc:sldChg chg="del">
        <pc:chgData name="Federico Marchiolli" userId="0e553138-1add-43e9-a078-c3f56924cba2" providerId="ADAL" clId="{F258D9D0-2E46-4103-A79A-42A304A3BB60}" dt="2022-02-09T10:38:28.385" v="16" actId="47"/>
        <pc:sldMkLst>
          <pc:docMk/>
          <pc:sldMk cId="1802060551" sldId="301"/>
        </pc:sldMkLst>
      </pc:sldChg>
      <pc:sldChg chg="del">
        <pc:chgData name="Federico Marchiolli" userId="0e553138-1add-43e9-a078-c3f56924cba2" providerId="ADAL" clId="{F258D9D0-2E46-4103-A79A-42A304A3BB60}" dt="2022-02-09T10:38:29.189" v="18" actId="47"/>
        <pc:sldMkLst>
          <pc:docMk/>
          <pc:sldMk cId="1569371690" sldId="302"/>
        </pc:sldMkLst>
      </pc:sldChg>
      <pc:sldChg chg="del">
        <pc:chgData name="Federico Marchiolli" userId="0e553138-1add-43e9-a078-c3f56924cba2" providerId="ADAL" clId="{F258D9D0-2E46-4103-A79A-42A304A3BB60}" dt="2022-02-09T10:38:31.522" v="28" actId="47"/>
        <pc:sldMkLst>
          <pc:docMk/>
          <pc:sldMk cId="497131382" sldId="303"/>
        </pc:sldMkLst>
      </pc:sldChg>
      <pc:sldChg chg="del">
        <pc:chgData name="Federico Marchiolli" userId="0e553138-1add-43e9-a078-c3f56924cba2" providerId="ADAL" clId="{F258D9D0-2E46-4103-A79A-42A304A3BB60}" dt="2022-02-09T10:38:30.650" v="23" actId="47"/>
        <pc:sldMkLst>
          <pc:docMk/>
          <pc:sldMk cId="554050488" sldId="305"/>
        </pc:sldMkLst>
      </pc:sldChg>
      <pc:sldChg chg="del">
        <pc:chgData name="Federico Marchiolli" userId="0e553138-1add-43e9-a078-c3f56924cba2" providerId="ADAL" clId="{F258D9D0-2E46-4103-A79A-42A304A3BB60}" dt="2022-02-09T10:38:31.694" v="29" actId="47"/>
        <pc:sldMkLst>
          <pc:docMk/>
          <pc:sldMk cId="2280689990" sldId="307"/>
        </pc:sldMkLst>
      </pc:sldChg>
      <pc:sldChg chg="del">
        <pc:chgData name="Federico Marchiolli" userId="0e553138-1add-43e9-a078-c3f56924cba2" providerId="ADAL" clId="{F258D9D0-2E46-4103-A79A-42A304A3BB60}" dt="2022-02-09T10:38:29.657" v="19" actId="47"/>
        <pc:sldMkLst>
          <pc:docMk/>
          <pc:sldMk cId="2611916135" sldId="315"/>
        </pc:sldMkLst>
      </pc:sldChg>
      <pc:sldChg chg="del">
        <pc:chgData name="Federico Marchiolli" userId="0e553138-1add-43e9-a078-c3f56924cba2" providerId="ADAL" clId="{F258D9D0-2E46-4103-A79A-42A304A3BB60}" dt="2022-02-09T10:38:30.167" v="20" actId="47"/>
        <pc:sldMkLst>
          <pc:docMk/>
          <pc:sldMk cId="2870567033" sldId="316"/>
        </pc:sldMkLst>
      </pc:sldChg>
      <pc:sldChg chg="del">
        <pc:chgData name="Federico Marchiolli" userId="0e553138-1add-43e9-a078-c3f56924cba2" providerId="ADAL" clId="{F258D9D0-2E46-4103-A79A-42A304A3BB60}" dt="2022-02-09T10:38:31.346" v="27" actId="47"/>
        <pc:sldMkLst>
          <pc:docMk/>
          <pc:sldMk cId="3484049249" sldId="323"/>
        </pc:sldMkLst>
      </pc:sldChg>
      <pc:sldChg chg="del">
        <pc:chgData name="Federico Marchiolli" userId="0e553138-1add-43e9-a078-c3f56924cba2" providerId="ADAL" clId="{F258D9D0-2E46-4103-A79A-42A304A3BB60}" dt="2022-02-09T10:38:06.882" v="0" actId="2696"/>
        <pc:sldMkLst>
          <pc:docMk/>
          <pc:sldMk cId="54568727" sldId="328"/>
        </pc:sldMkLst>
      </pc:sldChg>
      <pc:sldChg chg="del">
        <pc:chgData name="Federico Marchiolli" userId="0e553138-1add-43e9-a078-c3f56924cba2" providerId="ADAL" clId="{F258D9D0-2E46-4103-A79A-42A304A3BB60}" dt="2022-02-09T10:38:27.893" v="13" actId="47"/>
        <pc:sldMkLst>
          <pc:docMk/>
          <pc:sldMk cId="1582062081" sldId="329"/>
        </pc:sldMkLst>
      </pc:sldChg>
      <pc:sldChg chg="del">
        <pc:chgData name="Federico Marchiolli" userId="0e553138-1add-43e9-a078-c3f56924cba2" providerId="ADAL" clId="{F258D9D0-2E46-4103-A79A-42A304A3BB60}" dt="2022-02-09T10:38:28.260" v="15" actId="47"/>
        <pc:sldMkLst>
          <pc:docMk/>
          <pc:sldMk cId="4248609650" sldId="330"/>
        </pc:sldMkLst>
      </pc:sldChg>
      <pc:sldChg chg="del">
        <pc:chgData name="Federico Marchiolli" userId="0e553138-1add-43e9-a078-c3f56924cba2" providerId="ADAL" clId="{F258D9D0-2E46-4103-A79A-42A304A3BB60}" dt="2022-02-09T10:38:26.422" v="4" actId="47"/>
        <pc:sldMkLst>
          <pc:docMk/>
          <pc:sldMk cId="545991941" sldId="332"/>
        </pc:sldMkLst>
      </pc:sldChg>
      <pc:sldChg chg="del">
        <pc:chgData name="Federico Marchiolli" userId="0e553138-1add-43e9-a078-c3f56924cba2" providerId="ADAL" clId="{F258D9D0-2E46-4103-A79A-42A304A3BB60}" dt="2022-02-09T10:38:26.732" v="6" actId="47"/>
        <pc:sldMkLst>
          <pc:docMk/>
          <pc:sldMk cId="569709769" sldId="333"/>
        </pc:sldMkLst>
      </pc:sldChg>
      <pc:sldChg chg="del">
        <pc:chgData name="Federico Marchiolli" userId="0e553138-1add-43e9-a078-c3f56924cba2" providerId="ADAL" clId="{F258D9D0-2E46-4103-A79A-42A304A3BB60}" dt="2022-02-09T10:38:25.419" v="2" actId="47"/>
        <pc:sldMkLst>
          <pc:docMk/>
          <pc:sldMk cId="4047030620" sldId="334"/>
        </pc:sldMkLst>
      </pc:sldChg>
      <pc:sldChg chg="del">
        <pc:chgData name="Federico Marchiolli" userId="0e553138-1add-43e9-a078-c3f56924cba2" providerId="ADAL" clId="{F258D9D0-2E46-4103-A79A-42A304A3BB60}" dt="2022-02-09T10:38:26.912" v="7" actId="47"/>
        <pc:sldMkLst>
          <pc:docMk/>
          <pc:sldMk cId="1711258268" sldId="339"/>
        </pc:sldMkLst>
      </pc:sldChg>
      <pc:sldChg chg="del">
        <pc:chgData name="Federico Marchiolli" userId="0e553138-1add-43e9-a078-c3f56924cba2" providerId="ADAL" clId="{F258D9D0-2E46-4103-A79A-42A304A3BB60}" dt="2022-02-09T10:38:27.045" v="8" actId="47"/>
        <pc:sldMkLst>
          <pc:docMk/>
          <pc:sldMk cId="2876000928" sldId="340"/>
        </pc:sldMkLst>
      </pc:sldChg>
      <pc:sldChg chg="del">
        <pc:chgData name="Federico Marchiolli" userId="0e553138-1add-43e9-a078-c3f56924cba2" providerId="ADAL" clId="{F258D9D0-2E46-4103-A79A-42A304A3BB60}" dt="2022-02-09T10:38:26.581" v="5" actId="47"/>
        <pc:sldMkLst>
          <pc:docMk/>
          <pc:sldMk cId="1359168819" sldId="341"/>
        </pc:sldMkLst>
      </pc:sldChg>
      <pc:sldChg chg="del">
        <pc:chgData name="Federico Marchiolli" userId="0e553138-1add-43e9-a078-c3f56924cba2" providerId="ADAL" clId="{F258D9D0-2E46-4103-A79A-42A304A3BB60}" dt="2022-02-09T10:38:27.537" v="11" actId="47"/>
        <pc:sldMkLst>
          <pc:docMk/>
          <pc:sldMk cId="611221505" sldId="342"/>
        </pc:sldMkLst>
      </pc:sldChg>
      <pc:sldChg chg="del">
        <pc:chgData name="Federico Marchiolli" userId="0e553138-1add-43e9-a078-c3f56924cba2" providerId="ADAL" clId="{F258D9D0-2E46-4103-A79A-42A304A3BB60}" dt="2022-02-09T10:38:28.567" v="17" actId="47"/>
        <pc:sldMkLst>
          <pc:docMk/>
          <pc:sldMk cId="132864890" sldId="343"/>
        </pc:sldMkLst>
      </pc:sldChg>
      <pc:sldChg chg="del">
        <pc:chgData name="Federico Marchiolli" userId="0e553138-1add-43e9-a078-c3f56924cba2" providerId="ADAL" clId="{F258D9D0-2E46-4103-A79A-42A304A3BB60}" dt="2022-02-09T10:38:30.499" v="22" actId="47"/>
        <pc:sldMkLst>
          <pc:docMk/>
          <pc:sldMk cId="1435849614" sldId="344"/>
        </pc:sldMkLst>
      </pc:sldChg>
      <pc:sldChg chg="del">
        <pc:chgData name="Federico Marchiolli" userId="0e553138-1add-43e9-a078-c3f56924cba2" providerId="ADAL" clId="{F258D9D0-2E46-4103-A79A-42A304A3BB60}" dt="2022-02-09T10:38:27.228" v="9" actId="47"/>
        <pc:sldMkLst>
          <pc:docMk/>
          <pc:sldMk cId="361900566" sldId="345"/>
        </pc:sldMkLst>
      </pc:sldChg>
      <pc:sldChg chg="del">
        <pc:chgData name="Federico Marchiolli" userId="0e553138-1add-43e9-a078-c3f56924cba2" providerId="ADAL" clId="{F258D9D0-2E46-4103-A79A-42A304A3BB60}" dt="2022-02-09T10:38:30.306" v="21" actId="47"/>
        <pc:sldMkLst>
          <pc:docMk/>
          <pc:sldMk cId="1493152580" sldId="346"/>
        </pc:sldMkLst>
      </pc:sldChg>
      <pc:sldMasterChg chg="del delSldLayout">
        <pc:chgData name="Federico Marchiolli" userId="0e553138-1add-43e9-a078-c3f56924cba2" providerId="ADAL" clId="{F258D9D0-2E46-4103-A79A-42A304A3BB60}" dt="2022-02-09T10:38:30.499" v="22" actId="47"/>
        <pc:sldMasterMkLst>
          <pc:docMk/>
          <pc:sldMasterMk cId="2073200960" sldId="2147483744"/>
        </pc:sldMasterMkLst>
        <pc:sldLayoutChg chg="del">
          <pc:chgData name="Federico Marchiolli" userId="0e553138-1add-43e9-a078-c3f56924cba2" providerId="ADAL" clId="{F258D9D0-2E46-4103-A79A-42A304A3BB60}" dt="2022-02-09T10:38:30.499" v="22" actId="47"/>
          <pc:sldLayoutMkLst>
            <pc:docMk/>
            <pc:sldMasterMk cId="2073200960" sldId="2147483744"/>
            <pc:sldLayoutMk cId="524709220" sldId="2147483745"/>
          </pc:sldLayoutMkLst>
        </pc:sldLayoutChg>
        <pc:sldLayoutChg chg="del">
          <pc:chgData name="Federico Marchiolli" userId="0e553138-1add-43e9-a078-c3f56924cba2" providerId="ADAL" clId="{F258D9D0-2E46-4103-A79A-42A304A3BB60}" dt="2022-02-09T10:38:30.499" v="22" actId="47"/>
          <pc:sldLayoutMkLst>
            <pc:docMk/>
            <pc:sldMasterMk cId="2073200960" sldId="2147483744"/>
            <pc:sldLayoutMk cId="221387987" sldId="2147483746"/>
          </pc:sldLayoutMkLst>
        </pc:sldLayoutChg>
        <pc:sldLayoutChg chg="del">
          <pc:chgData name="Federico Marchiolli" userId="0e553138-1add-43e9-a078-c3f56924cba2" providerId="ADAL" clId="{F258D9D0-2E46-4103-A79A-42A304A3BB60}" dt="2022-02-09T10:38:30.499" v="22" actId="47"/>
          <pc:sldLayoutMkLst>
            <pc:docMk/>
            <pc:sldMasterMk cId="2073200960" sldId="2147483744"/>
            <pc:sldLayoutMk cId="1462330051" sldId="2147483747"/>
          </pc:sldLayoutMkLst>
        </pc:sldLayoutChg>
        <pc:sldLayoutChg chg="del">
          <pc:chgData name="Federico Marchiolli" userId="0e553138-1add-43e9-a078-c3f56924cba2" providerId="ADAL" clId="{F258D9D0-2E46-4103-A79A-42A304A3BB60}" dt="2022-02-09T10:38:30.499" v="22" actId="47"/>
          <pc:sldLayoutMkLst>
            <pc:docMk/>
            <pc:sldMasterMk cId="2073200960" sldId="2147483744"/>
            <pc:sldLayoutMk cId="2037895924" sldId="2147483748"/>
          </pc:sldLayoutMkLst>
        </pc:sldLayoutChg>
        <pc:sldLayoutChg chg="del">
          <pc:chgData name="Federico Marchiolli" userId="0e553138-1add-43e9-a078-c3f56924cba2" providerId="ADAL" clId="{F258D9D0-2E46-4103-A79A-42A304A3BB60}" dt="2022-02-09T10:38:30.499" v="22" actId="47"/>
          <pc:sldLayoutMkLst>
            <pc:docMk/>
            <pc:sldMasterMk cId="2073200960" sldId="2147483744"/>
            <pc:sldLayoutMk cId="2570035896" sldId="2147483749"/>
          </pc:sldLayoutMkLst>
        </pc:sldLayoutChg>
        <pc:sldLayoutChg chg="del">
          <pc:chgData name="Federico Marchiolli" userId="0e553138-1add-43e9-a078-c3f56924cba2" providerId="ADAL" clId="{F258D9D0-2E46-4103-A79A-42A304A3BB60}" dt="2022-02-09T10:38:30.499" v="22" actId="47"/>
          <pc:sldLayoutMkLst>
            <pc:docMk/>
            <pc:sldMasterMk cId="2073200960" sldId="2147483744"/>
            <pc:sldLayoutMk cId="2848692318" sldId="2147483750"/>
          </pc:sldLayoutMkLst>
        </pc:sldLayoutChg>
        <pc:sldLayoutChg chg="del">
          <pc:chgData name="Federico Marchiolli" userId="0e553138-1add-43e9-a078-c3f56924cba2" providerId="ADAL" clId="{F258D9D0-2E46-4103-A79A-42A304A3BB60}" dt="2022-02-09T10:38:30.499" v="22" actId="47"/>
          <pc:sldLayoutMkLst>
            <pc:docMk/>
            <pc:sldMasterMk cId="2073200960" sldId="2147483744"/>
            <pc:sldLayoutMk cId="3103052789" sldId="2147483751"/>
          </pc:sldLayoutMkLst>
        </pc:sldLayoutChg>
        <pc:sldLayoutChg chg="del">
          <pc:chgData name="Federico Marchiolli" userId="0e553138-1add-43e9-a078-c3f56924cba2" providerId="ADAL" clId="{F258D9D0-2E46-4103-A79A-42A304A3BB60}" dt="2022-02-09T10:38:30.499" v="22" actId="47"/>
          <pc:sldLayoutMkLst>
            <pc:docMk/>
            <pc:sldMasterMk cId="2073200960" sldId="2147483744"/>
            <pc:sldLayoutMk cId="2245069273" sldId="2147483752"/>
          </pc:sldLayoutMkLst>
        </pc:sldLayoutChg>
        <pc:sldLayoutChg chg="del">
          <pc:chgData name="Federico Marchiolli" userId="0e553138-1add-43e9-a078-c3f56924cba2" providerId="ADAL" clId="{F258D9D0-2E46-4103-A79A-42A304A3BB60}" dt="2022-02-09T10:38:30.499" v="22" actId="47"/>
          <pc:sldLayoutMkLst>
            <pc:docMk/>
            <pc:sldMasterMk cId="2073200960" sldId="2147483744"/>
            <pc:sldLayoutMk cId="1526363789" sldId="2147483753"/>
          </pc:sldLayoutMkLst>
        </pc:sldLayoutChg>
        <pc:sldLayoutChg chg="del">
          <pc:chgData name="Federico Marchiolli" userId="0e553138-1add-43e9-a078-c3f56924cba2" providerId="ADAL" clId="{F258D9D0-2E46-4103-A79A-42A304A3BB60}" dt="2022-02-09T10:38:30.499" v="22" actId="47"/>
          <pc:sldLayoutMkLst>
            <pc:docMk/>
            <pc:sldMasterMk cId="2073200960" sldId="2147483744"/>
            <pc:sldLayoutMk cId="1315856837" sldId="2147483754"/>
          </pc:sldLayoutMkLst>
        </pc:sldLayoutChg>
        <pc:sldLayoutChg chg="del">
          <pc:chgData name="Federico Marchiolli" userId="0e553138-1add-43e9-a078-c3f56924cba2" providerId="ADAL" clId="{F258D9D0-2E46-4103-A79A-42A304A3BB60}" dt="2022-02-09T10:38:30.499" v="22" actId="47"/>
          <pc:sldLayoutMkLst>
            <pc:docMk/>
            <pc:sldMasterMk cId="2073200960" sldId="2147483744"/>
            <pc:sldLayoutMk cId="707804531" sldId="2147483755"/>
          </pc:sldLayoutMkLst>
        </pc:sldLayoutChg>
      </pc:sldMasterChg>
    </pc:docChg>
  </pc:docChgLst>
  <pc:docChgLst>
    <pc:chgData name="Federico Marchiolli" userId="S::federico.marchiolli@enable.org.uk::0e553138-1add-43e9-a078-c3f56924cba2" providerId="AD" clId="Web-{A0AD58FE-B9DB-49E7-9471-5A25C7E51F78}"/>
    <pc:docChg chg="modSld">
      <pc:chgData name="Federico Marchiolli" userId="S::federico.marchiolli@enable.org.uk::0e553138-1add-43e9-a078-c3f56924cba2" providerId="AD" clId="Web-{A0AD58FE-B9DB-49E7-9471-5A25C7E51F78}" dt="2021-06-10T09:44:57.753" v="23"/>
      <pc:docMkLst>
        <pc:docMk/>
      </pc:docMkLst>
      <pc:sldChg chg="modNotes">
        <pc:chgData name="Federico Marchiolli" userId="S::federico.marchiolli@enable.org.uk::0e553138-1add-43e9-a078-c3f56924cba2" providerId="AD" clId="Web-{A0AD58FE-B9DB-49E7-9471-5A25C7E51F78}" dt="2021-06-10T09:43:36.485" v="7"/>
        <pc:sldMkLst>
          <pc:docMk/>
          <pc:sldMk cId="1447563180" sldId="262"/>
        </pc:sldMkLst>
      </pc:sldChg>
      <pc:sldChg chg="modNotes">
        <pc:chgData name="Federico Marchiolli" userId="S::federico.marchiolli@enable.org.uk::0e553138-1add-43e9-a078-c3f56924cba2" providerId="AD" clId="Web-{A0AD58FE-B9DB-49E7-9471-5A25C7E51F78}" dt="2021-06-10T09:44:57.753" v="23"/>
        <pc:sldMkLst>
          <pc:docMk/>
          <pc:sldMk cId="2026246750" sldId="263"/>
        </pc:sldMkLst>
      </pc:sldChg>
      <pc:sldChg chg="modNotes">
        <pc:chgData name="Federico Marchiolli" userId="S::federico.marchiolli@enable.org.uk::0e553138-1add-43e9-a078-c3f56924cba2" providerId="AD" clId="Web-{A0AD58FE-B9DB-49E7-9471-5A25C7E51F78}" dt="2021-06-10T09:39:01.978" v="3"/>
        <pc:sldMkLst>
          <pc:docMk/>
          <pc:sldMk cId="497131382" sldId="303"/>
        </pc:sldMkLst>
      </pc:sldChg>
      <pc:sldChg chg="modNotes">
        <pc:chgData name="Federico Marchiolli" userId="S::federico.marchiolli@enable.org.uk::0e553138-1add-43e9-a078-c3f56924cba2" providerId="AD" clId="Web-{A0AD58FE-B9DB-49E7-9471-5A25C7E51F78}" dt="2021-06-10T09:32:59.266" v="1"/>
        <pc:sldMkLst>
          <pc:docMk/>
          <pc:sldMk cId="545991941" sldId="332"/>
        </pc:sldMkLst>
      </pc:sldChg>
    </pc:docChg>
  </pc:docChgLst>
  <pc:docChgLst>
    <pc:chgData name="Federico Marchiolli" userId="0e553138-1add-43e9-a078-c3f56924cba2" providerId="ADAL" clId="{DA5199CA-5C04-4234-9664-0DE2ECE7B824}"/>
    <pc:docChg chg="undo custSel addSld delSld modSld sldOrd modSection">
      <pc:chgData name="Federico Marchiolli" userId="0e553138-1add-43e9-a078-c3f56924cba2" providerId="ADAL" clId="{DA5199CA-5C04-4234-9664-0DE2ECE7B824}" dt="2021-08-24T13:00:23.663" v="2637" actId="20577"/>
      <pc:docMkLst>
        <pc:docMk/>
      </pc:docMkLst>
      <pc:sldChg chg="modSp mod">
        <pc:chgData name="Federico Marchiolli" userId="0e553138-1add-43e9-a078-c3f56924cba2" providerId="ADAL" clId="{DA5199CA-5C04-4234-9664-0DE2ECE7B824}" dt="2021-08-24T12:50:04.914" v="2296" actId="20577"/>
        <pc:sldMkLst>
          <pc:docMk/>
          <pc:sldMk cId="1949151961" sldId="257"/>
        </pc:sldMkLst>
        <pc:spChg chg="mod">
          <ac:chgData name="Federico Marchiolli" userId="0e553138-1add-43e9-a078-c3f56924cba2" providerId="ADAL" clId="{DA5199CA-5C04-4234-9664-0DE2ECE7B824}" dt="2021-08-24T12:50:04.914" v="2296" actId="20577"/>
          <ac:spMkLst>
            <pc:docMk/>
            <pc:sldMk cId="1949151961" sldId="257"/>
            <ac:spMk id="3" creationId="{033BE605-4431-4CBA-B73A-D47DC9166C61}"/>
          </ac:spMkLst>
        </pc:spChg>
      </pc:sldChg>
      <pc:sldChg chg="modNotesTx">
        <pc:chgData name="Federico Marchiolli" userId="0e553138-1add-43e9-a078-c3f56924cba2" providerId="ADAL" clId="{DA5199CA-5C04-4234-9664-0DE2ECE7B824}" dt="2021-08-06T10:37:15.063" v="2253" actId="20577"/>
        <pc:sldMkLst>
          <pc:docMk/>
          <pc:sldMk cId="3721101215" sldId="258"/>
        </pc:sldMkLst>
      </pc:sldChg>
      <pc:sldChg chg="modNotesTx">
        <pc:chgData name="Federico Marchiolli" userId="0e553138-1add-43e9-a078-c3f56924cba2" providerId="ADAL" clId="{DA5199CA-5C04-4234-9664-0DE2ECE7B824}" dt="2021-08-06T11:43:37.287" v="2279" actId="20577"/>
        <pc:sldMkLst>
          <pc:docMk/>
          <pc:sldMk cId="554050488" sldId="305"/>
        </pc:sldMkLst>
      </pc:sldChg>
      <pc:sldChg chg="modNotesTx">
        <pc:chgData name="Federico Marchiolli" userId="0e553138-1add-43e9-a078-c3f56924cba2" providerId="ADAL" clId="{DA5199CA-5C04-4234-9664-0DE2ECE7B824}" dt="2021-08-24T13:00:23.663" v="2637" actId="20577"/>
        <pc:sldMkLst>
          <pc:docMk/>
          <pc:sldMk cId="1582062081" sldId="329"/>
        </pc:sldMkLst>
      </pc:sldChg>
      <pc:sldChg chg="modNotesTx">
        <pc:chgData name="Federico Marchiolli" userId="0e553138-1add-43e9-a078-c3f56924cba2" providerId="ADAL" clId="{DA5199CA-5C04-4234-9664-0DE2ECE7B824}" dt="2021-07-30T11:15:53.449" v="952" actId="20577"/>
        <pc:sldMkLst>
          <pc:docMk/>
          <pc:sldMk cId="545991941" sldId="332"/>
        </pc:sldMkLst>
      </pc:sldChg>
      <pc:sldChg chg="ord">
        <pc:chgData name="Federico Marchiolli" userId="0e553138-1add-43e9-a078-c3f56924cba2" providerId="ADAL" clId="{DA5199CA-5C04-4234-9664-0DE2ECE7B824}" dt="2021-08-06T10:49:17.319" v="2277" actId="20578"/>
        <pc:sldMkLst>
          <pc:docMk/>
          <pc:sldMk cId="4047030620" sldId="334"/>
        </pc:sldMkLst>
      </pc:sldChg>
      <pc:sldChg chg="del">
        <pc:chgData name="Federico Marchiolli" userId="0e553138-1add-43e9-a078-c3f56924cba2" providerId="ADAL" clId="{DA5199CA-5C04-4234-9664-0DE2ECE7B824}" dt="2021-07-30T11:08:06.521" v="600" actId="47"/>
        <pc:sldMkLst>
          <pc:docMk/>
          <pc:sldMk cId="3386212102" sldId="338"/>
        </pc:sldMkLst>
      </pc:sldChg>
      <pc:sldChg chg="modSp mod modAnim modNotesTx">
        <pc:chgData name="Federico Marchiolli" userId="0e553138-1add-43e9-a078-c3f56924cba2" providerId="ADAL" clId="{DA5199CA-5C04-4234-9664-0DE2ECE7B824}" dt="2021-08-06T10:42:39.123" v="2274" actId="20577"/>
        <pc:sldMkLst>
          <pc:docMk/>
          <pc:sldMk cId="1711258268" sldId="339"/>
        </pc:sldMkLst>
        <pc:spChg chg="mod">
          <ac:chgData name="Federico Marchiolli" userId="0e553138-1add-43e9-a078-c3f56924cba2" providerId="ADAL" clId="{DA5199CA-5C04-4234-9664-0DE2ECE7B824}" dt="2021-07-30T11:02:49.570" v="586" actId="20577"/>
          <ac:spMkLst>
            <pc:docMk/>
            <pc:sldMk cId="1711258268" sldId="339"/>
            <ac:spMk id="2" creationId="{9E717D16-77BD-4DFA-AA2F-5CB364DF6EEC}"/>
          </ac:spMkLst>
        </pc:spChg>
        <pc:spChg chg="mod">
          <ac:chgData name="Federico Marchiolli" userId="0e553138-1add-43e9-a078-c3f56924cba2" providerId="ADAL" clId="{DA5199CA-5C04-4234-9664-0DE2ECE7B824}" dt="2021-07-30T11:03:26.805" v="597" actId="5793"/>
          <ac:spMkLst>
            <pc:docMk/>
            <pc:sldMk cId="1711258268" sldId="339"/>
            <ac:spMk id="3" creationId="{BC5EC1EA-F5B4-42AA-9615-0514854AACA1}"/>
          </ac:spMkLst>
        </pc:spChg>
      </pc:sldChg>
      <pc:sldChg chg="modNotesTx">
        <pc:chgData name="Federico Marchiolli" userId="0e553138-1add-43e9-a078-c3f56924cba2" providerId="ADAL" clId="{DA5199CA-5C04-4234-9664-0DE2ECE7B824}" dt="2021-08-06T11:14:12.585" v="2278" actId="20577"/>
        <pc:sldMkLst>
          <pc:docMk/>
          <pc:sldMk cId="1435849614" sldId="344"/>
        </pc:sldMkLst>
      </pc:sldChg>
      <pc:sldChg chg="modSp add mod modAnim modNotesTx">
        <pc:chgData name="Federico Marchiolli" userId="0e553138-1add-43e9-a078-c3f56924cba2" providerId="ADAL" clId="{DA5199CA-5C04-4234-9664-0DE2ECE7B824}" dt="2021-07-30T11:49:54.841" v="2229"/>
        <pc:sldMkLst>
          <pc:docMk/>
          <pc:sldMk cId="361900566" sldId="345"/>
        </pc:sldMkLst>
        <pc:spChg chg="mod">
          <ac:chgData name="Federico Marchiolli" userId="0e553138-1add-43e9-a078-c3f56924cba2" providerId="ADAL" clId="{DA5199CA-5C04-4234-9664-0DE2ECE7B824}" dt="2021-07-30T11:41:18.295" v="1330" actId="1076"/>
          <ac:spMkLst>
            <pc:docMk/>
            <pc:sldMk cId="361900566" sldId="345"/>
            <ac:spMk id="2" creationId="{9E717D16-77BD-4DFA-AA2F-5CB364DF6EEC}"/>
          </ac:spMkLst>
        </pc:spChg>
        <pc:spChg chg="mod">
          <ac:chgData name="Federico Marchiolli" userId="0e553138-1add-43e9-a078-c3f56924cba2" providerId="ADAL" clId="{DA5199CA-5C04-4234-9664-0DE2ECE7B824}" dt="2021-07-30T11:47:10.861" v="2108" actId="27636"/>
          <ac:spMkLst>
            <pc:docMk/>
            <pc:sldMk cId="361900566" sldId="345"/>
            <ac:spMk id="3" creationId="{BC5EC1EA-F5B4-42AA-9615-0514854AACA1}"/>
          </ac:spMkLst>
        </pc:spChg>
      </pc:sldChg>
      <pc:sldChg chg="modSp add mod modNotesTx">
        <pc:chgData name="Federico Marchiolli" userId="0e553138-1add-43e9-a078-c3f56924cba2" providerId="ADAL" clId="{DA5199CA-5C04-4234-9664-0DE2ECE7B824}" dt="2021-08-24T12:59:16.497" v="2543" actId="20577"/>
        <pc:sldMkLst>
          <pc:docMk/>
          <pc:sldMk cId="1493152580" sldId="346"/>
        </pc:sldMkLst>
        <pc:spChg chg="mod">
          <ac:chgData name="Federico Marchiolli" userId="0e553138-1add-43e9-a078-c3f56924cba2" providerId="ADAL" clId="{DA5199CA-5C04-4234-9664-0DE2ECE7B824}" dt="2021-08-24T12:55:15.916" v="2345" actId="1076"/>
          <ac:spMkLst>
            <pc:docMk/>
            <pc:sldMk cId="1493152580" sldId="346"/>
            <ac:spMk id="2" creationId="{C260E947-60D8-4EFB-AA36-37A500DFA687}"/>
          </ac:spMkLst>
        </pc:spChg>
        <pc:spChg chg="mod">
          <ac:chgData name="Federico Marchiolli" userId="0e553138-1add-43e9-a078-c3f56924cba2" providerId="ADAL" clId="{DA5199CA-5C04-4234-9664-0DE2ECE7B824}" dt="2021-08-24T12:56:32.957" v="2353" actId="20577"/>
          <ac:spMkLst>
            <pc:docMk/>
            <pc:sldMk cId="1493152580" sldId="346"/>
            <ac:spMk id="8" creationId="{1AB394AA-A65C-4659-A25B-F759A107D8EA}"/>
          </ac:spMkLst>
        </pc:spChg>
      </pc:sldChg>
    </pc:docChg>
  </pc:docChgLst>
  <pc:docChgLst>
    <pc:chgData name="Megan Saunderson" userId="S::megan.saunderson@enable.org.uk::72e086fc-67da-4b51-bc8a-9f566891a445" providerId="AD" clId="Web-{E06BA971-0BB7-46AA-B3A3-AD2517CFE55C}"/>
    <pc:docChg chg="modSld">
      <pc:chgData name="Megan Saunderson" userId="S::megan.saunderson@enable.org.uk::72e086fc-67da-4b51-bc8a-9f566891a445" providerId="AD" clId="Web-{E06BA971-0BB7-46AA-B3A3-AD2517CFE55C}" dt="2021-05-25T13:52:40.544" v="24" actId="20577"/>
      <pc:docMkLst>
        <pc:docMk/>
      </pc:docMkLst>
      <pc:sldChg chg="modSp">
        <pc:chgData name="Megan Saunderson" userId="S::megan.saunderson@enable.org.uk::72e086fc-67da-4b51-bc8a-9f566891a445" providerId="AD" clId="Web-{E06BA971-0BB7-46AA-B3A3-AD2517CFE55C}" dt="2021-05-25T13:52:40.544" v="24" actId="20577"/>
        <pc:sldMkLst>
          <pc:docMk/>
          <pc:sldMk cId="306705376" sldId="292"/>
        </pc:sldMkLst>
        <pc:spChg chg="mod">
          <ac:chgData name="Megan Saunderson" userId="S::megan.saunderson@enable.org.uk::72e086fc-67da-4b51-bc8a-9f566891a445" providerId="AD" clId="Web-{E06BA971-0BB7-46AA-B3A3-AD2517CFE55C}" dt="2021-05-25T13:52:40.544" v="24" actId="20577"/>
          <ac:spMkLst>
            <pc:docMk/>
            <pc:sldMk cId="306705376" sldId="292"/>
            <ac:spMk id="3" creationId="{033BE605-4431-4CBA-B73A-D47DC9166C61}"/>
          </ac:spMkLst>
        </pc:spChg>
      </pc:sldChg>
    </pc:docChg>
  </pc:docChgLst>
  <pc:docChgLst>
    <pc:chgData name="Megan Saunderson" userId="S::megan.saunderson@enable.org.uk::72e086fc-67da-4b51-bc8a-9f566891a445" providerId="AD" clId="Web-{C08ECF4B-755F-4BAB-959E-3516EBD0C3FB}"/>
    <pc:docChg chg="addSld modSld modSection">
      <pc:chgData name="Megan Saunderson" userId="S::megan.saunderson@enable.org.uk::72e086fc-67da-4b51-bc8a-9f566891a445" providerId="AD" clId="Web-{C08ECF4B-755F-4BAB-959E-3516EBD0C3FB}" dt="2021-05-19T15:58:30.328" v="111" actId="20577"/>
      <pc:docMkLst>
        <pc:docMk/>
      </pc:docMkLst>
      <pc:sldChg chg="modSp">
        <pc:chgData name="Megan Saunderson" userId="S::megan.saunderson@enable.org.uk::72e086fc-67da-4b51-bc8a-9f566891a445" providerId="AD" clId="Web-{C08ECF4B-755F-4BAB-959E-3516EBD0C3FB}" dt="2021-05-19T15:54:23.574" v="7" actId="20577"/>
        <pc:sldMkLst>
          <pc:docMk/>
          <pc:sldMk cId="1949151961" sldId="257"/>
        </pc:sldMkLst>
        <pc:spChg chg="mod">
          <ac:chgData name="Megan Saunderson" userId="S::megan.saunderson@enable.org.uk::72e086fc-67da-4b51-bc8a-9f566891a445" providerId="AD" clId="Web-{C08ECF4B-755F-4BAB-959E-3516EBD0C3FB}" dt="2021-05-19T15:54:23.574" v="7" actId="20577"/>
          <ac:spMkLst>
            <pc:docMk/>
            <pc:sldMk cId="1949151961" sldId="257"/>
            <ac:spMk id="3" creationId="{033BE605-4431-4CBA-B73A-D47DC9166C61}"/>
          </ac:spMkLst>
        </pc:spChg>
      </pc:sldChg>
      <pc:sldChg chg="delSp modSp add replId modNotes">
        <pc:chgData name="Megan Saunderson" userId="S::megan.saunderson@enable.org.uk::72e086fc-67da-4b51-bc8a-9f566891a445" providerId="AD" clId="Web-{C08ECF4B-755F-4BAB-959E-3516EBD0C3FB}" dt="2021-05-19T15:58:30.328" v="111" actId="20577"/>
        <pc:sldMkLst>
          <pc:docMk/>
          <pc:sldMk cId="1582062081" sldId="329"/>
        </pc:sldMkLst>
        <pc:spChg chg="mod">
          <ac:chgData name="Megan Saunderson" userId="S::megan.saunderson@enable.org.uk::72e086fc-67da-4b51-bc8a-9f566891a445" providerId="AD" clId="Web-{C08ECF4B-755F-4BAB-959E-3516EBD0C3FB}" dt="2021-05-19T15:58:30.328" v="111" actId="20577"/>
          <ac:spMkLst>
            <pc:docMk/>
            <pc:sldMk cId="1582062081" sldId="329"/>
            <ac:spMk id="5" creationId="{872E982C-B3DE-41FF-A2EA-0B7115EB8E00}"/>
          </ac:spMkLst>
        </pc:spChg>
        <pc:graphicFrameChg chg="del">
          <ac:chgData name="Megan Saunderson" userId="S::megan.saunderson@enable.org.uk::72e086fc-67da-4b51-bc8a-9f566891a445" providerId="AD" clId="Web-{C08ECF4B-755F-4BAB-959E-3516EBD0C3FB}" dt="2021-05-19T15:58:08.155" v="88"/>
          <ac:graphicFrameMkLst>
            <pc:docMk/>
            <pc:sldMk cId="1582062081" sldId="329"/>
            <ac:graphicFrameMk id="7" creationId="{8AD722F1-A23D-43DF-A306-BD9915F2A35E}"/>
          </ac:graphicFrameMkLst>
        </pc:graphicFrame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FF79D62-B873-4D3A-B5E2-707FCEDCB811}"/>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A72542EA-7F61-4D01-BC84-6F731562401A}"/>
              </a:ext>
            </a:extLst>
          </p:cNvPr>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4C6C7E52-1DE9-42A0-BC29-FB7EC0480F5B}" type="datetimeFigureOut">
              <a:rPr lang="en-GB" smtClean="0"/>
              <a:t>09/02/2022</a:t>
            </a:fld>
            <a:endParaRPr lang="en-GB" dirty="0"/>
          </a:p>
        </p:txBody>
      </p:sp>
      <p:sp>
        <p:nvSpPr>
          <p:cNvPr id="4" name="Footer Placeholder 3">
            <a:extLst>
              <a:ext uri="{FF2B5EF4-FFF2-40B4-BE49-F238E27FC236}">
                <a16:creationId xmlns:a16="http://schemas.microsoft.com/office/drawing/2014/main" id="{CB1B2DF4-D968-4CC7-BF08-2B54B845EA26}"/>
              </a:ext>
            </a:extLst>
          </p:cNvPr>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CEAD9BDF-D3E6-4798-9D1E-08B97AE54B6C}"/>
              </a:ext>
            </a:extLst>
          </p:cNvPr>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3FDA6F66-283D-4884-9DDC-55C7BB082E46}" type="slidenum">
              <a:rPr lang="en-GB" smtClean="0"/>
              <a:t>‹#›</a:t>
            </a:fld>
            <a:endParaRPr lang="en-GB" dirty="0"/>
          </a:p>
        </p:txBody>
      </p:sp>
    </p:spTree>
    <p:extLst>
      <p:ext uri="{BB962C8B-B14F-4D97-AF65-F5344CB8AC3E}">
        <p14:creationId xmlns:p14="http://schemas.microsoft.com/office/powerpoint/2010/main" val="41615465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E2DEA7CD-4A1D-4C2B-9050-8CC7EE66C4F8}" type="datetimeFigureOut">
              <a:rPr lang="en-GB" smtClean="0"/>
              <a:t>09/02/2022</a:t>
            </a:fld>
            <a:endParaRPr lang="en-GB"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B8482BE4-6AEA-4B97-8F10-8A1D79BA1A12}" type="slidenum">
              <a:rPr lang="en-GB" smtClean="0"/>
              <a:t>‹#›</a:t>
            </a:fld>
            <a:endParaRPr lang="en-GB" dirty="0"/>
          </a:p>
        </p:txBody>
      </p:sp>
    </p:spTree>
    <p:extLst>
      <p:ext uri="{BB962C8B-B14F-4D97-AF65-F5344CB8AC3E}">
        <p14:creationId xmlns:p14="http://schemas.microsoft.com/office/powerpoint/2010/main" val="39682547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8482BE4-6AEA-4B97-8F10-8A1D79BA1A12}" type="slidenum">
              <a:rPr lang="en-GB" smtClean="0"/>
              <a:t>1</a:t>
            </a:fld>
            <a:endParaRPr lang="en-GB" dirty="0"/>
          </a:p>
        </p:txBody>
      </p:sp>
    </p:spTree>
    <p:extLst>
      <p:ext uri="{BB962C8B-B14F-4D97-AF65-F5344CB8AC3E}">
        <p14:creationId xmlns:p14="http://schemas.microsoft.com/office/powerpoint/2010/main" val="3612356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8482BE4-6AEA-4B97-8F10-8A1D79BA1A12}" type="slidenum">
              <a:rPr lang="en-GB" smtClean="0"/>
              <a:t>2</a:t>
            </a:fld>
            <a:endParaRPr lang="en-GB" dirty="0"/>
          </a:p>
        </p:txBody>
      </p:sp>
    </p:spTree>
    <p:extLst>
      <p:ext uri="{BB962C8B-B14F-4D97-AF65-F5344CB8AC3E}">
        <p14:creationId xmlns:p14="http://schemas.microsoft.com/office/powerpoint/2010/main" val="29351913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There are different ways to address these issues: </a:t>
            </a:r>
          </a:p>
          <a:p>
            <a:pPr>
              <a:lnSpc>
                <a:spcPct val="107000"/>
              </a:lnSpc>
              <a:spcAft>
                <a:spcPts val="80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1) Rethinking Recruitment (which focuses on achieving diversity) </a:t>
            </a:r>
          </a:p>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When trying to attract disabled candidates, it is important to consider how your organisation appears from an outside perspective. </a:t>
            </a:r>
          </a:p>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2) Support at work (which contributes on creating real inclusion and a sense of belonging) </a:t>
            </a:r>
          </a:p>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As an organisation it’s important to be of aware of different disabilities, support needs, what reasonable adjustments look like and what resources are out there. This could also translate in partnering up with organisations that can provide further expertise on the subject and knowledge about funding schemes available</a:t>
            </a:r>
            <a:r>
              <a:rPr lang="en-GB" sz="1200">
                <a:effectLst/>
                <a:latin typeface="Calibri" panose="020F0502020204030204" pitchFamily="34" charset="0"/>
                <a:ea typeface="Calibri" panose="020F0502020204030204" pitchFamily="34" charset="0"/>
                <a:cs typeface="Times New Roman" panose="02020603050405020304" pitchFamily="18"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B8482BE4-6AEA-4B97-8F10-8A1D79BA1A12}" type="slidenum">
              <a:rPr lang="en-GB" smtClean="0"/>
              <a:t>3</a:t>
            </a:fld>
            <a:endParaRPr lang="en-GB" dirty="0"/>
          </a:p>
        </p:txBody>
      </p:sp>
    </p:spTree>
    <p:extLst>
      <p:ext uri="{BB962C8B-B14F-4D97-AF65-F5344CB8AC3E}">
        <p14:creationId xmlns:p14="http://schemas.microsoft.com/office/powerpoint/2010/main" val="2935191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endParaRPr lang="en-GB" dirty="0"/>
          </a:p>
        </p:txBody>
      </p:sp>
      <p:sp>
        <p:nvSpPr>
          <p:cNvPr id="4" name="Slide Number Placeholder 3"/>
          <p:cNvSpPr>
            <a:spLocks noGrp="1"/>
          </p:cNvSpPr>
          <p:nvPr>
            <p:ph type="sldNum" sz="quarter" idx="5"/>
          </p:nvPr>
        </p:nvSpPr>
        <p:spPr/>
        <p:txBody>
          <a:bodyPr/>
          <a:lstStyle/>
          <a:p>
            <a:fld id="{B8482BE4-6AEA-4B97-8F10-8A1D79BA1A12}" type="slidenum">
              <a:rPr lang="en-GB" smtClean="0"/>
              <a:t>4</a:t>
            </a:fld>
            <a:endParaRPr lang="en-GB" dirty="0"/>
          </a:p>
        </p:txBody>
      </p:sp>
    </p:spTree>
    <p:extLst>
      <p:ext uri="{BB962C8B-B14F-4D97-AF65-F5344CB8AC3E}">
        <p14:creationId xmlns:p14="http://schemas.microsoft.com/office/powerpoint/2010/main" val="33389136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33C80-9179-4A83-8000-A1FFCB432D5A}"/>
              </a:ext>
            </a:extLst>
          </p:cNvPr>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EAED279C-92C8-416F-BDBF-1F87D0B2BFF3}"/>
              </a:ext>
            </a:extLst>
          </p:cNvPr>
          <p:cNvSpPr>
            <a:spLocks noGrp="1"/>
          </p:cNvSpPr>
          <p:nvPr>
            <p:ph type="subTitle" idx="1"/>
          </p:nvPr>
        </p:nvSpPr>
        <p:spPr>
          <a:xfrm>
            <a:off x="1524000" y="3602038"/>
            <a:ext cx="9144000" cy="1655762"/>
          </a:xfrm>
        </p:spPr>
        <p:txBody>
          <a:bodyPr/>
          <a:lstStyle>
            <a:lvl1pPr marL="0" indent="0" algn="ctr">
              <a:buNone/>
              <a:defRPr sz="2400">
                <a:solidFill>
                  <a:srgbClr val="92D8D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a:extLst>
              <a:ext uri="{FF2B5EF4-FFF2-40B4-BE49-F238E27FC236}">
                <a16:creationId xmlns:a16="http://schemas.microsoft.com/office/drawing/2014/main" id="{2E83C28E-FB7B-4650-99FB-335DA442EAC9}"/>
              </a:ext>
            </a:extLst>
          </p:cNvPr>
          <p:cNvSpPr>
            <a:spLocks noGrp="1"/>
          </p:cNvSpPr>
          <p:nvPr>
            <p:ph type="dt" sz="half" idx="10"/>
          </p:nvPr>
        </p:nvSpPr>
        <p:spPr/>
        <p:txBody>
          <a:bodyPr/>
          <a:lstStyle/>
          <a:p>
            <a:fld id="{C7699807-A548-45C0-B330-FC176AAB7231}" type="datetimeFigureOut">
              <a:rPr lang="en-GB" smtClean="0"/>
              <a:t>09/02/2022</a:t>
            </a:fld>
            <a:endParaRPr lang="en-GB" dirty="0"/>
          </a:p>
        </p:txBody>
      </p:sp>
      <p:sp>
        <p:nvSpPr>
          <p:cNvPr id="5" name="Footer Placeholder 4">
            <a:extLst>
              <a:ext uri="{FF2B5EF4-FFF2-40B4-BE49-F238E27FC236}">
                <a16:creationId xmlns:a16="http://schemas.microsoft.com/office/drawing/2014/main" id="{CB25DC77-FDB2-4036-B1D4-B6F17040AA5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C3A43952-B7C0-47CF-92C5-CD7415EF6792}"/>
              </a:ext>
            </a:extLst>
          </p:cNvPr>
          <p:cNvSpPr>
            <a:spLocks noGrp="1"/>
          </p:cNvSpPr>
          <p:nvPr>
            <p:ph type="sldNum" sz="quarter" idx="12"/>
          </p:nvPr>
        </p:nvSpPr>
        <p:spPr/>
        <p:txBody>
          <a:bodyPr/>
          <a:lstStyle/>
          <a:p>
            <a:fld id="{A9AD41A6-154C-45FA-A1C1-B54F51309F9B}" type="slidenum">
              <a:rPr lang="en-GB" smtClean="0"/>
              <a:t>‹#›</a:t>
            </a:fld>
            <a:endParaRPr lang="en-GB" dirty="0"/>
          </a:p>
        </p:txBody>
      </p:sp>
    </p:spTree>
    <p:extLst>
      <p:ext uri="{BB962C8B-B14F-4D97-AF65-F5344CB8AC3E}">
        <p14:creationId xmlns:p14="http://schemas.microsoft.com/office/powerpoint/2010/main" val="42021255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21A97-8D90-4029-B015-B3501772E8A0}"/>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7A221BE-0B84-41C6-9255-F77D5179667B}"/>
              </a:ext>
            </a:extLst>
          </p:cNvPr>
          <p:cNvSpPr>
            <a:spLocks noGrp="1"/>
          </p:cNvSpPr>
          <p:nvPr>
            <p:ph type="body" orient="vert" idx="1"/>
          </p:nvPr>
        </p:nvSpPr>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40E07CF-6CD4-479F-87DD-432F26798DFD}"/>
              </a:ext>
            </a:extLst>
          </p:cNvPr>
          <p:cNvSpPr>
            <a:spLocks noGrp="1"/>
          </p:cNvSpPr>
          <p:nvPr>
            <p:ph type="dt" sz="half" idx="10"/>
          </p:nvPr>
        </p:nvSpPr>
        <p:spPr/>
        <p:txBody>
          <a:bodyPr/>
          <a:lstStyle/>
          <a:p>
            <a:fld id="{C7699807-A548-45C0-B330-FC176AAB7231}" type="datetimeFigureOut">
              <a:rPr lang="en-GB" smtClean="0"/>
              <a:t>09/02/2022</a:t>
            </a:fld>
            <a:endParaRPr lang="en-GB" dirty="0"/>
          </a:p>
        </p:txBody>
      </p:sp>
      <p:sp>
        <p:nvSpPr>
          <p:cNvPr id="5" name="Footer Placeholder 4">
            <a:extLst>
              <a:ext uri="{FF2B5EF4-FFF2-40B4-BE49-F238E27FC236}">
                <a16:creationId xmlns:a16="http://schemas.microsoft.com/office/drawing/2014/main" id="{B3C1FAF6-333D-49B7-9E6A-04157ADCAC5A}"/>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54A35533-FF61-4E11-AE10-63A30D7A0413}"/>
              </a:ext>
            </a:extLst>
          </p:cNvPr>
          <p:cNvSpPr>
            <a:spLocks noGrp="1"/>
          </p:cNvSpPr>
          <p:nvPr>
            <p:ph type="sldNum" sz="quarter" idx="12"/>
          </p:nvPr>
        </p:nvSpPr>
        <p:spPr/>
        <p:txBody>
          <a:bodyPr/>
          <a:lstStyle/>
          <a:p>
            <a:fld id="{A9AD41A6-154C-45FA-A1C1-B54F51309F9B}" type="slidenum">
              <a:rPr lang="en-GB" smtClean="0"/>
              <a:t>‹#›</a:t>
            </a:fld>
            <a:endParaRPr lang="en-GB" dirty="0"/>
          </a:p>
        </p:txBody>
      </p:sp>
    </p:spTree>
    <p:extLst>
      <p:ext uri="{BB962C8B-B14F-4D97-AF65-F5344CB8AC3E}">
        <p14:creationId xmlns:p14="http://schemas.microsoft.com/office/powerpoint/2010/main" val="4156058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37A14BB-C290-4ADD-85F9-CF06CB5C7276}"/>
              </a:ext>
            </a:extLst>
          </p:cNvPr>
          <p:cNvSpPr>
            <a:spLocks noGrp="1"/>
          </p:cNvSpPr>
          <p:nvPr>
            <p:ph type="title" orient="vert"/>
          </p:nvPr>
        </p:nvSpPr>
        <p:spPr>
          <a:xfrm>
            <a:off x="8724900" y="365125"/>
            <a:ext cx="2628900" cy="5811838"/>
          </a:xfrm>
        </p:spPr>
        <p:txBody>
          <a:bodyPr vert="eaVert"/>
          <a:lstStyle>
            <a:lvl1pPr>
              <a:defRPr>
                <a:solidFill>
                  <a:schemeClr val="bg1"/>
                </a:solidFill>
              </a:defRPr>
            </a:lvl1p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C679DA8-F397-4E5F-A1D8-52AC79B6EB3B}"/>
              </a:ext>
            </a:extLst>
          </p:cNvPr>
          <p:cNvSpPr>
            <a:spLocks noGrp="1"/>
          </p:cNvSpPr>
          <p:nvPr>
            <p:ph type="body" orient="vert" idx="1"/>
          </p:nvPr>
        </p:nvSpPr>
        <p:spPr>
          <a:xfrm>
            <a:off x="838200" y="365125"/>
            <a:ext cx="7734300" cy="5811838"/>
          </a:xfrm>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E7A3849-2839-4090-B976-CD285EFC6642}"/>
              </a:ext>
            </a:extLst>
          </p:cNvPr>
          <p:cNvSpPr>
            <a:spLocks noGrp="1"/>
          </p:cNvSpPr>
          <p:nvPr>
            <p:ph type="dt" sz="half" idx="10"/>
          </p:nvPr>
        </p:nvSpPr>
        <p:spPr/>
        <p:txBody>
          <a:bodyPr/>
          <a:lstStyle>
            <a:lvl1pPr>
              <a:defRPr>
                <a:solidFill>
                  <a:schemeClr val="bg1"/>
                </a:solidFill>
              </a:defRPr>
            </a:lvl1pPr>
          </a:lstStyle>
          <a:p>
            <a:fld id="{C7699807-A548-45C0-B330-FC176AAB7231}" type="datetimeFigureOut">
              <a:rPr lang="en-GB" smtClean="0"/>
              <a:pPr/>
              <a:t>09/02/2022</a:t>
            </a:fld>
            <a:endParaRPr lang="en-GB" dirty="0"/>
          </a:p>
        </p:txBody>
      </p:sp>
      <p:sp>
        <p:nvSpPr>
          <p:cNvPr id="5" name="Footer Placeholder 4">
            <a:extLst>
              <a:ext uri="{FF2B5EF4-FFF2-40B4-BE49-F238E27FC236}">
                <a16:creationId xmlns:a16="http://schemas.microsoft.com/office/drawing/2014/main" id="{AB3D2ACB-65B1-4EB7-8A79-898C923FE029}"/>
              </a:ext>
            </a:extLst>
          </p:cNvPr>
          <p:cNvSpPr>
            <a:spLocks noGrp="1"/>
          </p:cNvSpPr>
          <p:nvPr>
            <p:ph type="ftr" sz="quarter" idx="11"/>
          </p:nvPr>
        </p:nvSpPr>
        <p:spPr/>
        <p:txBody>
          <a:bodyPr/>
          <a:lstStyle>
            <a:lvl1pPr>
              <a:defRPr>
                <a:solidFill>
                  <a:schemeClr val="bg1"/>
                </a:solidFill>
              </a:defRPr>
            </a:lvl1pPr>
          </a:lstStyle>
          <a:p>
            <a:endParaRPr lang="en-GB" dirty="0"/>
          </a:p>
        </p:txBody>
      </p:sp>
      <p:sp>
        <p:nvSpPr>
          <p:cNvPr id="6" name="Slide Number Placeholder 5">
            <a:extLst>
              <a:ext uri="{FF2B5EF4-FFF2-40B4-BE49-F238E27FC236}">
                <a16:creationId xmlns:a16="http://schemas.microsoft.com/office/drawing/2014/main" id="{16308E8E-31CC-4B9E-85FE-658C143B75D8}"/>
              </a:ext>
            </a:extLst>
          </p:cNvPr>
          <p:cNvSpPr>
            <a:spLocks noGrp="1"/>
          </p:cNvSpPr>
          <p:nvPr>
            <p:ph type="sldNum" sz="quarter" idx="12"/>
          </p:nvPr>
        </p:nvSpPr>
        <p:spPr/>
        <p:txBody>
          <a:bodyPr/>
          <a:lstStyle>
            <a:lvl1pPr>
              <a:defRPr>
                <a:solidFill>
                  <a:schemeClr val="bg1"/>
                </a:solidFill>
              </a:defRPr>
            </a:lvl1pPr>
          </a:lstStyle>
          <a:p>
            <a:fld id="{A9AD41A6-154C-45FA-A1C1-B54F51309F9B}" type="slidenum">
              <a:rPr lang="en-GB" smtClean="0"/>
              <a:pPr/>
              <a:t>‹#›</a:t>
            </a:fld>
            <a:endParaRPr lang="en-GB" dirty="0"/>
          </a:p>
        </p:txBody>
      </p:sp>
    </p:spTree>
    <p:extLst>
      <p:ext uri="{BB962C8B-B14F-4D97-AF65-F5344CB8AC3E}">
        <p14:creationId xmlns:p14="http://schemas.microsoft.com/office/powerpoint/2010/main" val="38238795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03EAB-B70A-4614-841C-8074ADC8FD3D}"/>
              </a:ext>
            </a:extLst>
          </p:cNvPr>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A980BE4C-ED83-4327-8382-66ED984519AD}"/>
              </a:ext>
            </a:extLst>
          </p:cNvPr>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a:extLst>
              <a:ext uri="{FF2B5EF4-FFF2-40B4-BE49-F238E27FC236}">
                <a16:creationId xmlns:a16="http://schemas.microsoft.com/office/drawing/2014/main" id="{713B5316-E13B-446E-A3D6-51FE0A72774A}"/>
              </a:ext>
            </a:extLst>
          </p:cNvPr>
          <p:cNvSpPr>
            <a:spLocks noGrp="1"/>
          </p:cNvSpPr>
          <p:nvPr>
            <p:ph type="dt" sz="half" idx="10"/>
          </p:nvPr>
        </p:nvSpPr>
        <p:spPr/>
        <p:txBody>
          <a:bodyPr/>
          <a:lstStyle/>
          <a:p>
            <a:fld id="{F87F5C5F-8542-491D-8BC2-260E97C6835E}" type="datetimeFigureOut">
              <a:rPr lang="en-GB" smtClean="0"/>
              <a:t>09/02/2022</a:t>
            </a:fld>
            <a:endParaRPr lang="en-GB" dirty="0"/>
          </a:p>
        </p:txBody>
      </p:sp>
      <p:sp>
        <p:nvSpPr>
          <p:cNvPr id="5" name="Footer Placeholder 4">
            <a:extLst>
              <a:ext uri="{FF2B5EF4-FFF2-40B4-BE49-F238E27FC236}">
                <a16:creationId xmlns:a16="http://schemas.microsoft.com/office/drawing/2014/main" id="{CF7BF063-C041-4D45-8FDD-41230AC874A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EC33943-9FEB-4AFB-8C25-0DAEEA64F2F1}"/>
              </a:ext>
            </a:extLst>
          </p:cNvPr>
          <p:cNvSpPr>
            <a:spLocks noGrp="1"/>
          </p:cNvSpPr>
          <p:nvPr>
            <p:ph type="sldNum" sz="quarter" idx="12"/>
          </p:nvPr>
        </p:nvSpPr>
        <p:spPr/>
        <p:txBody>
          <a:bodyPr/>
          <a:lstStyle/>
          <a:p>
            <a:fld id="{C325D387-B022-4480-B88B-271CC259D3A1}" type="slidenum">
              <a:rPr lang="en-GB" smtClean="0"/>
              <a:t>‹#›</a:t>
            </a:fld>
            <a:endParaRPr lang="en-GB" dirty="0"/>
          </a:p>
        </p:txBody>
      </p:sp>
    </p:spTree>
    <p:extLst>
      <p:ext uri="{BB962C8B-B14F-4D97-AF65-F5344CB8AC3E}">
        <p14:creationId xmlns:p14="http://schemas.microsoft.com/office/powerpoint/2010/main" val="34034168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014CB-D2DE-49AF-88A8-DFAD090822BB}"/>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4384A90-553E-44B6-AD23-C880247C9AB4}"/>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A8F6B05-EF7F-403E-8C8A-2376495A78B0}"/>
              </a:ext>
            </a:extLst>
          </p:cNvPr>
          <p:cNvSpPr>
            <a:spLocks noGrp="1"/>
          </p:cNvSpPr>
          <p:nvPr>
            <p:ph type="dt" sz="half" idx="10"/>
          </p:nvPr>
        </p:nvSpPr>
        <p:spPr/>
        <p:txBody>
          <a:bodyPr/>
          <a:lstStyle/>
          <a:p>
            <a:fld id="{F87F5C5F-8542-491D-8BC2-260E97C6835E}" type="datetimeFigureOut">
              <a:rPr lang="en-GB" smtClean="0"/>
              <a:t>09/02/2022</a:t>
            </a:fld>
            <a:endParaRPr lang="en-GB" dirty="0"/>
          </a:p>
        </p:txBody>
      </p:sp>
      <p:sp>
        <p:nvSpPr>
          <p:cNvPr id="5" name="Footer Placeholder 4">
            <a:extLst>
              <a:ext uri="{FF2B5EF4-FFF2-40B4-BE49-F238E27FC236}">
                <a16:creationId xmlns:a16="http://schemas.microsoft.com/office/drawing/2014/main" id="{5F781A19-5BE4-49FD-BC4F-A57C865BBB9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23CA0D05-F3BC-4FE7-A709-C31EA7017715}"/>
              </a:ext>
            </a:extLst>
          </p:cNvPr>
          <p:cNvSpPr>
            <a:spLocks noGrp="1"/>
          </p:cNvSpPr>
          <p:nvPr>
            <p:ph type="sldNum" sz="quarter" idx="12"/>
          </p:nvPr>
        </p:nvSpPr>
        <p:spPr/>
        <p:txBody>
          <a:bodyPr/>
          <a:lstStyle/>
          <a:p>
            <a:fld id="{C325D387-B022-4480-B88B-271CC259D3A1}" type="slidenum">
              <a:rPr lang="en-GB" smtClean="0"/>
              <a:t>‹#›</a:t>
            </a:fld>
            <a:endParaRPr lang="en-GB" dirty="0"/>
          </a:p>
        </p:txBody>
      </p:sp>
    </p:spTree>
    <p:extLst>
      <p:ext uri="{BB962C8B-B14F-4D97-AF65-F5344CB8AC3E}">
        <p14:creationId xmlns:p14="http://schemas.microsoft.com/office/powerpoint/2010/main" val="3301686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A4F9D-6F1C-4D54-AF61-EA48982D418C}"/>
              </a:ext>
            </a:extLst>
          </p:cNvPr>
          <p:cNvSpPr>
            <a:spLocks noGrp="1"/>
          </p:cNvSpPr>
          <p:nvPr>
            <p:ph type="title"/>
          </p:nvPr>
        </p:nvSpPr>
        <p:spPr>
          <a:xfrm>
            <a:off x="831850" y="1709738"/>
            <a:ext cx="10515600" cy="2852737"/>
          </a:xfrm>
        </p:spPr>
        <p:txBody>
          <a:bodyPr anchor="b"/>
          <a:lstStyle>
            <a:lvl1pPr>
              <a:defRPr sz="6000">
                <a:solidFill>
                  <a:schemeClr val="bg1"/>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87984D7-BF8D-4E7A-BF0E-85BDA1422F9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BCF1F65-81AD-4E23-B6F4-7AAD1D166C1E}"/>
              </a:ext>
            </a:extLst>
          </p:cNvPr>
          <p:cNvSpPr>
            <a:spLocks noGrp="1"/>
          </p:cNvSpPr>
          <p:nvPr>
            <p:ph type="dt" sz="half" idx="10"/>
          </p:nvPr>
        </p:nvSpPr>
        <p:spPr/>
        <p:txBody>
          <a:bodyPr/>
          <a:lstStyle/>
          <a:p>
            <a:fld id="{F87F5C5F-8542-491D-8BC2-260E97C6835E}" type="datetimeFigureOut">
              <a:rPr lang="en-GB" smtClean="0"/>
              <a:t>09/02/2022</a:t>
            </a:fld>
            <a:endParaRPr lang="en-GB" dirty="0"/>
          </a:p>
        </p:txBody>
      </p:sp>
      <p:sp>
        <p:nvSpPr>
          <p:cNvPr id="5" name="Footer Placeholder 4">
            <a:extLst>
              <a:ext uri="{FF2B5EF4-FFF2-40B4-BE49-F238E27FC236}">
                <a16:creationId xmlns:a16="http://schemas.microsoft.com/office/drawing/2014/main" id="{C543B883-33EE-4422-AB42-45BF533864AB}"/>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B3EE3262-00A7-49FE-878A-E472C8515E79}"/>
              </a:ext>
            </a:extLst>
          </p:cNvPr>
          <p:cNvSpPr>
            <a:spLocks noGrp="1"/>
          </p:cNvSpPr>
          <p:nvPr>
            <p:ph type="sldNum" sz="quarter" idx="12"/>
          </p:nvPr>
        </p:nvSpPr>
        <p:spPr/>
        <p:txBody>
          <a:bodyPr/>
          <a:lstStyle/>
          <a:p>
            <a:fld id="{C325D387-B022-4480-B88B-271CC259D3A1}" type="slidenum">
              <a:rPr lang="en-GB" smtClean="0"/>
              <a:t>‹#›</a:t>
            </a:fld>
            <a:endParaRPr lang="en-GB" dirty="0"/>
          </a:p>
        </p:txBody>
      </p:sp>
    </p:spTree>
    <p:extLst>
      <p:ext uri="{BB962C8B-B14F-4D97-AF65-F5344CB8AC3E}">
        <p14:creationId xmlns:p14="http://schemas.microsoft.com/office/powerpoint/2010/main" val="35014077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4D4FC-D3C2-484E-866D-904A9B4267D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1D256A0-4A4E-44DD-871C-496160B6AE4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3F1657F-5C4D-4999-87CC-9B9648E8AFD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5380214-370C-4C27-A92A-367A4C32C0EF}"/>
              </a:ext>
            </a:extLst>
          </p:cNvPr>
          <p:cNvSpPr>
            <a:spLocks noGrp="1"/>
          </p:cNvSpPr>
          <p:nvPr>
            <p:ph type="dt" sz="half" idx="10"/>
          </p:nvPr>
        </p:nvSpPr>
        <p:spPr/>
        <p:txBody>
          <a:bodyPr/>
          <a:lstStyle/>
          <a:p>
            <a:fld id="{F87F5C5F-8542-491D-8BC2-260E97C6835E}" type="datetimeFigureOut">
              <a:rPr lang="en-GB" smtClean="0"/>
              <a:t>09/02/2022</a:t>
            </a:fld>
            <a:endParaRPr lang="en-GB" dirty="0"/>
          </a:p>
        </p:txBody>
      </p:sp>
      <p:sp>
        <p:nvSpPr>
          <p:cNvPr id="6" name="Footer Placeholder 5">
            <a:extLst>
              <a:ext uri="{FF2B5EF4-FFF2-40B4-BE49-F238E27FC236}">
                <a16:creationId xmlns:a16="http://schemas.microsoft.com/office/drawing/2014/main" id="{97A09021-C6D3-4675-A0EE-A669258A4A6F}"/>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4F9EADC4-A84E-4D4B-8613-962492676E73}"/>
              </a:ext>
            </a:extLst>
          </p:cNvPr>
          <p:cNvSpPr>
            <a:spLocks noGrp="1"/>
          </p:cNvSpPr>
          <p:nvPr>
            <p:ph type="sldNum" sz="quarter" idx="12"/>
          </p:nvPr>
        </p:nvSpPr>
        <p:spPr/>
        <p:txBody>
          <a:bodyPr/>
          <a:lstStyle/>
          <a:p>
            <a:fld id="{C325D387-B022-4480-B88B-271CC259D3A1}" type="slidenum">
              <a:rPr lang="en-GB" smtClean="0"/>
              <a:t>‹#›</a:t>
            </a:fld>
            <a:endParaRPr lang="en-GB" dirty="0"/>
          </a:p>
        </p:txBody>
      </p:sp>
    </p:spTree>
    <p:extLst>
      <p:ext uri="{BB962C8B-B14F-4D97-AF65-F5344CB8AC3E}">
        <p14:creationId xmlns:p14="http://schemas.microsoft.com/office/powerpoint/2010/main" val="32772634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26381-3458-4C01-9662-A878F5F52F1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5BC8852-A618-49CF-9AAD-8CECABBB4F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9EF22A3-EDFD-4120-BFC9-D30E8C26515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B81CD5F-9468-4DA2-B885-472CC03C41D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A5CE265-0590-4CCD-93BA-FCCBB33B931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C2B02D5-2F4D-4C75-81CB-4D480AA86AE1}"/>
              </a:ext>
            </a:extLst>
          </p:cNvPr>
          <p:cNvSpPr>
            <a:spLocks noGrp="1"/>
          </p:cNvSpPr>
          <p:nvPr>
            <p:ph type="dt" sz="half" idx="10"/>
          </p:nvPr>
        </p:nvSpPr>
        <p:spPr/>
        <p:txBody>
          <a:bodyPr/>
          <a:lstStyle/>
          <a:p>
            <a:fld id="{F87F5C5F-8542-491D-8BC2-260E97C6835E}" type="datetimeFigureOut">
              <a:rPr lang="en-GB" smtClean="0"/>
              <a:t>09/02/2022</a:t>
            </a:fld>
            <a:endParaRPr lang="en-GB" dirty="0"/>
          </a:p>
        </p:txBody>
      </p:sp>
      <p:sp>
        <p:nvSpPr>
          <p:cNvPr id="8" name="Footer Placeholder 7">
            <a:extLst>
              <a:ext uri="{FF2B5EF4-FFF2-40B4-BE49-F238E27FC236}">
                <a16:creationId xmlns:a16="http://schemas.microsoft.com/office/drawing/2014/main" id="{DD077FFA-77CF-4EA1-8DC6-8B06447D725C}"/>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87C3622F-BAEC-47A1-ABF8-6C95EC6FAAFA}"/>
              </a:ext>
            </a:extLst>
          </p:cNvPr>
          <p:cNvSpPr>
            <a:spLocks noGrp="1"/>
          </p:cNvSpPr>
          <p:nvPr>
            <p:ph type="sldNum" sz="quarter" idx="12"/>
          </p:nvPr>
        </p:nvSpPr>
        <p:spPr/>
        <p:txBody>
          <a:bodyPr/>
          <a:lstStyle/>
          <a:p>
            <a:fld id="{C325D387-B022-4480-B88B-271CC259D3A1}" type="slidenum">
              <a:rPr lang="en-GB" smtClean="0"/>
              <a:t>‹#›</a:t>
            </a:fld>
            <a:endParaRPr lang="en-GB" dirty="0"/>
          </a:p>
        </p:txBody>
      </p:sp>
    </p:spTree>
    <p:extLst>
      <p:ext uri="{BB962C8B-B14F-4D97-AF65-F5344CB8AC3E}">
        <p14:creationId xmlns:p14="http://schemas.microsoft.com/office/powerpoint/2010/main" val="9966609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D0199-2CD3-4685-840F-A1BCB22BC900}"/>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Date Placeholder 2">
            <a:extLst>
              <a:ext uri="{FF2B5EF4-FFF2-40B4-BE49-F238E27FC236}">
                <a16:creationId xmlns:a16="http://schemas.microsoft.com/office/drawing/2014/main" id="{45408BA3-78EC-434F-B141-F52D7E6FBF20}"/>
              </a:ext>
            </a:extLst>
          </p:cNvPr>
          <p:cNvSpPr>
            <a:spLocks noGrp="1"/>
          </p:cNvSpPr>
          <p:nvPr>
            <p:ph type="dt" sz="half" idx="10"/>
          </p:nvPr>
        </p:nvSpPr>
        <p:spPr/>
        <p:txBody>
          <a:bodyPr/>
          <a:lstStyle/>
          <a:p>
            <a:fld id="{F87F5C5F-8542-491D-8BC2-260E97C6835E}" type="datetimeFigureOut">
              <a:rPr lang="en-GB" smtClean="0"/>
              <a:t>09/02/2022</a:t>
            </a:fld>
            <a:endParaRPr lang="en-GB" dirty="0"/>
          </a:p>
        </p:txBody>
      </p:sp>
      <p:sp>
        <p:nvSpPr>
          <p:cNvPr id="4" name="Footer Placeholder 3">
            <a:extLst>
              <a:ext uri="{FF2B5EF4-FFF2-40B4-BE49-F238E27FC236}">
                <a16:creationId xmlns:a16="http://schemas.microsoft.com/office/drawing/2014/main" id="{142263C5-4D1C-4C8F-956C-298B305A0309}"/>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E15A158D-4C54-46F9-9401-4B57C0548A2B}"/>
              </a:ext>
            </a:extLst>
          </p:cNvPr>
          <p:cNvSpPr>
            <a:spLocks noGrp="1"/>
          </p:cNvSpPr>
          <p:nvPr>
            <p:ph type="sldNum" sz="quarter" idx="12"/>
          </p:nvPr>
        </p:nvSpPr>
        <p:spPr/>
        <p:txBody>
          <a:bodyPr/>
          <a:lstStyle/>
          <a:p>
            <a:fld id="{C325D387-B022-4480-B88B-271CC259D3A1}" type="slidenum">
              <a:rPr lang="en-GB" smtClean="0"/>
              <a:t>‹#›</a:t>
            </a:fld>
            <a:endParaRPr lang="en-GB" dirty="0"/>
          </a:p>
        </p:txBody>
      </p:sp>
    </p:spTree>
    <p:extLst>
      <p:ext uri="{BB962C8B-B14F-4D97-AF65-F5344CB8AC3E}">
        <p14:creationId xmlns:p14="http://schemas.microsoft.com/office/powerpoint/2010/main" val="13798819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237DDA-83DC-4FF8-A4A9-B2B67F3C1E4A}"/>
              </a:ext>
            </a:extLst>
          </p:cNvPr>
          <p:cNvSpPr>
            <a:spLocks noGrp="1"/>
          </p:cNvSpPr>
          <p:nvPr>
            <p:ph type="dt" sz="half" idx="10"/>
          </p:nvPr>
        </p:nvSpPr>
        <p:spPr/>
        <p:txBody>
          <a:bodyPr/>
          <a:lstStyle/>
          <a:p>
            <a:fld id="{F87F5C5F-8542-491D-8BC2-260E97C6835E}" type="datetimeFigureOut">
              <a:rPr lang="en-GB" smtClean="0"/>
              <a:t>09/02/2022</a:t>
            </a:fld>
            <a:endParaRPr lang="en-GB" dirty="0"/>
          </a:p>
        </p:txBody>
      </p:sp>
      <p:sp>
        <p:nvSpPr>
          <p:cNvPr id="3" name="Footer Placeholder 2">
            <a:extLst>
              <a:ext uri="{FF2B5EF4-FFF2-40B4-BE49-F238E27FC236}">
                <a16:creationId xmlns:a16="http://schemas.microsoft.com/office/drawing/2014/main" id="{D4CE9D29-D77E-4E62-BDB7-FC617A05BDD5}"/>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0277163D-435B-47A8-BCDD-E7CE22E0DD63}"/>
              </a:ext>
            </a:extLst>
          </p:cNvPr>
          <p:cNvSpPr>
            <a:spLocks noGrp="1"/>
          </p:cNvSpPr>
          <p:nvPr>
            <p:ph type="sldNum" sz="quarter" idx="12"/>
          </p:nvPr>
        </p:nvSpPr>
        <p:spPr/>
        <p:txBody>
          <a:bodyPr/>
          <a:lstStyle/>
          <a:p>
            <a:fld id="{C325D387-B022-4480-B88B-271CC259D3A1}" type="slidenum">
              <a:rPr lang="en-GB" smtClean="0"/>
              <a:t>‹#›</a:t>
            </a:fld>
            <a:endParaRPr lang="en-GB" dirty="0"/>
          </a:p>
        </p:txBody>
      </p:sp>
    </p:spTree>
    <p:extLst>
      <p:ext uri="{BB962C8B-B14F-4D97-AF65-F5344CB8AC3E}">
        <p14:creationId xmlns:p14="http://schemas.microsoft.com/office/powerpoint/2010/main" val="38692016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912A2-06C5-4C1A-A25D-01786125E0CA}"/>
              </a:ext>
            </a:extLst>
          </p:cNvPr>
          <p:cNvSpPr>
            <a:spLocks noGrp="1"/>
          </p:cNvSpPr>
          <p:nvPr>
            <p:ph type="title"/>
          </p:nvPr>
        </p:nvSpPr>
        <p:spPr>
          <a:xfrm>
            <a:off x="839788" y="457200"/>
            <a:ext cx="3932237" cy="1600200"/>
          </a:xfrm>
        </p:spPr>
        <p:txBody>
          <a:bodyPr anchor="b"/>
          <a:lstStyle>
            <a:lvl1pPr>
              <a:defRPr sz="3200">
                <a:solidFill>
                  <a:schemeClr val="bg1"/>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9E91684-3E7F-4D07-89C1-2470B5C8D393}"/>
              </a:ext>
            </a:extLst>
          </p:cNvPr>
          <p:cNvSpPr>
            <a:spLocks noGrp="1"/>
          </p:cNvSpPr>
          <p:nvPr>
            <p:ph idx="1"/>
          </p:nvPr>
        </p:nvSpPr>
        <p:spPr>
          <a:xfrm>
            <a:off x="5183188" y="987425"/>
            <a:ext cx="6172200" cy="4873625"/>
          </a:xfr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339D965-9ECC-44FB-931A-397438641533}"/>
              </a:ext>
            </a:extLst>
          </p:cNvPr>
          <p:cNvSpPr>
            <a:spLocks noGrp="1"/>
          </p:cNvSpPr>
          <p:nvPr>
            <p:ph type="body" sz="half" idx="2"/>
          </p:nvPr>
        </p:nvSpPr>
        <p:spPr>
          <a:xfrm>
            <a:off x="839788" y="2057400"/>
            <a:ext cx="3932237" cy="381158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B5E90F-600C-4189-9120-2823E45D54D2}"/>
              </a:ext>
            </a:extLst>
          </p:cNvPr>
          <p:cNvSpPr>
            <a:spLocks noGrp="1"/>
          </p:cNvSpPr>
          <p:nvPr>
            <p:ph type="dt" sz="half" idx="10"/>
          </p:nvPr>
        </p:nvSpPr>
        <p:spPr/>
        <p:txBody>
          <a:bodyPr/>
          <a:lstStyle/>
          <a:p>
            <a:fld id="{F87F5C5F-8542-491D-8BC2-260E97C6835E}" type="datetimeFigureOut">
              <a:rPr lang="en-GB" smtClean="0"/>
              <a:t>09/02/2022</a:t>
            </a:fld>
            <a:endParaRPr lang="en-GB" dirty="0"/>
          </a:p>
        </p:txBody>
      </p:sp>
      <p:sp>
        <p:nvSpPr>
          <p:cNvPr id="6" name="Footer Placeholder 5">
            <a:extLst>
              <a:ext uri="{FF2B5EF4-FFF2-40B4-BE49-F238E27FC236}">
                <a16:creationId xmlns:a16="http://schemas.microsoft.com/office/drawing/2014/main" id="{4CD3D424-A0E9-456A-8A37-410580E4E28B}"/>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F9FA1DFB-3E4C-4CC1-A0DB-D52BD94EC662}"/>
              </a:ext>
            </a:extLst>
          </p:cNvPr>
          <p:cNvSpPr>
            <a:spLocks noGrp="1"/>
          </p:cNvSpPr>
          <p:nvPr>
            <p:ph type="sldNum" sz="quarter" idx="12"/>
          </p:nvPr>
        </p:nvSpPr>
        <p:spPr/>
        <p:txBody>
          <a:bodyPr/>
          <a:lstStyle/>
          <a:p>
            <a:fld id="{C325D387-B022-4480-B88B-271CC259D3A1}" type="slidenum">
              <a:rPr lang="en-GB" smtClean="0"/>
              <a:t>‹#›</a:t>
            </a:fld>
            <a:endParaRPr lang="en-GB" dirty="0"/>
          </a:p>
        </p:txBody>
      </p:sp>
    </p:spTree>
    <p:extLst>
      <p:ext uri="{BB962C8B-B14F-4D97-AF65-F5344CB8AC3E}">
        <p14:creationId xmlns:p14="http://schemas.microsoft.com/office/powerpoint/2010/main" val="3345319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4D4E4-F169-4570-9955-11ABE2857162}"/>
              </a:ext>
            </a:extLst>
          </p:cNvPr>
          <p:cNvSpPr>
            <a:spLocks noGrp="1"/>
          </p:cNvSpPr>
          <p:nvPr>
            <p:ph type="title"/>
          </p:nvPr>
        </p:nvSpPr>
        <p:spPr/>
        <p:txBody>
          <a:bodyPr/>
          <a:lstStyle>
            <a:lvl1pPr>
              <a:defRPr>
                <a:solidFill>
                  <a:schemeClr val="bg1"/>
                </a:solidFill>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3DDBA8E5-C5C5-4EAF-8DAC-242467EA59C7}"/>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7FFC5619-8368-4F14-BAEB-FFE53CA9565D}"/>
              </a:ext>
            </a:extLst>
          </p:cNvPr>
          <p:cNvSpPr>
            <a:spLocks noGrp="1"/>
          </p:cNvSpPr>
          <p:nvPr>
            <p:ph type="dt" sz="half" idx="10"/>
          </p:nvPr>
        </p:nvSpPr>
        <p:spPr/>
        <p:txBody>
          <a:bodyPr/>
          <a:lstStyle/>
          <a:p>
            <a:fld id="{C7699807-A548-45C0-B330-FC176AAB7231}" type="datetimeFigureOut">
              <a:rPr lang="en-GB" smtClean="0"/>
              <a:t>09/02/2022</a:t>
            </a:fld>
            <a:endParaRPr lang="en-GB" dirty="0"/>
          </a:p>
        </p:txBody>
      </p:sp>
      <p:sp>
        <p:nvSpPr>
          <p:cNvPr id="5" name="Footer Placeholder 4">
            <a:extLst>
              <a:ext uri="{FF2B5EF4-FFF2-40B4-BE49-F238E27FC236}">
                <a16:creationId xmlns:a16="http://schemas.microsoft.com/office/drawing/2014/main" id="{6D29E2F0-D649-4636-B86A-A1A8511549E7}"/>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9C9108BA-AA5D-4789-9A42-EC88801C6516}"/>
              </a:ext>
            </a:extLst>
          </p:cNvPr>
          <p:cNvSpPr>
            <a:spLocks noGrp="1"/>
          </p:cNvSpPr>
          <p:nvPr>
            <p:ph type="sldNum" sz="quarter" idx="12"/>
          </p:nvPr>
        </p:nvSpPr>
        <p:spPr/>
        <p:txBody>
          <a:bodyPr/>
          <a:lstStyle/>
          <a:p>
            <a:fld id="{A9AD41A6-154C-45FA-A1C1-B54F51309F9B}" type="slidenum">
              <a:rPr lang="en-GB" smtClean="0"/>
              <a:t>‹#›</a:t>
            </a:fld>
            <a:endParaRPr lang="en-GB" dirty="0"/>
          </a:p>
        </p:txBody>
      </p:sp>
    </p:spTree>
    <p:extLst>
      <p:ext uri="{BB962C8B-B14F-4D97-AF65-F5344CB8AC3E}">
        <p14:creationId xmlns:p14="http://schemas.microsoft.com/office/powerpoint/2010/main" val="9282316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6CB73-20AB-4A84-9734-A75790978DB7}"/>
              </a:ext>
            </a:extLst>
          </p:cNvPr>
          <p:cNvSpPr>
            <a:spLocks noGrp="1"/>
          </p:cNvSpPr>
          <p:nvPr>
            <p:ph type="title"/>
          </p:nvPr>
        </p:nvSpPr>
        <p:spPr>
          <a:xfrm>
            <a:off x="839788" y="457200"/>
            <a:ext cx="3932237" cy="1600200"/>
          </a:xfrm>
        </p:spPr>
        <p:txBody>
          <a:bodyPr anchor="b"/>
          <a:lstStyle>
            <a:lvl1pPr>
              <a:defRPr sz="3200">
                <a:solidFill>
                  <a:schemeClr val="bg1"/>
                </a:solidFill>
              </a:defRPr>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97337D2-5003-4D9F-87FF-FB4E11831B20}"/>
              </a:ext>
            </a:extLst>
          </p:cNvPr>
          <p:cNvSpPr>
            <a:spLocks noGrp="1"/>
          </p:cNvSpPr>
          <p:nvPr>
            <p:ph type="pic" idx="1"/>
          </p:nvPr>
        </p:nvSpPr>
        <p:spPr>
          <a:xfrm>
            <a:off x="5183188" y="987425"/>
            <a:ext cx="6172200" cy="4873625"/>
          </a:xfr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0DFED475-018E-489A-A7D0-434CC3B56371}"/>
              </a:ext>
            </a:extLst>
          </p:cNvPr>
          <p:cNvSpPr>
            <a:spLocks noGrp="1"/>
          </p:cNvSpPr>
          <p:nvPr>
            <p:ph type="body" sz="half" idx="2"/>
          </p:nvPr>
        </p:nvSpPr>
        <p:spPr>
          <a:xfrm>
            <a:off x="839788" y="2057400"/>
            <a:ext cx="3932237" cy="381158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FAF6A0-12C7-469C-9869-CB0F6F1C2F14}"/>
              </a:ext>
            </a:extLst>
          </p:cNvPr>
          <p:cNvSpPr>
            <a:spLocks noGrp="1"/>
          </p:cNvSpPr>
          <p:nvPr>
            <p:ph type="dt" sz="half" idx="10"/>
          </p:nvPr>
        </p:nvSpPr>
        <p:spPr/>
        <p:txBody>
          <a:bodyPr/>
          <a:lstStyle/>
          <a:p>
            <a:fld id="{F87F5C5F-8542-491D-8BC2-260E97C6835E}" type="datetimeFigureOut">
              <a:rPr lang="en-GB" smtClean="0"/>
              <a:t>09/02/2022</a:t>
            </a:fld>
            <a:endParaRPr lang="en-GB" dirty="0"/>
          </a:p>
        </p:txBody>
      </p:sp>
      <p:sp>
        <p:nvSpPr>
          <p:cNvPr id="6" name="Footer Placeholder 5">
            <a:extLst>
              <a:ext uri="{FF2B5EF4-FFF2-40B4-BE49-F238E27FC236}">
                <a16:creationId xmlns:a16="http://schemas.microsoft.com/office/drawing/2014/main" id="{5485C796-B8B4-4299-BC81-863DF99DF84F}"/>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3F555CAD-AEF7-454C-9A75-738E5ED486AF}"/>
              </a:ext>
            </a:extLst>
          </p:cNvPr>
          <p:cNvSpPr>
            <a:spLocks noGrp="1"/>
          </p:cNvSpPr>
          <p:nvPr>
            <p:ph type="sldNum" sz="quarter" idx="12"/>
          </p:nvPr>
        </p:nvSpPr>
        <p:spPr/>
        <p:txBody>
          <a:bodyPr/>
          <a:lstStyle/>
          <a:p>
            <a:fld id="{C325D387-B022-4480-B88B-271CC259D3A1}" type="slidenum">
              <a:rPr lang="en-GB" smtClean="0"/>
              <a:t>‹#›</a:t>
            </a:fld>
            <a:endParaRPr lang="en-GB" dirty="0"/>
          </a:p>
        </p:txBody>
      </p:sp>
    </p:spTree>
    <p:extLst>
      <p:ext uri="{BB962C8B-B14F-4D97-AF65-F5344CB8AC3E}">
        <p14:creationId xmlns:p14="http://schemas.microsoft.com/office/powerpoint/2010/main" val="27712340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E13B2-2E01-47E2-9A82-8C03539D7E83}"/>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C99B17F-9B5A-4AA5-816C-CE1B2337E752}"/>
              </a:ext>
            </a:extLst>
          </p:cNvPr>
          <p:cNvSpPr>
            <a:spLocks noGrp="1"/>
          </p:cNvSpPr>
          <p:nvPr>
            <p:ph type="body" orient="vert" idx="1"/>
          </p:nvPr>
        </p:nvSpPr>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48292CBB-FBC0-4A76-88B7-EE28BE50C252}"/>
              </a:ext>
            </a:extLst>
          </p:cNvPr>
          <p:cNvSpPr>
            <a:spLocks noGrp="1"/>
          </p:cNvSpPr>
          <p:nvPr>
            <p:ph type="dt" sz="half" idx="10"/>
          </p:nvPr>
        </p:nvSpPr>
        <p:spPr/>
        <p:txBody>
          <a:bodyPr/>
          <a:lstStyle/>
          <a:p>
            <a:fld id="{F87F5C5F-8542-491D-8BC2-260E97C6835E}" type="datetimeFigureOut">
              <a:rPr lang="en-GB" smtClean="0"/>
              <a:t>09/02/2022</a:t>
            </a:fld>
            <a:endParaRPr lang="en-GB" dirty="0"/>
          </a:p>
        </p:txBody>
      </p:sp>
      <p:sp>
        <p:nvSpPr>
          <p:cNvPr id="5" name="Footer Placeholder 4">
            <a:extLst>
              <a:ext uri="{FF2B5EF4-FFF2-40B4-BE49-F238E27FC236}">
                <a16:creationId xmlns:a16="http://schemas.microsoft.com/office/drawing/2014/main" id="{CAAC9F56-419E-42BE-96DF-5CB7051BCBE3}"/>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47DF6700-7232-4E0F-B5BD-2ACE1B79C8AE}"/>
              </a:ext>
            </a:extLst>
          </p:cNvPr>
          <p:cNvSpPr>
            <a:spLocks noGrp="1"/>
          </p:cNvSpPr>
          <p:nvPr>
            <p:ph type="sldNum" sz="quarter" idx="12"/>
          </p:nvPr>
        </p:nvSpPr>
        <p:spPr/>
        <p:txBody>
          <a:bodyPr/>
          <a:lstStyle/>
          <a:p>
            <a:fld id="{C325D387-B022-4480-B88B-271CC259D3A1}" type="slidenum">
              <a:rPr lang="en-GB" smtClean="0"/>
              <a:t>‹#›</a:t>
            </a:fld>
            <a:endParaRPr lang="en-GB" dirty="0"/>
          </a:p>
        </p:txBody>
      </p:sp>
    </p:spTree>
    <p:extLst>
      <p:ext uri="{BB962C8B-B14F-4D97-AF65-F5344CB8AC3E}">
        <p14:creationId xmlns:p14="http://schemas.microsoft.com/office/powerpoint/2010/main" val="39481140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C409F70-0357-454A-ABBE-2AE2EDDED2A0}"/>
              </a:ext>
            </a:extLst>
          </p:cNvPr>
          <p:cNvSpPr>
            <a:spLocks noGrp="1"/>
          </p:cNvSpPr>
          <p:nvPr>
            <p:ph type="title" orient="vert"/>
          </p:nvPr>
        </p:nvSpPr>
        <p:spPr>
          <a:xfrm>
            <a:off x="8724900" y="365125"/>
            <a:ext cx="2628900" cy="5811838"/>
          </a:xfrm>
        </p:spPr>
        <p:txBody>
          <a:bodyPr vert="eaVert"/>
          <a:lstStyle>
            <a:lvl1pPr>
              <a:defRPr>
                <a:solidFill>
                  <a:schemeClr val="bg1"/>
                </a:solidFill>
              </a:defRPr>
            </a:lvl1p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3C37B5E-220E-48A8-A5FC-EBAEA14E6119}"/>
              </a:ext>
            </a:extLst>
          </p:cNvPr>
          <p:cNvSpPr>
            <a:spLocks noGrp="1"/>
          </p:cNvSpPr>
          <p:nvPr>
            <p:ph type="body" orient="vert" idx="1"/>
          </p:nvPr>
        </p:nvSpPr>
        <p:spPr>
          <a:xfrm>
            <a:off x="838200" y="365125"/>
            <a:ext cx="7734300" cy="5811838"/>
          </a:xfrm>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17C0662-4C7E-4817-B553-1B435CB70E8B}"/>
              </a:ext>
            </a:extLst>
          </p:cNvPr>
          <p:cNvSpPr>
            <a:spLocks noGrp="1"/>
          </p:cNvSpPr>
          <p:nvPr>
            <p:ph type="dt" sz="half" idx="10"/>
          </p:nvPr>
        </p:nvSpPr>
        <p:spPr/>
        <p:txBody>
          <a:bodyPr/>
          <a:lstStyle/>
          <a:p>
            <a:fld id="{F87F5C5F-8542-491D-8BC2-260E97C6835E}" type="datetimeFigureOut">
              <a:rPr lang="en-GB" smtClean="0"/>
              <a:t>09/02/2022</a:t>
            </a:fld>
            <a:endParaRPr lang="en-GB" dirty="0"/>
          </a:p>
        </p:txBody>
      </p:sp>
      <p:sp>
        <p:nvSpPr>
          <p:cNvPr id="5" name="Footer Placeholder 4">
            <a:extLst>
              <a:ext uri="{FF2B5EF4-FFF2-40B4-BE49-F238E27FC236}">
                <a16:creationId xmlns:a16="http://schemas.microsoft.com/office/drawing/2014/main" id="{EC45D0DA-6330-4178-9E4E-46204276143E}"/>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2C48F2CF-6E8B-421A-90F3-5CE486E47042}"/>
              </a:ext>
            </a:extLst>
          </p:cNvPr>
          <p:cNvSpPr>
            <a:spLocks noGrp="1"/>
          </p:cNvSpPr>
          <p:nvPr>
            <p:ph type="sldNum" sz="quarter" idx="12"/>
          </p:nvPr>
        </p:nvSpPr>
        <p:spPr/>
        <p:txBody>
          <a:bodyPr/>
          <a:lstStyle/>
          <a:p>
            <a:fld id="{C325D387-B022-4480-B88B-271CC259D3A1}" type="slidenum">
              <a:rPr lang="en-GB" smtClean="0"/>
              <a:t>‹#›</a:t>
            </a:fld>
            <a:endParaRPr lang="en-GB" dirty="0"/>
          </a:p>
        </p:txBody>
      </p:sp>
    </p:spTree>
    <p:extLst>
      <p:ext uri="{BB962C8B-B14F-4D97-AF65-F5344CB8AC3E}">
        <p14:creationId xmlns:p14="http://schemas.microsoft.com/office/powerpoint/2010/main" val="32390554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03EAB-B70A-4614-841C-8074ADC8FD3D}"/>
              </a:ext>
            </a:extLst>
          </p:cNvPr>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A980BE4C-ED83-4327-8382-66ED984519AD}"/>
              </a:ext>
            </a:extLst>
          </p:cNvPr>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a:extLst>
              <a:ext uri="{FF2B5EF4-FFF2-40B4-BE49-F238E27FC236}">
                <a16:creationId xmlns:a16="http://schemas.microsoft.com/office/drawing/2014/main" id="{713B5316-E13B-446E-A3D6-51FE0A72774A}"/>
              </a:ext>
            </a:extLst>
          </p:cNvPr>
          <p:cNvSpPr>
            <a:spLocks noGrp="1"/>
          </p:cNvSpPr>
          <p:nvPr>
            <p:ph type="dt" sz="half" idx="10"/>
          </p:nvPr>
        </p:nvSpPr>
        <p:spPr/>
        <p:txBody>
          <a:bodyPr/>
          <a:lstStyle/>
          <a:p>
            <a:fld id="{F87F5C5F-8542-491D-8BC2-260E97C6835E}" type="datetimeFigureOut">
              <a:rPr lang="en-GB" smtClean="0"/>
              <a:t>09/02/2022</a:t>
            </a:fld>
            <a:endParaRPr lang="en-GB" dirty="0"/>
          </a:p>
        </p:txBody>
      </p:sp>
      <p:sp>
        <p:nvSpPr>
          <p:cNvPr id="5" name="Footer Placeholder 4">
            <a:extLst>
              <a:ext uri="{FF2B5EF4-FFF2-40B4-BE49-F238E27FC236}">
                <a16:creationId xmlns:a16="http://schemas.microsoft.com/office/drawing/2014/main" id="{CF7BF063-C041-4D45-8FDD-41230AC874A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EC33943-9FEB-4AFB-8C25-0DAEEA64F2F1}"/>
              </a:ext>
            </a:extLst>
          </p:cNvPr>
          <p:cNvSpPr>
            <a:spLocks noGrp="1"/>
          </p:cNvSpPr>
          <p:nvPr>
            <p:ph type="sldNum" sz="quarter" idx="12"/>
          </p:nvPr>
        </p:nvSpPr>
        <p:spPr/>
        <p:txBody>
          <a:bodyPr/>
          <a:lstStyle/>
          <a:p>
            <a:fld id="{C325D387-B022-4480-B88B-271CC259D3A1}" type="slidenum">
              <a:rPr lang="en-GB" smtClean="0"/>
              <a:t>‹#›</a:t>
            </a:fld>
            <a:endParaRPr lang="en-GB" dirty="0"/>
          </a:p>
        </p:txBody>
      </p:sp>
    </p:spTree>
    <p:extLst>
      <p:ext uri="{BB962C8B-B14F-4D97-AF65-F5344CB8AC3E}">
        <p14:creationId xmlns:p14="http://schemas.microsoft.com/office/powerpoint/2010/main" val="1270661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014CB-D2DE-49AF-88A8-DFAD090822BB}"/>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4384A90-553E-44B6-AD23-C880247C9AB4}"/>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A8F6B05-EF7F-403E-8C8A-2376495A78B0}"/>
              </a:ext>
            </a:extLst>
          </p:cNvPr>
          <p:cNvSpPr>
            <a:spLocks noGrp="1"/>
          </p:cNvSpPr>
          <p:nvPr>
            <p:ph type="dt" sz="half" idx="10"/>
          </p:nvPr>
        </p:nvSpPr>
        <p:spPr/>
        <p:txBody>
          <a:bodyPr/>
          <a:lstStyle/>
          <a:p>
            <a:fld id="{F87F5C5F-8542-491D-8BC2-260E97C6835E}" type="datetimeFigureOut">
              <a:rPr lang="en-GB" smtClean="0"/>
              <a:t>09/02/2022</a:t>
            </a:fld>
            <a:endParaRPr lang="en-GB" dirty="0"/>
          </a:p>
        </p:txBody>
      </p:sp>
      <p:sp>
        <p:nvSpPr>
          <p:cNvPr id="5" name="Footer Placeholder 4">
            <a:extLst>
              <a:ext uri="{FF2B5EF4-FFF2-40B4-BE49-F238E27FC236}">
                <a16:creationId xmlns:a16="http://schemas.microsoft.com/office/drawing/2014/main" id="{5F781A19-5BE4-49FD-BC4F-A57C865BBB9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23CA0D05-F3BC-4FE7-A709-C31EA7017715}"/>
              </a:ext>
            </a:extLst>
          </p:cNvPr>
          <p:cNvSpPr>
            <a:spLocks noGrp="1"/>
          </p:cNvSpPr>
          <p:nvPr>
            <p:ph type="sldNum" sz="quarter" idx="12"/>
          </p:nvPr>
        </p:nvSpPr>
        <p:spPr/>
        <p:txBody>
          <a:bodyPr/>
          <a:lstStyle/>
          <a:p>
            <a:fld id="{C325D387-B022-4480-B88B-271CC259D3A1}" type="slidenum">
              <a:rPr lang="en-GB" smtClean="0"/>
              <a:t>‹#›</a:t>
            </a:fld>
            <a:endParaRPr lang="en-GB" dirty="0"/>
          </a:p>
        </p:txBody>
      </p:sp>
    </p:spTree>
    <p:extLst>
      <p:ext uri="{BB962C8B-B14F-4D97-AF65-F5344CB8AC3E}">
        <p14:creationId xmlns:p14="http://schemas.microsoft.com/office/powerpoint/2010/main" val="10558496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A4F9D-6F1C-4D54-AF61-EA48982D418C}"/>
              </a:ext>
            </a:extLst>
          </p:cNvPr>
          <p:cNvSpPr>
            <a:spLocks noGrp="1"/>
          </p:cNvSpPr>
          <p:nvPr>
            <p:ph type="title"/>
          </p:nvPr>
        </p:nvSpPr>
        <p:spPr>
          <a:xfrm>
            <a:off x="831850" y="1709738"/>
            <a:ext cx="10515600" cy="2852737"/>
          </a:xfrm>
        </p:spPr>
        <p:txBody>
          <a:bodyPr anchor="b"/>
          <a:lstStyle>
            <a:lvl1pPr>
              <a:defRPr sz="6000">
                <a:solidFill>
                  <a:schemeClr val="bg1"/>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87984D7-BF8D-4E7A-BF0E-85BDA1422F9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BCF1F65-81AD-4E23-B6F4-7AAD1D166C1E}"/>
              </a:ext>
            </a:extLst>
          </p:cNvPr>
          <p:cNvSpPr>
            <a:spLocks noGrp="1"/>
          </p:cNvSpPr>
          <p:nvPr>
            <p:ph type="dt" sz="half" idx="10"/>
          </p:nvPr>
        </p:nvSpPr>
        <p:spPr/>
        <p:txBody>
          <a:bodyPr/>
          <a:lstStyle/>
          <a:p>
            <a:fld id="{F87F5C5F-8542-491D-8BC2-260E97C6835E}" type="datetimeFigureOut">
              <a:rPr lang="en-GB" smtClean="0"/>
              <a:t>09/02/2022</a:t>
            </a:fld>
            <a:endParaRPr lang="en-GB" dirty="0"/>
          </a:p>
        </p:txBody>
      </p:sp>
      <p:sp>
        <p:nvSpPr>
          <p:cNvPr id="5" name="Footer Placeholder 4">
            <a:extLst>
              <a:ext uri="{FF2B5EF4-FFF2-40B4-BE49-F238E27FC236}">
                <a16:creationId xmlns:a16="http://schemas.microsoft.com/office/drawing/2014/main" id="{C543B883-33EE-4422-AB42-45BF533864AB}"/>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B3EE3262-00A7-49FE-878A-E472C8515E79}"/>
              </a:ext>
            </a:extLst>
          </p:cNvPr>
          <p:cNvSpPr>
            <a:spLocks noGrp="1"/>
          </p:cNvSpPr>
          <p:nvPr>
            <p:ph type="sldNum" sz="quarter" idx="12"/>
          </p:nvPr>
        </p:nvSpPr>
        <p:spPr/>
        <p:txBody>
          <a:bodyPr/>
          <a:lstStyle/>
          <a:p>
            <a:fld id="{C325D387-B022-4480-B88B-271CC259D3A1}" type="slidenum">
              <a:rPr lang="en-GB" smtClean="0"/>
              <a:t>‹#›</a:t>
            </a:fld>
            <a:endParaRPr lang="en-GB" dirty="0"/>
          </a:p>
        </p:txBody>
      </p:sp>
    </p:spTree>
    <p:extLst>
      <p:ext uri="{BB962C8B-B14F-4D97-AF65-F5344CB8AC3E}">
        <p14:creationId xmlns:p14="http://schemas.microsoft.com/office/powerpoint/2010/main" val="32652498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4D4FC-D3C2-484E-866D-904A9B4267D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1D256A0-4A4E-44DD-871C-496160B6AE4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3F1657F-5C4D-4999-87CC-9B9648E8AFD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5380214-370C-4C27-A92A-367A4C32C0EF}"/>
              </a:ext>
            </a:extLst>
          </p:cNvPr>
          <p:cNvSpPr>
            <a:spLocks noGrp="1"/>
          </p:cNvSpPr>
          <p:nvPr>
            <p:ph type="dt" sz="half" idx="10"/>
          </p:nvPr>
        </p:nvSpPr>
        <p:spPr/>
        <p:txBody>
          <a:bodyPr/>
          <a:lstStyle/>
          <a:p>
            <a:fld id="{F87F5C5F-8542-491D-8BC2-260E97C6835E}" type="datetimeFigureOut">
              <a:rPr lang="en-GB" smtClean="0"/>
              <a:t>09/02/2022</a:t>
            </a:fld>
            <a:endParaRPr lang="en-GB" dirty="0"/>
          </a:p>
        </p:txBody>
      </p:sp>
      <p:sp>
        <p:nvSpPr>
          <p:cNvPr id="6" name="Footer Placeholder 5">
            <a:extLst>
              <a:ext uri="{FF2B5EF4-FFF2-40B4-BE49-F238E27FC236}">
                <a16:creationId xmlns:a16="http://schemas.microsoft.com/office/drawing/2014/main" id="{97A09021-C6D3-4675-A0EE-A669258A4A6F}"/>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4F9EADC4-A84E-4D4B-8613-962492676E73}"/>
              </a:ext>
            </a:extLst>
          </p:cNvPr>
          <p:cNvSpPr>
            <a:spLocks noGrp="1"/>
          </p:cNvSpPr>
          <p:nvPr>
            <p:ph type="sldNum" sz="quarter" idx="12"/>
          </p:nvPr>
        </p:nvSpPr>
        <p:spPr/>
        <p:txBody>
          <a:bodyPr/>
          <a:lstStyle/>
          <a:p>
            <a:fld id="{C325D387-B022-4480-B88B-271CC259D3A1}" type="slidenum">
              <a:rPr lang="en-GB" smtClean="0"/>
              <a:t>‹#›</a:t>
            </a:fld>
            <a:endParaRPr lang="en-GB" dirty="0"/>
          </a:p>
        </p:txBody>
      </p:sp>
    </p:spTree>
    <p:extLst>
      <p:ext uri="{BB962C8B-B14F-4D97-AF65-F5344CB8AC3E}">
        <p14:creationId xmlns:p14="http://schemas.microsoft.com/office/powerpoint/2010/main" val="10349769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26381-3458-4C01-9662-A878F5F52F1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5BC8852-A618-49CF-9AAD-8CECABBB4F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9EF22A3-EDFD-4120-BFC9-D30E8C26515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B81CD5F-9468-4DA2-B885-472CC03C41D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A5CE265-0590-4CCD-93BA-FCCBB33B931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C2B02D5-2F4D-4C75-81CB-4D480AA86AE1}"/>
              </a:ext>
            </a:extLst>
          </p:cNvPr>
          <p:cNvSpPr>
            <a:spLocks noGrp="1"/>
          </p:cNvSpPr>
          <p:nvPr>
            <p:ph type="dt" sz="half" idx="10"/>
          </p:nvPr>
        </p:nvSpPr>
        <p:spPr/>
        <p:txBody>
          <a:bodyPr/>
          <a:lstStyle/>
          <a:p>
            <a:fld id="{F87F5C5F-8542-491D-8BC2-260E97C6835E}" type="datetimeFigureOut">
              <a:rPr lang="en-GB" smtClean="0"/>
              <a:t>09/02/2022</a:t>
            </a:fld>
            <a:endParaRPr lang="en-GB" dirty="0"/>
          </a:p>
        </p:txBody>
      </p:sp>
      <p:sp>
        <p:nvSpPr>
          <p:cNvPr id="8" name="Footer Placeholder 7">
            <a:extLst>
              <a:ext uri="{FF2B5EF4-FFF2-40B4-BE49-F238E27FC236}">
                <a16:creationId xmlns:a16="http://schemas.microsoft.com/office/drawing/2014/main" id="{DD077FFA-77CF-4EA1-8DC6-8B06447D725C}"/>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87C3622F-BAEC-47A1-ABF8-6C95EC6FAAFA}"/>
              </a:ext>
            </a:extLst>
          </p:cNvPr>
          <p:cNvSpPr>
            <a:spLocks noGrp="1"/>
          </p:cNvSpPr>
          <p:nvPr>
            <p:ph type="sldNum" sz="quarter" idx="12"/>
          </p:nvPr>
        </p:nvSpPr>
        <p:spPr/>
        <p:txBody>
          <a:bodyPr/>
          <a:lstStyle/>
          <a:p>
            <a:fld id="{C325D387-B022-4480-B88B-271CC259D3A1}" type="slidenum">
              <a:rPr lang="en-GB" smtClean="0"/>
              <a:t>‹#›</a:t>
            </a:fld>
            <a:endParaRPr lang="en-GB" dirty="0"/>
          </a:p>
        </p:txBody>
      </p:sp>
    </p:spTree>
    <p:extLst>
      <p:ext uri="{BB962C8B-B14F-4D97-AF65-F5344CB8AC3E}">
        <p14:creationId xmlns:p14="http://schemas.microsoft.com/office/powerpoint/2010/main" val="29130731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D0199-2CD3-4685-840F-A1BCB22BC900}"/>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Date Placeholder 2">
            <a:extLst>
              <a:ext uri="{FF2B5EF4-FFF2-40B4-BE49-F238E27FC236}">
                <a16:creationId xmlns:a16="http://schemas.microsoft.com/office/drawing/2014/main" id="{45408BA3-78EC-434F-B141-F52D7E6FBF20}"/>
              </a:ext>
            </a:extLst>
          </p:cNvPr>
          <p:cNvSpPr>
            <a:spLocks noGrp="1"/>
          </p:cNvSpPr>
          <p:nvPr>
            <p:ph type="dt" sz="half" idx="10"/>
          </p:nvPr>
        </p:nvSpPr>
        <p:spPr/>
        <p:txBody>
          <a:bodyPr/>
          <a:lstStyle/>
          <a:p>
            <a:fld id="{F87F5C5F-8542-491D-8BC2-260E97C6835E}" type="datetimeFigureOut">
              <a:rPr lang="en-GB" smtClean="0"/>
              <a:t>09/02/2022</a:t>
            </a:fld>
            <a:endParaRPr lang="en-GB" dirty="0"/>
          </a:p>
        </p:txBody>
      </p:sp>
      <p:sp>
        <p:nvSpPr>
          <p:cNvPr id="4" name="Footer Placeholder 3">
            <a:extLst>
              <a:ext uri="{FF2B5EF4-FFF2-40B4-BE49-F238E27FC236}">
                <a16:creationId xmlns:a16="http://schemas.microsoft.com/office/drawing/2014/main" id="{142263C5-4D1C-4C8F-956C-298B305A0309}"/>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E15A158D-4C54-46F9-9401-4B57C0548A2B}"/>
              </a:ext>
            </a:extLst>
          </p:cNvPr>
          <p:cNvSpPr>
            <a:spLocks noGrp="1"/>
          </p:cNvSpPr>
          <p:nvPr>
            <p:ph type="sldNum" sz="quarter" idx="12"/>
          </p:nvPr>
        </p:nvSpPr>
        <p:spPr/>
        <p:txBody>
          <a:bodyPr/>
          <a:lstStyle/>
          <a:p>
            <a:fld id="{C325D387-B022-4480-B88B-271CC259D3A1}" type="slidenum">
              <a:rPr lang="en-GB" smtClean="0"/>
              <a:t>‹#›</a:t>
            </a:fld>
            <a:endParaRPr lang="en-GB" dirty="0"/>
          </a:p>
        </p:txBody>
      </p:sp>
    </p:spTree>
    <p:extLst>
      <p:ext uri="{BB962C8B-B14F-4D97-AF65-F5344CB8AC3E}">
        <p14:creationId xmlns:p14="http://schemas.microsoft.com/office/powerpoint/2010/main" val="7664188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237DDA-83DC-4FF8-A4A9-B2B67F3C1E4A}"/>
              </a:ext>
            </a:extLst>
          </p:cNvPr>
          <p:cNvSpPr>
            <a:spLocks noGrp="1"/>
          </p:cNvSpPr>
          <p:nvPr>
            <p:ph type="dt" sz="half" idx="10"/>
          </p:nvPr>
        </p:nvSpPr>
        <p:spPr/>
        <p:txBody>
          <a:bodyPr/>
          <a:lstStyle/>
          <a:p>
            <a:fld id="{F87F5C5F-8542-491D-8BC2-260E97C6835E}" type="datetimeFigureOut">
              <a:rPr lang="en-GB" smtClean="0"/>
              <a:t>09/02/2022</a:t>
            </a:fld>
            <a:endParaRPr lang="en-GB" dirty="0"/>
          </a:p>
        </p:txBody>
      </p:sp>
      <p:sp>
        <p:nvSpPr>
          <p:cNvPr id="3" name="Footer Placeholder 2">
            <a:extLst>
              <a:ext uri="{FF2B5EF4-FFF2-40B4-BE49-F238E27FC236}">
                <a16:creationId xmlns:a16="http://schemas.microsoft.com/office/drawing/2014/main" id="{D4CE9D29-D77E-4E62-BDB7-FC617A05BDD5}"/>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0277163D-435B-47A8-BCDD-E7CE22E0DD63}"/>
              </a:ext>
            </a:extLst>
          </p:cNvPr>
          <p:cNvSpPr>
            <a:spLocks noGrp="1"/>
          </p:cNvSpPr>
          <p:nvPr>
            <p:ph type="sldNum" sz="quarter" idx="12"/>
          </p:nvPr>
        </p:nvSpPr>
        <p:spPr/>
        <p:txBody>
          <a:bodyPr/>
          <a:lstStyle/>
          <a:p>
            <a:fld id="{C325D387-B022-4480-B88B-271CC259D3A1}" type="slidenum">
              <a:rPr lang="en-GB" smtClean="0"/>
              <a:t>‹#›</a:t>
            </a:fld>
            <a:endParaRPr lang="en-GB" dirty="0"/>
          </a:p>
        </p:txBody>
      </p:sp>
    </p:spTree>
    <p:extLst>
      <p:ext uri="{BB962C8B-B14F-4D97-AF65-F5344CB8AC3E}">
        <p14:creationId xmlns:p14="http://schemas.microsoft.com/office/powerpoint/2010/main" val="1388369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83CF7-E558-473B-9F59-E300E5231646}"/>
              </a:ext>
            </a:extLst>
          </p:cNvPr>
          <p:cNvSpPr>
            <a:spLocks noGrp="1"/>
          </p:cNvSpPr>
          <p:nvPr>
            <p:ph type="title"/>
          </p:nvPr>
        </p:nvSpPr>
        <p:spPr>
          <a:xfrm>
            <a:off x="831850" y="1709738"/>
            <a:ext cx="10515600" cy="2852737"/>
          </a:xfrm>
        </p:spPr>
        <p:txBody>
          <a:bodyPr anchor="b"/>
          <a:lstStyle>
            <a:lvl1pPr>
              <a:defRPr sz="6000">
                <a:solidFill>
                  <a:schemeClr val="bg1"/>
                </a:solidFill>
              </a:defRPr>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67D12ADF-487D-407D-B5EE-23FE5285E510}"/>
              </a:ext>
            </a:extLst>
          </p:cNvPr>
          <p:cNvSpPr>
            <a:spLocks noGrp="1"/>
          </p:cNvSpPr>
          <p:nvPr>
            <p:ph type="body" idx="1"/>
          </p:nvPr>
        </p:nvSpPr>
        <p:spPr>
          <a:xfrm>
            <a:off x="831850" y="4589463"/>
            <a:ext cx="10515600" cy="1500187"/>
          </a:xfrm>
        </p:spPr>
        <p:txBody>
          <a:bodyPr/>
          <a:lstStyle>
            <a:lvl1pPr marL="0" indent="0">
              <a:buNone/>
              <a:defRPr sz="2400">
                <a:solidFill>
                  <a:srgbClr val="92D8D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8C5C0AFB-6B63-4466-9AAC-08D734857B67}"/>
              </a:ext>
            </a:extLst>
          </p:cNvPr>
          <p:cNvSpPr>
            <a:spLocks noGrp="1"/>
          </p:cNvSpPr>
          <p:nvPr>
            <p:ph type="dt" sz="half" idx="10"/>
          </p:nvPr>
        </p:nvSpPr>
        <p:spPr/>
        <p:txBody>
          <a:bodyPr/>
          <a:lstStyle/>
          <a:p>
            <a:fld id="{C7699807-A548-45C0-B330-FC176AAB7231}" type="datetimeFigureOut">
              <a:rPr lang="en-GB" smtClean="0"/>
              <a:t>09/02/2022</a:t>
            </a:fld>
            <a:endParaRPr lang="en-GB" dirty="0"/>
          </a:p>
        </p:txBody>
      </p:sp>
      <p:sp>
        <p:nvSpPr>
          <p:cNvPr id="5" name="Footer Placeholder 4">
            <a:extLst>
              <a:ext uri="{FF2B5EF4-FFF2-40B4-BE49-F238E27FC236}">
                <a16:creationId xmlns:a16="http://schemas.microsoft.com/office/drawing/2014/main" id="{3E1F368B-A91E-41D3-87CA-8A6E70F580AB}"/>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25F2FC7-0AD0-47FD-8E25-4066DE9A46B0}"/>
              </a:ext>
            </a:extLst>
          </p:cNvPr>
          <p:cNvSpPr>
            <a:spLocks noGrp="1"/>
          </p:cNvSpPr>
          <p:nvPr>
            <p:ph type="sldNum" sz="quarter" idx="12"/>
          </p:nvPr>
        </p:nvSpPr>
        <p:spPr/>
        <p:txBody>
          <a:bodyPr/>
          <a:lstStyle/>
          <a:p>
            <a:fld id="{A9AD41A6-154C-45FA-A1C1-B54F51309F9B}" type="slidenum">
              <a:rPr lang="en-GB" smtClean="0"/>
              <a:t>‹#›</a:t>
            </a:fld>
            <a:endParaRPr lang="en-GB" dirty="0"/>
          </a:p>
        </p:txBody>
      </p:sp>
    </p:spTree>
    <p:extLst>
      <p:ext uri="{BB962C8B-B14F-4D97-AF65-F5344CB8AC3E}">
        <p14:creationId xmlns:p14="http://schemas.microsoft.com/office/powerpoint/2010/main" val="24450274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912A2-06C5-4C1A-A25D-01786125E0CA}"/>
              </a:ext>
            </a:extLst>
          </p:cNvPr>
          <p:cNvSpPr>
            <a:spLocks noGrp="1"/>
          </p:cNvSpPr>
          <p:nvPr>
            <p:ph type="title"/>
          </p:nvPr>
        </p:nvSpPr>
        <p:spPr>
          <a:xfrm>
            <a:off x="839788" y="457200"/>
            <a:ext cx="3932237" cy="1600200"/>
          </a:xfrm>
        </p:spPr>
        <p:txBody>
          <a:bodyPr anchor="b"/>
          <a:lstStyle>
            <a:lvl1pPr>
              <a:defRPr sz="3200">
                <a:solidFill>
                  <a:schemeClr val="bg1"/>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9E91684-3E7F-4D07-89C1-2470B5C8D393}"/>
              </a:ext>
            </a:extLst>
          </p:cNvPr>
          <p:cNvSpPr>
            <a:spLocks noGrp="1"/>
          </p:cNvSpPr>
          <p:nvPr>
            <p:ph idx="1"/>
          </p:nvPr>
        </p:nvSpPr>
        <p:spPr>
          <a:xfrm>
            <a:off x="5183188" y="987425"/>
            <a:ext cx="6172200" cy="4873625"/>
          </a:xfr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339D965-9ECC-44FB-931A-397438641533}"/>
              </a:ext>
            </a:extLst>
          </p:cNvPr>
          <p:cNvSpPr>
            <a:spLocks noGrp="1"/>
          </p:cNvSpPr>
          <p:nvPr>
            <p:ph type="body" sz="half" idx="2"/>
          </p:nvPr>
        </p:nvSpPr>
        <p:spPr>
          <a:xfrm>
            <a:off x="839788" y="2057400"/>
            <a:ext cx="3932237" cy="381158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B5E90F-600C-4189-9120-2823E45D54D2}"/>
              </a:ext>
            </a:extLst>
          </p:cNvPr>
          <p:cNvSpPr>
            <a:spLocks noGrp="1"/>
          </p:cNvSpPr>
          <p:nvPr>
            <p:ph type="dt" sz="half" idx="10"/>
          </p:nvPr>
        </p:nvSpPr>
        <p:spPr/>
        <p:txBody>
          <a:bodyPr/>
          <a:lstStyle/>
          <a:p>
            <a:fld id="{F87F5C5F-8542-491D-8BC2-260E97C6835E}" type="datetimeFigureOut">
              <a:rPr lang="en-GB" smtClean="0"/>
              <a:t>09/02/2022</a:t>
            </a:fld>
            <a:endParaRPr lang="en-GB" dirty="0"/>
          </a:p>
        </p:txBody>
      </p:sp>
      <p:sp>
        <p:nvSpPr>
          <p:cNvPr id="6" name="Footer Placeholder 5">
            <a:extLst>
              <a:ext uri="{FF2B5EF4-FFF2-40B4-BE49-F238E27FC236}">
                <a16:creationId xmlns:a16="http://schemas.microsoft.com/office/drawing/2014/main" id="{4CD3D424-A0E9-456A-8A37-410580E4E28B}"/>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F9FA1DFB-3E4C-4CC1-A0DB-D52BD94EC662}"/>
              </a:ext>
            </a:extLst>
          </p:cNvPr>
          <p:cNvSpPr>
            <a:spLocks noGrp="1"/>
          </p:cNvSpPr>
          <p:nvPr>
            <p:ph type="sldNum" sz="quarter" idx="12"/>
          </p:nvPr>
        </p:nvSpPr>
        <p:spPr/>
        <p:txBody>
          <a:bodyPr/>
          <a:lstStyle/>
          <a:p>
            <a:fld id="{C325D387-B022-4480-B88B-271CC259D3A1}" type="slidenum">
              <a:rPr lang="en-GB" smtClean="0"/>
              <a:t>‹#›</a:t>
            </a:fld>
            <a:endParaRPr lang="en-GB" dirty="0"/>
          </a:p>
        </p:txBody>
      </p:sp>
    </p:spTree>
    <p:extLst>
      <p:ext uri="{BB962C8B-B14F-4D97-AF65-F5344CB8AC3E}">
        <p14:creationId xmlns:p14="http://schemas.microsoft.com/office/powerpoint/2010/main" val="18922430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6CB73-20AB-4A84-9734-A75790978DB7}"/>
              </a:ext>
            </a:extLst>
          </p:cNvPr>
          <p:cNvSpPr>
            <a:spLocks noGrp="1"/>
          </p:cNvSpPr>
          <p:nvPr>
            <p:ph type="title"/>
          </p:nvPr>
        </p:nvSpPr>
        <p:spPr>
          <a:xfrm>
            <a:off x="839788" y="457200"/>
            <a:ext cx="3932237" cy="1600200"/>
          </a:xfrm>
        </p:spPr>
        <p:txBody>
          <a:bodyPr anchor="b"/>
          <a:lstStyle>
            <a:lvl1pPr>
              <a:defRPr sz="3200">
                <a:solidFill>
                  <a:schemeClr val="bg1"/>
                </a:solidFill>
              </a:defRPr>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97337D2-5003-4D9F-87FF-FB4E11831B20}"/>
              </a:ext>
            </a:extLst>
          </p:cNvPr>
          <p:cNvSpPr>
            <a:spLocks noGrp="1"/>
          </p:cNvSpPr>
          <p:nvPr>
            <p:ph type="pic" idx="1"/>
          </p:nvPr>
        </p:nvSpPr>
        <p:spPr>
          <a:xfrm>
            <a:off x="5183188" y="987425"/>
            <a:ext cx="6172200" cy="4873625"/>
          </a:xfr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0DFED475-018E-489A-A7D0-434CC3B56371}"/>
              </a:ext>
            </a:extLst>
          </p:cNvPr>
          <p:cNvSpPr>
            <a:spLocks noGrp="1"/>
          </p:cNvSpPr>
          <p:nvPr>
            <p:ph type="body" sz="half" idx="2"/>
          </p:nvPr>
        </p:nvSpPr>
        <p:spPr>
          <a:xfrm>
            <a:off x="839788" y="2057400"/>
            <a:ext cx="3932237" cy="381158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FAF6A0-12C7-469C-9869-CB0F6F1C2F14}"/>
              </a:ext>
            </a:extLst>
          </p:cNvPr>
          <p:cNvSpPr>
            <a:spLocks noGrp="1"/>
          </p:cNvSpPr>
          <p:nvPr>
            <p:ph type="dt" sz="half" idx="10"/>
          </p:nvPr>
        </p:nvSpPr>
        <p:spPr/>
        <p:txBody>
          <a:bodyPr/>
          <a:lstStyle/>
          <a:p>
            <a:fld id="{F87F5C5F-8542-491D-8BC2-260E97C6835E}" type="datetimeFigureOut">
              <a:rPr lang="en-GB" smtClean="0"/>
              <a:t>09/02/2022</a:t>
            </a:fld>
            <a:endParaRPr lang="en-GB" dirty="0"/>
          </a:p>
        </p:txBody>
      </p:sp>
      <p:sp>
        <p:nvSpPr>
          <p:cNvPr id="6" name="Footer Placeholder 5">
            <a:extLst>
              <a:ext uri="{FF2B5EF4-FFF2-40B4-BE49-F238E27FC236}">
                <a16:creationId xmlns:a16="http://schemas.microsoft.com/office/drawing/2014/main" id="{5485C796-B8B4-4299-BC81-863DF99DF84F}"/>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3F555CAD-AEF7-454C-9A75-738E5ED486AF}"/>
              </a:ext>
            </a:extLst>
          </p:cNvPr>
          <p:cNvSpPr>
            <a:spLocks noGrp="1"/>
          </p:cNvSpPr>
          <p:nvPr>
            <p:ph type="sldNum" sz="quarter" idx="12"/>
          </p:nvPr>
        </p:nvSpPr>
        <p:spPr/>
        <p:txBody>
          <a:bodyPr/>
          <a:lstStyle/>
          <a:p>
            <a:fld id="{C325D387-B022-4480-B88B-271CC259D3A1}" type="slidenum">
              <a:rPr lang="en-GB" smtClean="0"/>
              <a:t>‹#›</a:t>
            </a:fld>
            <a:endParaRPr lang="en-GB" dirty="0"/>
          </a:p>
        </p:txBody>
      </p:sp>
    </p:spTree>
    <p:extLst>
      <p:ext uri="{BB962C8B-B14F-4D97-AF65-F5344CB8AC3E}">
        <p14:creationId xmlns:p14="http://schemas.microsoft.com/office/powerpoint/2010/main" val="39300246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E13B2-2E01-47E2-9A82-8C03539D7E83}"/>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C99B17F-9B5A-4AA5-816C-CE1B2337E752}"/>
              </a:ext>
            </a:extLst>
          </p:cNvPr>
          <p:cNvSpPr>
            <a:spLocks noGrp="1"/>
          </p:cNvSpPr>
          <p:nvPr>
            <p:ph type="body" orient="vert" idx="1"/>
          </p:nvPr>
        </p:nvSpPr>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48292CBB-FBC0-4A76-88B7-EE28BE50C252}"/>
              </a:ext>
            </a:extLst>
          </p:cNvPr>
          <p:cNvSpPr>
            <a:spLocks noGrp="1"/>
          </p:cNvSpPr>
          <p:nvPr>
            <p:ph type="dt" sz="half" idx="10"/>
          </p:nvPr>
        </p:nvSpPr>
        <p:spPr/>
        <p:txBody>
          <a:bodyPr/>
          <a:lstStyle/>
          <a:p>
            <a:fld id="{F87F5C5F-8542-491D-8BC2-260E97C6835E}" type="datetimeFigureOut">
              <a:rPr lang="en-GB" smtClean="0"/>
              <a:t>09/02/2022</a:t>
            </a:fld>
            <a:endParaRPr lang="en-GB" dirty="0"/>
          </a:p>
        </p:txBody>
      </p:sp>
      <p:sp>
        <p:nvSpPr>
          <p:cNvPr id="5" name="Footer Placeholder 4">
            <a:extLst>
              <a:ext uri="{FF2B5EF4-FFF2-40B4-BE49-F238E27FC236}">
                <a16:creationId xmlns:a16="http://schemas.microsoft.com/office/drawing/2014/main" id="{CAAC9F56-419E-42BE-96DF-5CB7051BCBE3}"/>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47DF6700-7232-4E0F-B5BD-2ACE1B79C8AE}"/>
              </a:ext>
            </a:extLst>
          </p:cNvPr>
          <p:cNvSpPr>
            <a:spLocks noGrp="1"/>
          </p:cNvSpPr>
          <p:nvPr>
            <p:ph type="sldNum" sz="quarter" idx="12"/>
          </p:nvPr>
        </p:nvSpPr>
        <p:spPr/>
        <p:txBody>
          <a:bodyPr/>
          <a:lstStyle/>
          <a:p>
            <a:fld id="{C325D387-B022-4480-B88B-271CC259D3A1}" type="slidenum">
              <a:rPr lang="en-GB" smtClean="0"/>
              <a:t>‹#›</a:t>
            </a:fld>
            <a:endParaRPr lang="en-GB" dirty="0"/>
          </a:p>
        </p:txBody>
      </p:sp>
    </p:spTree>
    <p:extLst>
      <p:ext uri="{BB962C8B-B14F-4D97-AF65-F5344CB8AC3E}">
        <p14:creationId xmlns:p14="http://schemas.microsoft.com/office/powerpoint/2010/main" val="12293552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C409F70-0357-454A-ABBE-2AE2EDDED2A0}"/>
              </a:ext>
            </a:extLst>
          </p:cNvPr>
          <p:cNvSpPr>
            <a:spLocks noGrp="1"/>
          </p:cNvSpPr>
          <p:nvPr>
            <p:ph type="title" orient="vert"/>
          </p:nvPr>
        </p:nvSpPr>
        <p:spPr>
          <a:xfrm>
            <a:off x="8724900" y="365125"/>
            <a:ext cx="2628900" cy="5811838"/>
          </a:xfrm>
        </p:spPr>
        <p:txBody>
          <a:bodyPr vert="eaVert"/>
          <a:lstStyle>
            <a:lvl1pPr>
              <a:defRPr>
                <a:solidFill>
                  <a:schemeClr val="bg1"/>
                </a:solidFill>
              </a:defRPr>
            </a:lvl1p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3C37B5E-220E-48A8-A5FC-EBAEA14E6119}"/>
              </a:ext>
            </a:extLst>
          </p:cNvPr>
          <p:cNvSpPr>
            <a:spLocks noGrp="1"/>
          </p:cNvSpPr>
          <p:nvPr>
            <p:ph type="body" orient="vert" idx="1"/>
          </p:nvPr>
        </p:nvSpPr>
        <p:spPr>
          <a:xfrm>
            <a:off x="838200" y="365125"/>
            <a:ext cx="7734300" cy="5811838"/>
          </a:xfrm>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17C0662-4C7E-4817-B553-1B435CB70E8B}"/>
              </a:ext>
            </a:extLst>
          </p:cNvPr>
          <p:cNvSpPr>
            <a:spLocks noGrp="1"/>
          </p:cNvSpPr>
          <p:nvPr>
            <p:ph type="dt" sz="half" idx="10"/>
          </p:nvPr>
        </p:nvSpPr>
        <p:spPr/>
        <p:txBody>
          <a:bodyPr/>
          <a:lstStyle/>
          <a:p>
            <a:fld id="{F87F5C5F-8542-491D-8BC2-260E97C6835E}" type="datetimeFigureOut">
              <a:rPr lang="en-GB" smtClean="0"/>
              <a:t>09/02/2022</a:t>
            </a:fld>
            <a:endParaRPr lang="en-GB" dirty="0"/>
          </a:p>
        </p:txBody>
      </p:sp>
      <p:sp>
        <p:nvSpPr>
          <p:cNvPr id="5" name="Footer Placeholder 4">
            <a:extLst>
              <a:ext uri="{FF2B5EF4-FFF2-40B4-BE49-F238E27FC236}">
                <a16:creationId xmlns:a16="http://schemas.microsoft.com/office/drawing/2014/main" id="{EC45D0DA-6330-4178-9E4E-46204276143E}"/>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2C48F2CF-6E8B-421A-90F3-5CE486E47042}"/>
              </a:ext>
            </a:extLst>
          </p:cNvPr>
          <p:cNvSpPr>
            <a:spLocks noGrp="1"/>
          </p:cNvSpPr>
          <p:nvPr>
            <p:ph type="sldNum" sz="quarter" idx="12"/>
          </p:nvPr>
        </p:nvSpPr>
        <p:spPr/>
        <p:txBody>
          <a:bodyPr/>
          <a:lstStyle/>
          <a:p>
            <a:fld id="{C325D387-B022-4480-B88B-271CC259D3A1}" type="slidenum">
              <a:rPr lang="en-GB" smtClean="0"/>
              <a:t>‹#›</a:t>
            </a:fld>
            <a:endParaRPr lang="en-GB" dirty="0"/>
          </a:p>
        </p:txBody>
      </p:sp>
    </p:spTree>
    <p:extLst>
      <p:ext uri="{BB962C8B-B14F-4D97-AF65-F5344CB8AC3E}">
        <p14:creationId xmlns:p14="http://schemas.microsoft.com/office/powerpoint/2010/main" val="23292660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03EAB-B70A-4614-841C-8074ADC8FD3D}"/>
              </a:ext>
            </a:extLst>
          </p:cNvPr>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A980BE4C-ED83-4327-8382-66ED984519AD}"/>
              </a:ext>
            </a:extLst>
          </p:cNvPr>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a:extLst>
              <a:ext uri="{FF2B5EF4-FFF2-40B4-BE49-F238E27FC236}">
                <a16:creationId xmlns:a16="http://schemas.microsoft.com/office/drawing/2014/main" id="{713B5316-E13B-446E-A3D6-51FE0A72774A}"/>
              </a:ext>
            </a:extLst>
          </p:cNvPr>
          <p:cNvSpPr>
            <a:spLocks noGrp="1"/>
          </p:cNvSpPr>
          <p:nvPr>
            <p:ph type="dt" sz="half" idx="10"/>
          </p:nvPr>
        </p:nvSpPr>
        <p:spPr/>
        <p:txBody>
          <a:bodyPr/>
          <a:lstStyle/>
          <a:p>
            <a:fld id="{F87F5C5F-8542-491D-8BC2-260E97C6835E}" type="datetimeFigureOut">
              <a:rPr lang="en-GB" smtClean="0"/>
              <a:t>09/02/2022</a:t>
            </a:fld>
            <a:endParaRPr lang="en-GB" dirty="0"/>
          </a:p>
        </p:txBody>
      </p:sp>
      <p:sp>
        <p:nvSpPr>
          <p:cNvPr id="5" name="Footer Placeholder 4">
            <a:extLst>
              <a:ext uri="{FF2B5EF4-FFF2-40B4-BE49-F238E27FC236}">
                <a16:creationId xmlns:a16="http://schemas.microsoft.com/office/drawing/2014/main" id="{CF7BF063-C041-4D45-8FDD-41230AC874A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EC33943-9FEB-4AFB-8C25-0DAEEA64F2F1}"/>
              </a:ext>
            </a:extLst>
          </p:cNvPr>
          <p:cNvSpPr>
            <a:spLocks noGrp="1"/>
          </p:cNvSpPr>
          <p:nvPr>
            <p:ph type="sldNum" sz="quarter" idx="12"/>
          </p:nvPr>
        </p:nvSpPr>
        <p:spPr/>
        <p:txBody>
          <a:bodyPr/>
          <a:lstStyle/>
          <a:p>
            <a:fld id="{C325D387-B022-4480-B88B-271CC259D3A1}" type="slidenum">
              <a:rPr lang="en-GB" smtClean="0"/>
              <a:t>‹#›</a:t>
            </a:fld>
            <a:endParaRPr lang="en-GB" dirty="0"/>
          </a:p>
        </p:txBody>
      </p:sp>
    </p:spTree>
    <p:extLst>
      <p:ext uri="{BB962C8B-B14F-4D97-AF65-F5344CB8AC3E}">
        <p14:creationId xmlns:p14="http://schemas.microsoft.com/office/powerpoint/2010/main" val="354053332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014CB-D2DE-49AF-88A8-DFAD090822BB}"/>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4384A90-553E-44B6-AD23-C880247C9AB4}"/>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A8F6B05-EF7F-403E-8C8A-2376495A78B0}"/>
              </a:ext>
            </a:extLst>
          </p:cNvPr>
          <p:cNvSpPr>
            <a:spLocks noGrp="1"/>
          </p:cNvSpPr>
          <p:nvPr>
            <p:ph type="dt" sz="half" idx="10"/>
          </p:nvPr>
        </p:nvSpPr>
        <p:spPr/>
        <p:txBody>
          <a:bodyPr/>
          <a:lstStyle/>
          <a:p>
            <a:fld id="{F87F5C5F-8542-491D-8BC2-260E97C6835E}" type="datetimeFigureOut">
              <a:rPr lang="en-GB" smtClean="0"/>
              <a:t>09/02/2022</a:t>
            </a:fld>
            <a:endParaRPr lang="en-GB" dirty="0"/>
          </a:p>
        </p:txBody>
      </p:sp>
      <p:sp>
        <p:nvSpPr>
          <p:cNvPr id="5" name="Footer Placeholder 4">
            <a:extLst>
              <a:ext uri="{FF2B5EF4-FFF2-40B4-BE49-F238E27FC236}">
                <a16:creationId xmlns:a16="http://schemas.microsoft.com/office/drawing/2014/main" id="{5F781A19-5BE4-49FD-BC4F-A57C865BBB9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23CA0D05-F3BC-4FE7-A709-C31EA7017715}"/>
              </a:ext>
            </a:extLst>
          </p:cNvPr>
          <p:cNvSpPr>
            <a:spLocks noGrp="1"/>
          </p:cNvSpPr>
          <p:nvPr>
            <p:ph type="sldNum" sz="quarter" idx="12"/>
          </p:nvPr>
        </p:nvSpPr>
        <p:spPr/>
        <p:txBody>
          <a:bodyPr/>
          <a:lstStyle/>
          <a:p>
            <a:fld id="{C325D387-B022-4480-B88B-271CC259D3A1}" type="slidenum">
              <a:rPr lang="en-GB" smtClean="0"/>
              <a:t>‹#›</a:t>
            </a:fld>
            <a:endParaRPr lang="en-GB" dirty="0"/>
          </a:p>
        </p:txBody>
      </p:sp>
    </p:spTree>
    <p:extLst>
      <p:ext uri="{BB962C8B-B14F-4D97-AF65-F5344CB8AC3E}">
        <p14:creationId xmlns:p14="http://schemas.microsoft.com/office/powerpoint/2010/main" val="72923859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A4F9D-6F1C-4D54-AF61-EA48982D418C}"/>
              </a:ext>
            </a:extLst>
          </p:cNvPr>
          <p:cNvSpPr>
            <a:spLocks noGrp="1"/>
          </p:cNvSpPr>
          <p:nvPr>
            <p:ph type="title"/>
          </p:nvPr>
        </p:nvSpPr>
        <p:spPr>
          <a:xfrm>
            <a:off x="831850" y="1709738"/>
            <a:ext cx="10515600" cy="2852737"/>
          </a:xfrm>
        </p:spPr>
        <p:txBody>
          <a:bodyPr anchor="b"/>
          <a:lstStyle>
            <a:lvl1pPr>
              <a:defRPr sz="6000">
                <a:solidFill>
                  <a:schemeClr val="bg1"/>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87984D7-BF8D-4E7A-BF0E-85BDA1422F9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BCF1F65-81AD-4E23-B6F4-7AAD1D166C1E}"/>
              </a:ext>
            </a:extLst>
          </p:cNvPr>
          <p:cNvSpPr>
            <a:spLocks noGrp="1"/>
          </p:cNvSpPr>
          <p:nvPr>
            <p:ph type="dt" sz="half" idx="10"/>
          </p:nvPr>
        </p:nvSpPr>
        <p:spPr/>
        <p:txBody>
          <a:bodyPr/>
          <a:lstStyle/>
          <a:p>
            <a:fld id="{F87F5C5F-8542-491D-8BC2-260E97C6835E}" type="datetimeFigureOut">
              <a:rPr lang="en-GB" smtClean="0"/>
              <a:t>09/02/2022</a:t>
            </a:fld>
            <a:endParaRPr lang="en-GB" dirty="0"/>
          </a:p>
        </p:txBody>
      </p:sp>
      <p:sp>
        <p:nvSpPr>
          <p:cNvPr id="5" name="Footer Placeholder 4">
            <a:extLst>
              <a:ext uri="{FF2B5EF4-FFF2-40B4-BE49-F238E27FC236}">
                <a16:creationId xmlns:a16="http://schemas.microsoft.com/office/drawing/2014/main" id="{C543B883-33EE-4422-AB42-45BF533864AB}"/>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B3EE3262-00A7-49FE-878A-E472C8515E79}"/>
              </a:ext>
            </a:extLst>
          </p:cNvPr>
          <p:cNvSpPr>
            <a:spLocks noGrp="1"/>
          </p:cNvSpPr>
          <p:nvPr>
            <p:ph type="sldNum" sz="quarter" idx="12"/>
          </p:nvPr>
        </p:nvSpPr>
        <p:spPr/>
        <p:txBody>
          <a:bodyPr/>
          <a:lstStyle/>
          <a:p>
            <a:fld id="{C325D387-B022-4480-B88B-271CC259D3A1}" type="slidenum">
              <a:rPr lang="en-GB" smtClean="0"/>
              <a:t>‹#›</a:t>
            </a:fld>
            <a:endParaRPr lang="en-GB" dirty="0"/>
          </a:p>
        </p:txBody>
      </p:sp>
    </p:spTree>
    <p:extLst>
      <p:ext uri="{BB962C8B-B14F-4D97-AF65-F5344CB8AC3E}">
        <p14:creationId xmlns:p14="http://schemas.microsoft.com/office/powerpoint/2010/main" val="39738745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4D4FC-D3C2-484E-866D-904A9B4267D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1D256A0-4A4E-44DD-871C-496160B6AE4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3F1657F-5C4D-4999-87CC-9B9648E8AFD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5380214-370C-4C27-A92A-367A4C32C0EF}"/>
              </a:ext>
            </a:extLst>
          </p:cNvPr>
          <p:cNvSpPr>
            <a:spLocks noGrp="1"/>
          </p:cNvSpPr>
          <p:nvPr>
            <p:ph type="dt" sz="half" idx="10"/>
          </p:nvPr>
        </p:nvSpPr>
        <p:spPr/>
        <p:txBody>
          <a:bodyPr/>
          <a:lstStyle/>
          <a:p>
            <a:fld id="{F87F5C5F-8542-491D-8BC2-260E97C6835E}" type="datetimeFigureOut">
              <a:rPr lang="en-GB" smtClean="0"/>
              <a:t>09/02/2022</a:t>
            </a:fld>
            <a:endParaRPr lang="en-GB" dirty="0"/>
          </a:p>
        </p:txBody>
      </p:sp>
      <p:sp>
        <p:nvSpPr>
          <p:cNvPr id="6" name="Footer Placeholder 5">
            <a:extLst>
              <a:ext uri="{FF2B5EF4-FFF2-40B4-BE49-F238E27FC236}">
                <a16:creationId xmlns:a16="http://schemas.microsoft.com/office/drawing/2014/main" id="{97A09021-C6D3-4675-A0EE-A669258A4A6F}"/>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4F9EADC4-A84E-4D4B-8613-962492676E73}"/>
              </a:ext>
            </a:extLst>
          </p:cNvPr>
          <p:cNvSpPr>
            <a:spLocks noGrp="1"/>
          </p:cNvSpPr>
          <p:nvPr>
            <p:ph type="sldNum" sz="quarter" idx="12"/>
          </p:nvPr>
        </p:nvSpPr>
        <p:spPr/>
        <p:txBody>
          <a:bodyPr/>
          <a:lstStyle/>
          <a:p>
            <a:fld id="{C325D387-B022-4480-B88B-271CC259D3A1}" type="slidenum">
              <a:rPr lang="en-GB" smtClean="0"/>
              <a:t>‹#›</a:t>
            </a:fld>
            <a:endParaRPr lang="en-GB" dirty="0"/>
          </a:p>
        </p:txBody>
      </p:sp>
    </p:spTree>
    <p:extLst>
      <p:ext uri="{BB962C8B-B14F-4D97-AF65-F5344CB8AC3E}">
        <p14:creationId xmlns:p14="http://schemas.microsoft.com/office/powerpoint/2010/main" val="17249257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26381-3458-4C01-9662-A878F5F52F1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5BC8852-A618-49CF-9AAD-8CECABBB4F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9EF22A3-EDFD-4120-BFC9-D30E8C26515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B81CD5F-9468-4DA2-B885-472CC03C41D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A5CE265-0590-4CCD-93BA-FCCBB33B931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C2B02D5-2F4D-4C75-81CB-4D480AA86AE1}"/>
              </a:ext>
            </a:extLst>
          </p:cNvPr>
          <p:cNvSpPr>
            <a:spLocks noGrp="1"/>
          </p:cNvSpPr>
          <p:nvPr>
            <p:ph type="dt" sz="half" idx="10"/>
          </p:nvPr>
        </p:nvSpPr>
        <p:spPr/>
        <p:txBody>
          <a:bodyPr/>
          <a:lstStyle/>
          <a:p>
            <a:fld id="{F87F5C5F-8542-491D-8BC2-260E97C6835E}" type="datetimeFigureOut">
              <a:rPr lang="en-GB" smtClean="0"/>
              <a:t>09/02/2022</a:t>
            </a:fld>
            <a:endParaRPr lang="en-GB" dirty="0"/>
          </a:p>
        </p:txBody>
      </p:sp>
      <p:sp>
        <p:nvSpPr>
          <p:cNvPr id="8" name="Footer Placeholder 7">
            <a:extLst>
              <a:ext uri="{FF2B5EF4-FFF2-40B4-BE49-F238E27FC236}">
                <a16:creationId xmlns:a16="http://schemas.microsoft.com/office/drawing/2014/main" id="{DD077FFA-77CF-4EA1-8DC6-8B06447D725C}"/>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87C3622F-BAEC-47A1-ABF8-6C95EC6FAAFA}"/>
              </a:ext>
            </a:extLst>
          </p:cNvPr>
          <p:cNvSpPr>
            <a:spLocks noGrp="1"/>
          </p:cNvSpPr>
          <p:nvPr>
            <p:ph type="sldNum" sz="quarter" idx="12"/>
          </p:nvPr>
        </p:nvSpPr>
        <p:spPr/>
        <p:txBody>
          <a:bodyPr/>
          <a:lstStyle/>
          <a:p>
            <a:fld id="{C325D387-B022-4480-B88B-271CC259D3A1}" type="slidenum">
              <a:rPr lang="en-GB" smtClean="0"/>
              <a:t>‹#›</a:t>
            </a:fld>
            <a:endParaRPr lang="en-GB" dirty="0"/>
          </a:p>
        </p:txBody>
      </p:sp>
    </p:spTree>
    <p:extLst>
      <p:ext uri="{BB962C8B-B14F-4D97-AF65-F5344CB8AC3E}">
        <p14:creationId xmlns:p14="http://schemas.microsoft.com/office/powerpoint/2010/main" val="263938859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D0199-2CD3-4685-840F-A1BCB22BC900}"/>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Date Placeholder 2">
            <a:extLst>
              <a:ext uri="{FF2B5EF4-FFF2-40B4-BE49-F238E27FC236}">
                <a16:creationId xmlns:a16="http://schemas.microsoft.com/office/drawing/2014/main" id="{45408BA3-78EC-434F-B141-F52D7E6FBF20}"/>
              </a:ext>
            </a:extLst>
          </p:cNvPr>
          <p:cNvSpPr>
            <a:spLocks noGrp="1"/>
          </p:cNvSpPr>
          <p:nvPr>
            <p:ph type="dt" sz="half" idx="10"/>
          </p:nvPr>
        </p:nvSpPr>
        <p:spPr/>
        <p:txBody>
          <a:bodyPr/>
          <a:lstStyle/>
          <a:p>
            <a:fld id="{F87F5C5F-8542-491D-8BC2-260E97C6835E}" type="datetimeFigureOut">
              <a:rPr lang="en-GB" smtClean="0"/>
              <a:t>09/02/2022</a:t>
            </a:fld>
            <a:endParaRPr lang="en-GB" dirty="0"/>
          </a:p>
        </p:txBody>
      </p:sp>
      <p:sp>
        <p:nvSpPr>
          <p:cNvPr id="4" name="Footer Placeholder 3">
            <a:extLst>
              <a:ext uri="{FF2B5EF4-FFF2-40B4-BE49-F238E27FC236}">
                <a16:creationId xmlns:a16="http://schemas.microsoft.com/office/drawing/2014/main" id="{142263C5-4D1C-4C8F-956C-298B305A0309}"/>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E15A158D-4C54-46F9-9401-4B57C0548A2B}"/>
              </a:ext>
            </a:extLst>
          </p:cNvPr>
          <p:cNvSpPr>
            <a:spLocks noGrp="1"/>
          </p:cNvSpPr>
          <p:nvPr>
            <p:ph type="sldNum" sz="quarter" idx="12"/>
          </p:nvPr>
        </p:nvSpPr>
        <p:spPr/>
        <p:txBody>
          <a:bodyPr/>
          <a:lstStyle/>
          <a:p>
            <a:fld id="{C325D387-B022-4480-B88B-271CC259D3A1}" type="slidenum">
              <a:rPr lang="en-GB" smtClean="0"/>
              <a:t>‹#›</a:t>
            </a:fld>
            <a:endParaRPr lang="en-GB" dirty="0"/>
          </a:p>
        </p:txBody>
      </p:sp>
    </p:spTree>
    <p:extLst>
      <p:ext uri="{BB962C8B-B14F-4D97-AF65-F5344CB8AC3E}">
        <p14:creationId xmlns:p14="http://schemas.microsoft.com/office/powerpoint/2010/main" val="3821640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C7792-16CE-40D7-85BC-81F5986C6E97}"/>
              </a:ext>
            </a:extLst>
          </p:cNvPr>
          <p:cNvSpPr>
            <a:spLocks noGrp="1"/>
          </p:cNvSpPr>
          <p:nvPr>
            <p:ph type="title"/>
          </p:nvPr>
        </p:nvSpPr>
        <p:spPr/>
        <p:txBody>
          <a:bodyPr/>
          <a:lstStyle>
            <a:lvl1pPr>
              <a:defRPr>
                <a:solidFill>
                  <a:schemeClr val="bg1"/>
                </a:solidFill>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A0D47E82-2C14-465D-8C21-EE2B84EA425F}"/>
              </a:ext>
            </a:extLst>
          </p:cNvPr>
          <p:cNvSpPr>
            <a:spLocks noGrp="1"/>
          </p:cNvSpPr>
          <p:nvPr>
            <p:ph sz="half" idx="1"/>
          </p:nvPr>
        </p:nvSpPr>
        <p:spPr>
          <a:xfrm>
            <a:off x="838200" y="1825625"/>
            <a:ext cx="5181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0FE8D986-5D1E-49E8-8D99-0C5E80FD4280}"/>
              </a:ext>
            </a:extLst>
          </p:cNvPr>
          <p:cNvSpPr>
            <a:spLocks noGrp="1"/>
          </p:cNvSpPr>
          <p:nvPr>
            <p:ph sz="half" idx="2"/>
          </p:nvPr>
        </p:nvSpPr>
        <p:spPr>
          <a:xfrm>
            <a:off x="6172200" y="1825625"/>
            <a:ext cx="5181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a:extLst>
              <a:ext uri="{FF2B5EF4-FFF2-40B4-BE49-F238E27FC236}">
                <a16:creationId xmlns:a16="http://schemas.microsoft.com/office/drawing/2014/main" id="{3F713A1C-EBB8-4D8E-BCAD-FCFF8B158430}"/>
              </a:ext>
            </a:extLst>
          </p:cNvPr>
          <p:cNvSpPr>
            <a:spLocks noGrp="1"/>
          </p:cNvSpPr>
          <p:nvPr>
            <p:ph type="dt" sz="half" idx="10"/>
          </p:nvPr>
        </p:nvSpPr>
        <p:spPr/>
        <p:txBody>
          <a:bodyPr/>
          <a:lstStyle/>
          <a:p>
            <a:fld id="{C7699807-A548-45C0-B330-FC176AAB7231}" type="datetimeFigureOut">
              <a:rPr lang="en-GB" smtClean="0"/>
              <a:t>09/02/2022</a:t>
            </a:fld>
            <a:endParaRPr lang="en-GB" dirty="0"/>
          </a:p>
        </p:txBody>
      </p:sp>
      <p:sp>
        <p:nvSpPr>
          <p:cNvPr id="6" name="Footer Placeholder 5">
            <a:extLst>
              <a:ext uri="{FF2B5EF4-FFF2-40B4-BE49-F238E27FC236}">
                <a16:creationId xmlns:a16="http://schemas.microsoft.com/office/drawing/2014/main" id="{DF7FB446-1D1C-4755-8F61-83D97972895E}"/>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CD63C3EB-5B13-487F-9D82-06E1B9D33651}"/>
              </a:ext>
            </a:extLst>
          </p:cNvPr>
          <p:cNvSpPr>
            <a:spLocks noGrp="1"/>
          </p:cNvSpPr>
          <p:nvPr>
            <p:ph type="sldNum" sz="quarter" idx="12"/>
          </p:nvPr>
        </p:nvSpPr>
        <p:spPr/>
        <p:txBody>
          <a:bodyPr/>
          <a:lstStyle/>
          <a:p>
            <a:fld id="{A9AD41A6-154C-45FA-A1C1-B54F51309F9B}" type="slidenum">
              <a:rPr lang="en-GB" smtClean="0"/>
              <a:t>‹#›</a:t>
            </a:fld>
            <a:endParaRPr lang="en-GB" dirty="0"/>
          </a:p>
        </p:txBody>
      </p:sp>
    </p:spTree>
    <p:extLst>
      <p:ext uri="{BB962C8B-B14F-4D97-AF65-F5344CB8AC3E}">
        <p14:creationId xmlns:p14="http://schemas.microsoft.com/office/powerpoint/2010/main" val="331004803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237DDA-83DC-4FF8-A4A9-B2B67F3C1E4A}"/>
              </a:ext>
            </a:extLst>
          </p:cNvPr>
          <p:cNvSpPr>
            <a:spLocks noGrp="1"/>
          </p:cNvSpPr>
          <p:nvPr>
            <p:ph type="dt" sz="half" idx="10"/>
          </p:nvPr>
        </p:nvSpPr>
        <p:spPr/>
        <p:txBody>
          <a:bodyPr/>
          <a:lstStyle/>
          <a:p>
            <a:fld id="{F87F5C5F-8542-491D-8BC2-260E97C6835E}" type="datetimeFigureOut">
              <a:rPr lang="en-GB" smtClean="0"/>
              <a:t>09/02/2022</a:t>
            </a:fld>
            <a:endParaRPr lang="en-GB" dirty="0"/>
          </a:p>
        </p:txBody>
      </p:sp>
      <p:sp>
        <p:nvSpPr>
          <p:cNvPr id="3" name="Footer Placeholder 2">
            <a:extLst>
              <a:ext uri="{FF2B5EF4-FFF2-40B4-BE49-F238E27FC236}">
                <a16:creationId xmlns:a16="http://schemas.microsoft.com/office/drawing/2014/main" id="{D4CE9D29-D77E-4E62-BDB7-FC617A05BDD5}"/>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0277163D-435B-47A8-BCDD-E7CE22E0DD63}"/>
              </a:ext>
            </a:extLst>
          </p:cNvPr>
          <p:cNvSpPr>
            <a:spLocks noGrp="1"/>
          </p:cNvSpPr>
          <p:nvPr>
            <p:ph type="sldNum" sz="quarter" idx="12"/>
          </p:nvPr>
        </p:nvSpPr>
        <p:spPr/>
        <p:txBody>
          <a:bodyPr/>
          <a:lstStyle/>
          <a:p>
            <a:fld id="{C325D387-B022-4480-B88B-271CC259D3A1}" type="slidenum">
              <a:rPr lang="en-GB" smtClean="0"/>
              <a:t>‹#›</a:t>
            </a:fld>
            <a:endParaRPr lang="en-GB" dirty="0"/>
          </a:p>
        </p:txBody>
      </p:sp>
    </p:spTree>
    <p:extLst>
      <p:ext uri="{BB962C8B-B14F-4D97-AF65-F5344CB8AC3E}">
        <p14:creationId xmlns:p14="http://schemas.microsoft.com/office/powerpoint/2010/main" val="4849050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912A2-06C5-4C1A-A25D-01786125E0CA}"/>
              </a:ext>
            </a:extLst>
          </p:cNvPr>
          <p:cNvSpPr>
            <a:spLocks noGrp="1"/>
          </p:cNvSpPr>
          <p:nvPr>
            <p:ph type="title"/>
          </p:nvPr>
        </p:nvSpPr>
        <p:spPr>
          <a:xfrm>
            <a:off x="839788" y="457200"/>
            <a:ext cx="3932237" cy="1600200"/>
          </a:xfrm>
        </p:spPr>
        <p:txBody>
          <a:bodyPr anchor="b"/>
          <a:lstStyle>
            <a:lvl1pPr>
              <a:defRPr sz="3200">
                <a:solidFill>
                  <a:schemeClr val="bg1"/>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9E91684-3E7F-4D07-89C1-2470B5C8D393}"/>
              </a:ext>
            </a:extLst>
          </p:cNvPr>
          <p:cNvSpPr>
            <a:spLocks noGrp="1"/>
          </p:cNvSpPr>
          <p:nvPr>
            <p:ph idx="1"/>
          </p:nvPr>
        </p:nvSpPr>
        <p:spPr>
          <a:xfrm>
            <a:off x="5183188" y="987425"/>
            <a:ext cx="6172200" cy="4873625"/>
          </a:xfr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339D965-9ECC-44FB-931A-397438641533}"/>
              </a:ext>
            </a:extLst>
          </p:cNvPr>
          <p:cNvSpPr>
            <a:spLocks noGrp="1"/>
          </p:cNvSpPr>
          <p:nvPr>
            <p:ph type="body" sz="half" idx="2"/>
          </p:nvPr>
        </p:nvSpPr>
        <p:spPr>
          <a:xfrm>
            <a:off x="839788" y="2057400"/>
            <a:ext cx="3932237" cy="381158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B5E90F-600C-4189-9120-2823E45D54D2}"/>
              </a:ext>
            </a:extLst>
          </p:cNvPr>
          <p:cNvSpPr>
            <a:spLocks noGrp="1"/>
          </p:cNvSpPr>
          <p:nvPr>
            <p:ph type="dt" sz="half" idx="10"/>
          </p:nvPr>
        </p:nvSpPr>
        <p:spPr/>
        <p:txBody>
          <a:bodyPr/>
          <a:lstStyle/>
          <a:p>
            <a:fld id="{F87F5C5F-8542-491D-8BC2-260E97C6835E}" type="datetimeFigureOut">
              <a:rPr lang="en-GB" smtClean="0"/>
              <a:t>09/02/2022</a:t>
            </a:fld>
            <a:endParaRPr lang="en-GB" dirty="0"/>
          </a:p>
        </p:txBody>
      </p:sp>
      <p:sp>
        <p:nvSpPr>
          <p:cNvPr id="6" name="Footer Placeholder 5">
            <a:extLst>
              <a:ext uri="{FF2B5EF4-FFF2-40B4-BE49-F238E27FC236}">
                <a16:creationId xmlns:a16="http://schemas.microsoft.com/office/drawing/2014/main" id="{4CD3D424-A0E9-456A-8A37-410580E4E28B}"/>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F9FA1DFB-3E4C-4CC1-A0DB-D52BD94EC662}"/>
              </a:ext>
            </a:extLst>
          </p:cNvPr>
          <p:cNvSpPr>
            <a:spLocks noGrp="1"/>
          </p:cNvSpPr>
          <p:nvPr>
            <p:ph type="sldNum" sz="quarter" idx="12"/>
          </p:nvPr>
        </p:nvSpPr>
        <p:spPr/>
        <p:txBody>
          <a:bodyPr/>
          <a:lstStyle/>
          <a:p>
            <a:fld id="{C325D387-B022-4480-B88B-271CC259D3A1}" type="slidenum">
              <a:rPr lang="en-GB" smtClean="0"/>
              <a:t>‹#›</a:t>
            </a:fld>
            <a:endParaRPr lang="en-GB" dirty="0"/>
          </a:p>
        </p:txBody>
      </p:sp>
    </p:spTree>
    <p:extLst>
      <p:ext uri="{BB962C8B-B14F-4D97-AF65-F5344CB8AC3E}">
        <p14:creationId xmlns:p14="http://schemas.microsoft.com/office/powerpoint/2010/main" val="344190369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6CB73-20AB-4A84-9734-A75790978DB7}"/>
              </a:ext>
            </a:extLst>
          </p:cNvPr>
          <p:cNvSpPr>
            <a:spLocks noGrp="1"/>
          </p:cNvSpPr>
          <p:nvPr>
            <p:ph type="title"/>
          </p:nvPr>
        </p:nvSpPr>
        <p:spPr>
          <a:xfrm>
            <a:off x="839788" y="457200"/>
            <a:ext cx="3932237" cy="1600200"/>
          </a:xfrm>
        </p:spPr>
        <p:txBody>
          <a:bodyPr anchor="b"/>
          <a:lstStyle>
            <a:lvl1pPr>
              <a:defRPr sz="3200">
                <a:solidFill>
                  <a:schemeClr val="bg1"/>
                </a:solidFill>
              </a:defRPr>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97337D2-5003-4D9F-87FF-FB4E11831B20}"/>
              </a:ext>
            </a:extLst>
          </p:cNvPr>
          <p:cNvSpPr>
            <a:spLocks noGrp="1"/>
          </p:cNvSpPr>
          <p:nvPr>
            <p:ph type="pic" idx="1"/>
          </p:nvPr>
        </p:nvSpPr>
        <p:spPr>
          <a:xfrm>
            <a:off x="5183188" y="987425"/>
            <a:ext cx="6172200" cy="4873625"/>
          </a:xfr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0DFED475-018E-489A-A7D0-434CC3B56371}"/>
              </a:ext>
            </a:extLst>
          </p:cNvPr>
          <p:cNvSpPr>
            <a:spLocks noGrp="1"/>
          </p:cNvSpPr>
          <p:nvPr>
            <p:ph type="body" sz="half" idx="2"/>
          </p:nvPr>
        </p:nvSpPr>
        <p:spPr>
          <a:xfrm>
            <a:off x="839788" y="2057400"/>
            <a:ext cx="3932237" cy="381158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FAF6A0-12C7-469C-9869-CB0F6F1C2F14}"/>
              </a:ext>
            </a:extLst>
          </p:cNvPr>
          <p:cNvSpPr>
            <a:spLocks noGrp="1"/>
          </p:cNvSpPr>
          <p:nvPr>
            <p:ph type="dt" sz="half" idx="10"/>
          </p:nvPr>
        </p:nvSpPr>
        <p:spPr/>
        <p:txBody>
          <a:bodyPr/>
          <a:lstStyle/>
          <a:p>
            <a:fld id="{F87F5C5F-8542-491D-8BC2-260E97C6835E}" type="datetimeFigureOut">
              <a:rPr lang="en-GB" smtClean="0"/>
              <a:t>09/02/2022</a:t>
            </a:fld>
            <a:endParaRPr lang="en-GB" dirty="0"/>
          </a:p>
        </p:txBody>
      </p:sp>
      <p:sp>
        <p:nvSpPr>
          <p:cNvPr id="6" name="Footer Placeholder 5">
            <a:extLst>
              <a:ext uri="{FF2B5EF4-FFF2-40B4-BE49-F238E27FC236}">
                <a16:creationId xmlns:a16="http://schemas.microsoft.com/office/drawing/2014/main" id="{5485C796-B8B4-4299-BC81-863DF99DF84F}"/>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3F555CAD-AEF7-454C-9A75-738E5ED486AF}"/>
              </a:ext>
            </a:extLst>
          </p:cNvPr>
          <p:cNvSpPr>
            <a:spLocks noGrp="1"/>
          </p:cNvSpPr>
          <p:nvPr>
            <p:ph type="sldNum" sz="quarter" idx="12"/>
          </p:nvPr>
        </p:nvSpPr>
        <p:spPr/>
        <p:txBody>
          <a:bodyPr/>
          <a:lstStyle/>
          <a:p>
            <a:fld id="{C325D387-B022-4480-B88B-271CC259D3A1}" type="slidenum">
              <a:rPr lang="en-GB" smtClean="0"/>
              <a:t>‹#›</a:t>
            </a:fld>
            <a:endParaRPr lang="en-GB" dirty="0"/>
          </a:p>
        </p:txBody>
      </p:sp>
    </p:spTree>
    <p:extLst>
      <p:ext uri="{BB962C8B-B14F-4D97-AF65-F5344CB8AC3E}">
        <p14:creationId xmlns:p14="http://schemas.microsoft.com/office/powerpoint/2010/main" val="3883280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E13B2-2E01-47E2-9A82-8C03539D7E83}"/>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C99B17F-9B5A-4AA5-816C-CE1B2337E752}"/>
              </a:ext>
            </a:extLst>
          </p:cNvPr>
          <p:cNvSpPr>
            <a:spLocks noGrp="1"/>
          </p:cNvSpPr>
          <p:nvPr>
            <p:ph type="body" orient="vert" idx="1"/>
          </p:nvPr>
        </p:nvSpPr>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48292CBB-FBC0-4A76-88B7-EE28BE50C252}"/>
              </a:ext>
            </a:extLst>
          </p:cNvPr>
          <p:cNvSpPr>
            <a:spLocks noGrp="1"/>
          </p:cNvSpPr>
          <p:nvPr>
            <p:ph type="dt" sz="half" idx="10"/>
          </p:nvPr>
        </p:nvSpPr>
        <p:spPr/>
        <p:txBody>
          <a:bodyPr/>
          <a:lstStyle/>
          <a:p>
            <a:fld id="{F87F5C5F-8542-491D-8BC2-260E97C6835E}" type="datetimeFigureOut">
              <a:rPr lang="en-GB" smtClean="0"/>
              <a:t>09/02/2022</a:t>
            </a:fld>
            <a:endParaRPr lang="en-GB" dirty="0"/>
          </a:p>
        </p:txBody>
      </p:sp>
      <p:sp>
        <p:nvSpPr>
          <p:cNvPr id="5" name="Footer Placeholder 4">
            <a:extLst>
              <a:ext uri="{FF2B5EF4-FFF2-40B4-BE49-F238E27FC236}">
                <a16:creationId xmlns:a16="http://schemas.microsoft.com/office/drawing/2014/main" id="{CAAC9F56-419E-42BE-96DF-5CB7051BCBE3}"/>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47DF6700-7232-4E0F-B5BD-2ACE1B79C8AE}"/>
              </a:ext>
            </a:extLst>
          </p:cNvPr>
          <p:cNvSpPr>
            <a:spLocks noGrp="1"/>
          </p:cNvSpPr>
          <p:nvPr>
            <p:ph type="sldNum" sz="quarter" idx="12"/>
          </p:nvPr>
        </p:nvSpPr>
        <p:spPr/>
        <p:txBody>
          <a:bodyPr/>
          <a:lstStyle/>
          <a:p>
            <a:fld id="{C325D387-B022-4480-B88B-271CC259D3A1}" type="slidenum">
              <a:rPr lang="en-GB" smtClean="0"/>
              <a:t>‹#›</a:t>
            </a:fld>
            <a:endParaRPr lang="en-GB" dirty="0"/>
          </a:p>
        </p:txBody>
      </p:sp>
    </p:spTree>
    <p:extLst>
      <p:ext uri="{BB962C8B-B14F-4D97-AF65-F5344CB8AC3E}">
        <p14:creationId xmlns:p14="http://schemas.microsoft.com/office/powerpoint/2010/main" val="323071680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C409F70-0357-454A-ABBE-2AE2EDDED2A0}"/>
              </a:ext>
            </a:extLst>
          </p:cNvPr>
          <p:cNvSpPr>
            <a:spLocks noGrp="1"/>
          </p:cNvSpPr>
          <p:nvPr>
            <p:ph type="title" orient="vert"/>
          </p:nvPr>
        </p:nvSpPr>
        <p:spPr>
          <a:xfrm>
            <a:off x="8724900" y="365125"/>
            <a:ext cx="2628900" cy="5811838"/>
          </a:xfrm>
        </p:spPr>
        <p:txBody>
          <a:bodyPr vert="eaVert"/>
          <a:lstStyle>
            <a:lvl1pPr>
              <a:defRPr>
                <a:solidFill>
                  <a:schemeClr val="bg1"/>
                </a:solidFill>
              </a:defRPr>
            </a:lvl1p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3C37B5E-220E-48A8-A5FC-EBAEA14E6119}"/>
              </a:ext>
            </a:extLst>
          </p:cNvPr>
          <p:cNvSpPr>
            <a:spLocks noGrp="1"/>
          </p:cNvSpPr>
          <p:nvPr>
            <p:ph type="body" orient="vert" idx="1"/>
          </p:nvPr>
        </p:nvSpPr>
        <p:spPr>
          <a:xfrm>
            <a:off x="838200" y="365125"/>
            <a:ext cx="7734300" cy="5811838"/>
          </a:xfrm>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17C0662-4C7E-4817-B553-1B435CB70E8B}"/>
              </a:ext>
            </a:extLst>
          </p:cNvPr>
          <p:cNvSpPr>
            <a:spLocks noGrp="1"/>
          </p:cNvSpPr>
          <p:nvPr>
            <p:ph type="dt" sz="half" idx="10"/>
          </p:nvPr>
        </p:nvSpPr>
        <p:spPr/>
        <p:txBody>
          <a:bodyPr/>
          <a:lstStyle/>
          <a:p>
            <a:fld id="{F87F5C5F-8542-491D-8BC2-260E97C6835E}" type="datetimeFigureOut">
              <a:rPr lang="en-GB" smtClean="0"/>
              <a:t>09/02/2022</a:t>
            </a:fld>
            <a:endParaRPr lang="en-GB" dirty="0"/>
          </a:p>
        </p:txBody>
      </p:sp>
      <p:sp>
        <p:nvSpPr>
          <p:cNvPr id="5" name="Footer Placeholder 4">
            <a:extLst>
              <a:ext uri="{FF2B5EF4-FFF2-40B4-BE49-F238E27FC236}">
                <a16:creationId xmlns:a16="http://schemas.microsoft.com/office/drawing/2014/main" id="{EC45D0DA-6330-4178-9E4E-46204276143E}"/>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2C48F2CF-6E8B-421A-90F3-5CE486E47042}"/>
              </a:ext>
            </a:extLst>
          </p:cNvPr>
          <p:cNvSpPr>
            <a:spLocks noGrp="1"/>
          </p:cNvSpPr>
          <p:nvPr>
            <p:ph type="sldNum" sz="quarter" idx="12"/>
          </p:nvPr>
        </p:nvSpPr>
        <p:spPr/>
        <p:txBody>
          <a:bodyPr/>
          <a:lstStyle/>
          <a:p>
            <a:fld id="{C325D387-B022-4480-B88B-271CC259D3A1}" type="slidenum">
              <a:rPr lang="en-GB" smtClean="0"/>
              <a:t>‹#›</a:t>
            </a:fld>
            <a:endParaRPr lang="en-GB" dirty="0"/>
          </a:p>
        </p:txBody>
      </p:sp>
    </p:spTree>
    <p:extLst>
      <p:ext uri="{BB962C8B-B14F-4D97-AF65-F5344CB8AC3E}">
        <p14:creationId xmlns:p14="http://schemas.microsoft.com/office/powerpoint/2010/main" val="327950977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03EAB-B70A-4614-841C-8074ADC8FD3D}"/>
              </a:ext>
            </a:extLst>
          </p:cNvPr>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A980BE4C-ED83-4327-8382-66ED984519AD}"/>
              </a:ext>
            </a:extLst>
          </p:cNvPr>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a:extLst>
              <a:ext uri="{FF2B5EF4-FFF2-40B4-BE49-F238E27FC236}">
                <a16:creationId xmlns:a16="http://schemas.microsoft.com/office/drawing/2014/main" id="{713B5316-E13B-446E-A3D6-51FE0A72774A}"/>
              </a:ext>
            </a:extLst>
          </p:cNvPr>
          <p:cNvSpPr>
            <a:spLocks noGrp="1"/>
          </p:cNvSpPr>
          <p:nvPr>
            <p:ph type="dt" sz="half" idx="10"/>
          </p:nvPr>
        </p:nvSpPr>
        <p:spPr/>
        <p:txBody>
          <a:bodyPr/>
          <a:lstStyle/>
          <a:p>
            <a:fld id="{F87F5C5F-8542-491D-8BC2-260E97C6835E}" type="datetimeFigureOut">
              <a:rPr lang="en-GB" smtClean="0"/>
              <a:t>09/02/2022</a:t>
            </a:fld>
            <a:endParaRPr lang="en-GB" dirty="0"/>
          </a:p>
        </p:txBody>
      </p:sp>
      <p:sp>
        <p:nvSpPr>
          <p:cNvPr id="5" name="Footer Placeholder 4">
            <a:extLst>
              <a:ext uri="{FF2B5EF4-FFF2-40B4-BE49-F238E27FC236}">
                <a16:creationId xmlns:a16="http://schemas.microsoft.com/office/drawing/2014/main" id="{CF7BF063-C041-4D45-8FDD-41230AC874A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EC33943-9FEB-4AFB-8C25-0DAEEA64F2F1}"/>
              </a:ext>
            </a:extLst>
          </p:cNvPr>
          <p:cNvSpPr>
            <a:spLocks noGrp="1"/>
          </p:cNvSpPr>
          <p:nvPr>
            <p:ph type="sldNum" sz="quarter" idx="12"/>
          </p:nvPr>
        </p:nvSpPr>
        <p:spPr/>
        <p:txBody>
          <a:bodyPr/>
          <a:lstStyle/>
          <a:p>
            <a:fld id="{C325D387-B022-4480-B88B-271CC259D3A1}" type="slidenum">
              <a:rPr lang="en-GB" smtClean="0"/>
              <a:t>‹#›</a:t>
            </a:fld>
            <a:endParaRPr lang="en-GB" dirty="0"/>
          </a:p>
        </p:txBody>
      </p:sp>
    </p:spTree>
    <p:extLst>
      <p:ext uri="{BB962C8B-B14F-4D97-AF65-F5344CB8AC3E}">
        <p14:creationId xmlns:p14="http://schemas.microsoft.com/office/powerpoint/2010/main" val="211671150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014CB-D2DE-49AF-88A8-DFAD090822BB}"/>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4384A90-553E-44B6-AD23-C880247C9AB4}"/>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A8F6B05-EF7F-403E-8C8A-2376495A78B0}"/>
              </a:ext>
            </a:extLst>
          </p:cNvPr>
          <p:cNvSpPr>
            <a:spLocks noGrp="1"/>
          </p:cNvSpPr>
          <p:nvPr>
            <p:ph type="dt" sz="half" idx="10"/>
          </p:nvPr>
        </p:nvSpPr>
        <p:spPr/>
        <p:txBody>
          <a:bodyPr/>
          <a:lstStyle/>
          <a:p>
            <a:fld id="{F87F5C5F-8542-491D-8BC2-260E97C6835E}" type="datetimeFigureOut">
              <a:rPr lang="en-GB" smtClean="0"/>
              <a:t>09/02/2022</a:t>
            </a:fld>
            <a:endParaRPr lang="en-GB" dirty="0"/>
          </a:p>
        </p:txBody>
      </p:sp>
      <p:sp>
        <p:nvSpPr>
          <p:cNvPr id="5" name="Footer Placeholder 4">
            <a:extLst>
              <a:ext uri="{FF2B5EF4-FFF2-40B4-BE49-F238E27FC236}">
                <a16:creationId xmlns:a16="http://schemas.microsoft.com/office/drawing/2014/main" id="{5F781A19-5BE4-49FD-BC4F-A57C865BBB9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23CA0D05-F3BC-4FE7-A709-C31EA7017715}"/>
              </a:ext>
            </a:extLst>
          </p:cNvPr>
          <p:cNvSpPr>
            <a:spLocks noGrp="1"/>
          </p:cNvSpPr>
          <p:nvPr>
            <p:ph type="sldNum" sz="quarter" idx="12"/>
          </p:nvPr>
        </p:nvSpPr>
        <p:spPr/>
        <p:txBody>
          <a:bodyPr/>
          <a:lstStyle/>
          <a:p>
            <a:fld id="{C325D387-B022-4480-B88B-271CC259D3A1}" type="slidenum">
              <a:rPr lang="en-GB" smtClean="0"/>
              <a:t>‹#›</a:t>
            </a:fld>
            <a:endParaRPr lang="en-GB" dirty="0"/>
          </a:p>
        </p:txBody>
      </p:sp>
    </p:spTree>
    <p:extLst>
      <p:ext uri="{BB962C8B-B14F-4D97-AF65-F5344CB8AC3E}">
        <p14:creationId xmlns:p14="http://schemas.microsoft.com/office/powerpoint/2010/main" val="233703840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A4F9D-6F1C-4D54-AF61-EA48982D418C}"/>
              </a:ext>
            </a:extLst>
          </p:cNvPr>
          <p:cNvSpPr>
            <a:spLocks noGrp="1"/>
          </p:cNvSpPr>
          <p:nvPr>
            <p:ph type="title"/>
          </p:nvPr>
        </p:nvSpPr>
        <p:spPr>
          <a:xfrm>
            <a:off x="831850" y="1709738"/>
            <a:ext cx="10515600" cy="2852737"/>
          </a:xfrm>
        </p:spPr>
        <p:txBody>
          <a:bodyPr anchor="b"/>
          <a:lstStyle>
            <a:lvl1pPr>
              <a:defRPr sz="6000">
                <a:solidFill>
                  <a:schemeClr val="bg1"/>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87984D7-BF8D-4E7A-BF0E-85BDA1422F9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BCF1F65-81AD-4E23-B6F4-7AAD1D166C1E}"/>
              </a:ext>
            </a:extLst>
          </p:cNvPr>
          <p:cNvSpPr>
            <a:spLocks noGrp="1"/>
          </p:cNvSpPr>
          <p:nvPr>
            <p:ph type="dt" sz="half" idx="10"/>
          </p:nvPr>
        </p:nvSpPr>
        <p:spPr/>
        <p:txBody>
          <a:bodyPr/>
          <a:lstStyle/>
          <a:p>
            <a:fld id="{F87F5C5F-8542-491D-8BC2-260E97C6835E}" type="datetimeFigureOut">
              <a:rPr lang="en-GB" smtClean="0"/>
              <a:t>09/02/2022</a:t>
            </a:fld>
            <a:endParaRPr lang="en-GB" dirty="0"/>
          </a:p>
        </p:txBody>
      </p:sp>
      <p:sp>
        <p:nvSpPr>
          <p:cNvPr id="5" name="Footer Placeholder 4">
            <a:extLst>
              <a:ext uri="{FF2B5EF4-FFF2-40B4-BE49-F238E27FC236}">
                <a16:creationId xmlns:a16="http://schemas.microsoft.com/office/drawing/2014/main" id="{C543B883-33EE-4422-AB42-45BF533864AB}"/>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B3EE3262-00A7-49FE-878A-E472C8515E79}"/>
              </a:ext>
            </a:extLst>
          </p:cNvPr>
          <p:cNvSpPr>
            <a:spLocks noGrp="1"/>
          </p:cNvSpPr>
          <p:nvPr>
            <p:ph type="sldNum" sz="quarter" idx="12"/>
          </p:nvPr>
        </p:nvSpPr>
        <p:spPr/>
        <p:txBody>
          <a:bodyPr/>
          <a:lstStyle/>
          <a:p>
            <a:fld id="{C325D387-B022-4480-B88B-271CC259D3A1}" type="slidenum">
              <a:rPr lang="en-GB" smtClean="0"/>
              <a:t>‹#›</a:t>
            </a:fld>
            <a:endParaRPr lang="en-GB" dirty="0"/>
          </a:p>
        </p:txBody>
      </p:sp>
    </p:spTree>
    <p:extLst>
      <p:ext uri="{BB962C8B-B14F-4D97-AF65-F5344CB8AC3E}">
        <p14:creationId xmlns:p14="http://schemas.microsoft.com/office/powerpoint/2010/main" val="9544821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4D4FC-D3C2-484E-866D-904A9B4267D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1D256A0-4A4E-44DD-871C-496160B6AE4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3F1657F-5C4D-4999-87CC-9B9648E8AFD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5380214-370C-4C27-A92A-367A4C32C0EF}"/>
              </a:ext>
            </a:extLst>
          </p:cNvPr>
          <p:cNvSpPr>
            <a:spLocks noGrp="1"/>
          </p:cNvSpPr>
          <p:nvPr>
            <p:ph type="dt" sz="half" idx="10"/>
          </p:nvPr>
        </p:nvSpPr>
        <p:spPr/>
        <p:txBody>
          <a:bodyPr/>
          <a:lstStyle/>
          <a:p>
            <a:fld id="{F87F5C5F-8542-491D-8BC2-260E97C6835E}" type="datetimeFigureOut">
              <a:rPr lang="en-GB" smtClean="0"/>
              <a:t>09/02/2022</a:t>
            </a:fld>
            <a:endParaRPr lang="en-GB" dirty="0"/>
          </a:p>
        </p:txBody>
      </p:sp>
      <p:sp>
        <p:nvSpPr>
          <p:cNvPr id="6" name="Footer Placeholder 5">
            <a:extLst>
              <a:ext uri="{FF2B5EF4-FFF2-40B4-BE49-F238E27FC236}">
                <a16:creationId xmlns:a16="http://schemas.microsoft.com/office/drawing/2014/main" id="{97A09021-C6D3-4675-A0EE-A669258A4A6F}"/>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4F9EADC4-A84E-4D4B-8613-962492676E73}"/>
              </a:ext>
            </a:extLst>
          </p:cNvPr>
          <p:cNvSpPr>
            <a:spLocks noGrp="1"/>
          </p:cNvSpPr>
          <p:nvPr>
            <p:ph type="sldNum" sz="quarter" idx="12"/>
          </p:nvPr>
        </p:nvSpPr>
        <p:spPr/>
        <p:txBody>
          <a:bodyPr/>
          <a:lstStyle/>
          <a:p>
            <a:fld id="{C325D387-B022-4480-B88B-271CC259D3A1}" type="slidenum">
              <a:rPr lang="en-GB" smtClean="0"/>
              <a:t>‹#›</a:t>
            </a:fld>
            <a:endParaRPr lang="en-GB" dirty="0"/>
          </a:p>
        </p:txBody>
      </p:sp>
    </p:spTree>
    <p:extLst>
      <p:ext uri="{BB962C8B-B14F-4D97-AF65-F5344CB8AC3E}">
        <p14:creationId xmlns:p14="http://schemas.microsoft.com/office/powerpoint/2010/main" val="355919370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26381-3458-4C01-9662-A878F5F52F1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5BC8852-A618-49CF-9AAD-8CECABBB4F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9EF22A3-EDFD-4120-BFC9-D30E8C26515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B81CD5F-9468-4DA2-B885-472CC03C41D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A5CE265-0590-4CCD-93BA-FCCBB33B931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C2B02D5-2F4D-4C75-81CB-4D480AA86AE1}"/>
              </a:ext>
            </a:extLst>
          </p:cNvPr>
          <p:cNvSpPr>
            <a:spLocks noGrp="1"/>
          </p:cNvSpPr>
          <p:nvPr>
            <p:ph type="dt" sz="half" idx="10"/>
          </p:nvPr>
        </p:nvSpPr>
        <p:spPr/>
        <p:txBody>
          <a:bodyPr/>
          <a:lstStyle/>
          <a:p>
            <a:fld id="{F87F5C5F-8542-491D-8BC2-260E97C6835E}" type="datetimeFigureOut">
              <a:rPr lang="en-GB" smtClean="0"/>
              <a:t>09/02/2022</a:t>
            </a:fld>
            <a:endParaRPr lang="en-GB" dirty="0"/>
          </a:p>
        </p:txBody>
      </p:sp>
      <p:sp>
        <p:nvSpPr>
          <p:cNvPr id="8" name="Footer Placeholder 7">
            <a:extLst>
              <a:ext uri="{FF2B5EF4-FFF2-40B4-BE49-F238E27FC236}">
                <a16:creationId xmlns:a16="http://schemas.microsoft.com/office/drawing/2014/main" id="{DD077FFA-77CF-4EA1-8DC6-8B06447D725C}"/>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87C3622F-BAEC-47A1-ABF8-6C95EC6FAAFA}"/>
              </a:ext>
            </a:extLst>
          </p:cNvPr>
          <p:cNvSpPr>
            <a:spLocks noGrp="1"/>
          </p:cNvSpPr>
          <p:nvPr>
            <p:ph type="sldNum" sz="quarter" idx="12"/>
          </p:nvPr>
        </p:nvSpPr>
        <p:spPr/>
        <p:txBody>
          <a:bodyPr/>
          <a:lstStyle/>
          <a:p>
            <a:fld id="{C325D387-B022-4480-B88B-271CC259D3A1}" type="slidenum">
              <a:rPr lang="en-GB" smtClean="0"/>
              <a:t>‹#›</a:t>
            </a:fld>
            <a:endParaRPr lang="en-GB" dirty="0"/>
          </a:p>
        </p:txBody>
      </p:sp>
    </p:spTree>
    <p:extLst>
      <p:ext uri="{BB962C8B-B14F-4D97-AF65-F5344CB8AC3E}">
        <p14:creationId xmlns:p14="http://schemas.microsoft.com/office/powerpoint/2010/main" val="17118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7489E-5621-4DF9-9B74-9A709CF65B5C}"/>
              </a:ext>
            </a:extLst>
          </p:cNvPr>
          <p:cNvSpPr>
            <a:spLocks noGrp="1"/>
          </p:cNvSpPr>
          <p:nvPr>
            <p:ph type="title"/>
          </p:nvPr>
        </p:nvSpPr>
        <p:spPr>
          <a:xfrm>
            <a:off x="839788" y="365125"/>
            <a:ext cx="10515600" cy="1325563"/>
          </a:xfrm>
        </p:spPr>
        <p:txBody>
          <a:bodyPr/>
          <a:lstStyle>
            <a:lvl1pPr>
              <a:defRPr>
                <a:solidFill>
                  <a:schemeClr val="bg1"/>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CB8EBA6-CFA3-46BE-A016-CE8F183A4E1F}"/>
              </a:ext>
            </a:extLst>
          </p:cNvPr>
          <p:cNvSpPr>
            <a:spLocks noGrp="1"/>
          </p:cNvSpPr>
          <p:nvPr>
            <p:ph type="body" idx="1"/>
          </p:nvPr>
        </p:nvSpPr>
        <p:spPr>
          <a:xfrm>
            <a:off x="839788" y="1681163"/>
            <a:ext cx="5157787" cy="82391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3A8F9E5-9015-427B-B18F-8BD466C27B31}"/>
              </a:ext>
            </a:extLst>
          </p:cNvPr>
          <p:cNvSpPr>
            <a:spLocks noGrp="1"/>
          </p:cNvSpPr>
          <p:nvPr>
            <p:ph sz="half" idx="2"/>
          </p:nvPr>
        </p:nvSpPr>
        <p:spPr>
          <a:xfrm>
            <a:off x="839788" y="2505075"/>
            <a:ext cx="5157787" cy="36845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B5DEF95-ABDA-4F45-9912-48C1FB698E10}"/>
              </a:ext>
            </a:extLst>
          </p:cNvPr>
          <p:cNvSpPr>
            <a:spLocks noGrp="1"/>
          </p:cNvSpPr>
          <p:nvPr>
            <p:ph type="body" sz="quarter" idx="3"/>
          </p:nvPr>
        </p:nvSpPr>
        <p:spPr>
          <a:xfrm>
            <a:off x="6172200" y="1681163"/>
            <a:ext cx="5183188" cy="82391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774B4FD-B9D7-4F19-98EA-F83B21395211}"/>
              </a:ext>
            </a:extLst>
          </p:cNvPr>
          <p:cNvSpPr>
            <a:spLocks noGrp="1"/>
          </p:cNvSpPr>
          <p:nvPr>
            <p:ph sz="quarter" idx="4"/>
          </p:nvPr>
        </p:nvSpPr>
        <p:spPr>
          <a:xfrm>
            <a:off x="6172200" y="2505075"/>
            <a:ext cx="5183188" cy="36845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D9B7F8C-03BE-40FA-BB9D-2B1D14AE7AF0}"/>
              </a:ext>
            </a:extLst>
          </p:cNvPr>
          <p:cNvSpPr>
            <a:spLocks noGrp="1"/>
          </p:cNvSpPr>
          <p:nvPr>
            <p:ph type="dt" sz="half" idx="10"/>
          </p:nvPr>
        </p:nvSpPr>
        <p:spPr/>
        <p:txBody>
          <a:bodyPr/>
          <a:lstStyle>
            <a:lvl1pPr>
              <a:defRPr>
                <a:solidFill>
                  <a:schemeClr val="bg1"/>
                </a:solidFill>
              </a:defRPr>
            </a:lvl1pPr>
          </a:lstStyle>
          <a:p>
            <a:fld id="{C7699807-A548-45C0-B330-FC176AAB7231}" type="datetimeFigureOut">
              <a:rPr lang="en-GB" smtClean="0"/>
              <a:pPr/>
              <a:t>09/02/2022</a:t>
            </a:fld>
            <a:endParaRPr lang="en-GB" dirty="0"/>
          </a:p>
        </p:txBody>
      </p:sp>
      <p:sp>
        <p:nvSpPr>
          <p:cNvPr id="8" name="Footer Placeholder 7">
            <a:extLst>
              <a:ext uri="{FF2B5EF4-FFF2-40B4-BE49-F238E27FC236}">
                <a16:creationId xmlns:a16="http://schemas.microsoft.com/office/drawing/2014/main" id="{C8C76E52-658D-411D-B3B6-7CD7FBF81BC0}"/>
              </a:ext>
            </a:extLst>
          </p:cNvPr>
          <p:cNvSpPr>
            <a:spLocks noGrp="1"/>
          </p:cNvSpPr>
          <p:nvPr>
            <p:ph type="ftr" sz="quarter" idx="11"/>
          </p:nvPr>
        </p:nvSpPr>
        <p:spPr/>
        <p:txBody>
          <a:bodyPr/>
          <a:lstStyle>
            <a:lvl1pPr>
              <a:defRPr>
                <a:solidFill>
                  <a:schemeClr val="bg1"/>
                </a:solidFill>
              </a:defRPr>
            </a:lvl1pPr>
          </a:lstStyle>
          <a:p>
            <a:endParaRPr lang="en-GB" dirty="0"/>
          </a:p>
        </p:txBody>
      </p:sp>
      <p:sp>
        <p:nvSpPr>
          <p:cNvPr id="9" name="Slide Number Placeholder 8">
            <a:extLst>
              <a:ext uri="{FF2B5EF4-FFF2-40B4-BE49-F238E27FC236}">
                <a16:creationId xmlns:a16="http://schemas.microsoft.com/office/drawing/2014/main" id="{F8897254-0BA9-41E8-8086-36C7FB7DCC5E}"/>
              </a:ext>
            </a:extLst>
          </p:cNvPr>
          <p:cNvSpPr>
            <a:spLocks noGrp="1"/>
          </p:cNvSpPr>
          <p:nvPr>
            <p:ph type="sldNum" sz="quarter" idx="12"/>
          </p:nvPr>
        </p:nvSpPr>
        <p:spPr/>
        <p:txBody>
          <a:bodyPr/>
          <a:lstStyle>
            <a:lvl1pPr>
              <a:defRPr>
                <a:solidFill>
                  <a:schemeClr val="bg1"/>
                </a:solidFill>
              </a:defRPr>
            </a:lvl1pPr>
          </a:lstStyle>
          <a:p>
            <a:fld id="{A9AD41A6-154C-45FA-A1C1-B54F51309F9B}" type="slidenum">
              <a:rPr lang="en-GB" smtClean="0"/>
              <a:pPr/>
              <a:t>‹#›</a:t>
            </a:fld>
            <a:endParaRPr lang="en-GB" dirty="0"/>
          </a:p>
        </p:txBody>
      </p:sp>
    </p:spTree>
    <p:extLst>
      <p:ext uri="{BB962C8B-B14F-4D97-AF65-F5344CB8AC3E}">
        <p14:creationId xmlns:p14="http://schemas.microsoft.com/office/powerpoint/2010/main" val="397079139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D0199-2CD3-4685-840F-A1BCB22BC900}"/>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Date Placeholder 2">
            <a:extLst>
              <a:ext uri="{FF2B5EF4-FFF2-40B4-BE49-F238E27FC236}">
                <a16:creationId xmlns:a16="http://schemas.microsoft.com/office/drawing/2014/main" id="{45408BA3-78EC-434F-B141-F52D7E6FBF20}"/>
              </a:ext>
            </a:extLst>
          </p:cNvPr>
          <p:cNvSpPr>
            <a:spLocks noGrp="1"/>
          </p:cNvSpPr>
          <p:nvPr>
            <p:ph type="dt" sz="half" idx="10"/>
          </p:nvPr>
        </p:nvSpPr>
        <p:spPr/>
        <p:txBody>
          <a:bodyPr/>
          <a:lstStyle/>
          <a:p>
            <a:fld id="{F87F5C5F-8542-491D-8BC2-260E97C6835E}" type="datetimeFigureOut">
              <a:rPr lang="en-GB" smtClean="0"/>
              <a:t>09/02/2022</a:t>
            </a:fld>
            <a:endParaRPr lang="en-GB" dirty="0"/>
          </a:p>
        </p:txBody>
      </p:sp>
      <p:sp>
        <p:nvSpPr>
          <p:cNvPr id="4" name="Footer Placeholder 3">
            <a:extLst>
              <a:ext uri="{FF2B5EF4-FFF2-40B4-BE49-F238E27FC236}">
                <a16:creationId xmlns:a16="http://schemas.microsoft.com/office/drawing/2014/main" id="{142263C5-4D1C-4C8F-956C-298B305A0309}"/>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E15A158D-4C54-46F9-9401-4B57C0548A2B}"/>
              </a:ext>
            </a:extLst>
          </p:cNvPr>
          <p:cNvSpPr>
            <a:spLocks noGrp="1"/>
          </p:cNvSpPr>
          <p:nvPr>
            <p:ph type="sldNum" sz="quarter" idx="12"/>
          </p:nvPr>
        </p:nvSpPr>
        <p:spPr/>
        <p:txBody>
          <a:bodyPr/>
          <a:lstStyle/>
          <a:p>
            <a:fld id="{C325D387-B022-4480-B88B-271CC259D3A1}" type="slidenum">
              <a:rPr lang="en-GB" smtClean="0"/>
              <a:t>‹#›</a:t>
            </a:fld>
            <a:endParaRPr lang="en-GB" dirty="0"/>
          </a:p>
        </p:txBody>
      </p:sp>
    </p:spTree>
    <p:extLst>
      <p:ext uri="{BB962C8B-B14F-4D97-AF65-F5344CB8AC3E}">
        <p14:creationId xmlns:p14="http://schemas.microsoft.com/office/powerpoint/2010/main" val="403590406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237DDA-83DC-4FF8-A4A9-B2B67F3C1E4A}"/>
              </a:ext>
            </a:extLst>
          </p:cNvPr>
          <p:cNvSpPr>
            <a:spLocks noGrp="1"/>
          </p:cNvSpPr>
          <p:nvPr>
            <p:ph type="dt" sz="half" idx="10"/>
          </p:nvPr>
        </p:nvSpPr>
        <p:spPr/>
        <p:txBody>
          <a:bodyPr/>
          <a:lstStyle/>
          <a:p>
            <a:fld id="{F87F5C5F-8542-491D-8BC2-260E97C6835E}" type="datetimeFigureOut">
              <a:rPr lang="en-GB" smtClean="0"/>
              <a:t>09/02/2022</a:t>
            </a:fld>
            <a:endParaRPr lang="en-GB" dirty="0"/>
          </a:p>
        </p:txBody>
      </p:sp>
      <p:sp>
        <p:nvSpPr>
          <p:cNvPr id="3" name="Footer Placeholder 2">
            <a:extLst>
              <a:ext uri="{FF2B5EF4-FFF2-40B4-BE49-F238E27FC236}">
                <a16:creationId xmlns:a16="http://schemas.microsoft.com/office/drawing/2014/main" id="{D4CE9D29-D77E-4E62-BDB7-FC617A05BDD5}"/>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0277163D-435B-47A8-BCDD-E7CE22E0DD63}"/>
              </a:ext>
            </a:extLst>
          </p:cNvPr>
          <p:cNvSpPr>
            <a:spLocks noGrp="1"/>
          </p:cNvSpPr>
          <p:nvPr>
            <p:ph type="sldNum" sz="quarter" idx="12"/>
          </p:nvPr>
        </p:nvSpPr>
        <p:spPr/>
        <p:txBody>
          <a:bodyPr/>
          <a:lstStyle/>
          <a:p>
            <a:fld id="{C325D387-B022-4480-B88B-271CC259D3A1}" type="slidenum">
              <a:rPr lang="en-GB" smtClean="0"/>
              <a:t>‹#›</a:t>
            </a:fld>
            <a:endParaRPr lang="en-GB" dirty="0"/>
          </a:p>
        </p:txBody>
      </p:sp>
    </p:spTree>
    <p:extLst>
      <p:ext uri="{BB962C8B-B14F-4D97-AF65-F5344CB8AC3E}">
        <p14:creationId xmlns:p14="http://schemas.microsoft.com/office/powerpoint/2010/main" val="380283308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912A2-06C5-4C1A-A25D-01786125E0CA}"/>
              </a:ext>
            </a:extLst>
          </p:cNvPr>
          <p:cNvSpPr>
            <a:spLocks noGrp="1"/>
          </p:cNvSpPr>
          <p:nvPr>
            <p:ph type="title"/>
          </p:nvPr>
        </p:nvSpPr>
        <p:spPr>
          <a:xfrm>
            <a:off x="839788" y="457200"/>
            <a:ext cx="3932237" cy="1600200"/>
          </a:xfrm>
        </p:spPr>
        <p:txBody>
          <a:bodyPr anchor="b"/>
          <a:lstStyle>
            <a:lvl1pPr>
              <a:defRPr sz="3200">
                <a:solidFill>
                  <a:schemeClr val="bg1"/>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9E91684-3E7F-4D07-89C1-2470B5C8D393}"/>
              </a:ext>
            </a:extLst>
          </p:cNvPr>
          <p:cNvSpPr>
            <a:spLocks noGrp="1"/>
          </p:cNvSpPr>
          <p:nvPr>
            <p:ph idx="1"/>
          </p:nvPr>
        </p:nvSpPr>
        <p:spPr>
          <a:xfrm>
            <a:off x="5183188" y="987425"/>
            <a:ext cx="6172200" cy="4873625"/>
          </a:xfr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339D965-9ECC-44FB-931A-397438641533}"/>
              </a:ext>
            </a:extLst>
          </p:cNvPr>
          <p:cNvSpPr>
            <a:spLocks noGrp="1"/>
          </p:cNvSpPr>
          <p:nvPr>
            <p:ph type="body" sz="half" idx="2"/>
          </p:nvPr>
        </p:nvSpPr>
        <p:spPr>
          <a:xfrm>
            <a:off x="839788" y="2057400"/>
            <a:ext cx="3932237" cy="381158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B5E90F-600C-4189-9120-2823E45D54D2}"/>
              </a:ext>
            </a:extLst>
          </p:cNvPr>
          <p:cNvSpPr>
            <a:spLocks noGrp="1"/>
          </p:cNvSpPr>
          <p:nvPr>
            <p:ph type="dt" sz="half" idx="10"/>
          </p:nvPr>
        </p:nvSpPr>
        <p:spPr/>
        <p:txBody>
          <a:bodyPr/>
          <a:lstStyle/>
          <a:p>
            <a:fld id="{F87F5C5F-8542-491D-8BC2-260E97C6835E}" type="datetimeFigureOut">
              <a:rPr lang="en-GB" smtClean="0"/>
              <a:t>09/02/2022</a:t>
            </a:fld>
            <a:endParaRPr lang="en-GB" dirty="0"/>
          </a:p>
        </p:txBody>
      </p:sp>
      <p:sp>
        <p:nvSpPr>
          <p:cNvPr id="6" name="Footer Placeholder 5">
            <a:extLst>
              <a:ext uri="{FF2B5EF4-FFF2-40B4-BE49-F238E27FC236}">
                <a16:creationId xmlns:a16="http://schemas.microsoft.com/office/drawing/2014/main" id="{4CD3D424-A0E9-456A-8A37-410580E4E28B}"/>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F9FA1DFB-3E4C-4CC1-A0DB-D52BD94EC662}"/>
              </a:ext>
            </a:extLst>
          </p:cNvPr>
          <p:cNvSpPr>
            <a:spLocks noGrp="1"/>
          </p:cNvSpPr>
          <p:nvPr>
            <p:ph type="sldNum" sz="quarter" idx="12"/>
          </p:nvPr>
        </p:nvSpPr>
        <p:spPr/>
        <p:txBody>
          <a:bodyPr/>
          <a:lstStyle/>
          <a:p>
            <a:fld id="{C325D387-B022-4480-B88B-271CC259D3A1}" type="slidenum">
              <a:rPr lang="en-GB" smtClean="0"/>
              <a:t>‹#›</a:t>
            </a:fld>
            <a:endParaRPr lang="en-GB" dirty="0"/>
          </a:p>
        </p:txBody>
      </p:sp>
    </p:spTree>
    <p:extLst>
      <p:ext uri="{BB962C8B-B14F-4D97-AF65-F5344CB8AC3E}">
        <p14:creationId xmlns:p14="http://schemas.microsoft.com/office/powerpoint/2010/main" val="428900454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6CB73-20AB-4A84-9734-A75790978DB7}"/>
              </a:ext>
            </a:extLst>
          </p:cNvPr>
          <p:cNvSpPr>
            <a:spLocks noGrp="1"/>
          </p:cNvSpPr>
          <p:nvPr>
            <p:ph type="title"/>
          </p:nvPr>
        </p:nvSpPr>
        <p:spPr>
          <a:xfrm>
            <a:off x="839788" y="457200"/>
            <a:ext cx="3932237" cy="1600200"/>
          </a:xfrm>
        </p:spPr>
        <p:txBody>
          <a:bodyPr anchor="b"/>
          <a:lstStyle>
            <a:lvl1pPr>
              <a:defRPr sz="3200">
                <a:solidFill>
                  <a:schemeClr val="bg1"/>
                </a:solidFill>
              </a:defRPr>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97337D2-5003-4D9F-87FF-FB4E11831B20}"/>
              </a:ext>
            </a:extLst>
          </p:cNvPr>
          <p:cNvSpPr>
            <a:spLocks noGrp="1"/>
          </p:cNvSpPr>
          <p:nvPr>
            <p:ph type="pic" idx="1"/>
          </p:nvPr>
        </p:nvSpPr>
        <p:spPr>
          <a:xfrm>
            <a:off x="5183188" y="987425"/>
            <a:ext cx="6172200" cy="4873625"/>
          </a:xfr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0DFED475-018E-489A-A7D0-434CC3B56371}"/>
              </a:ext>
            </a:extLst>
          </p:cNvPr>
          <p:cNvSpPr>
            <a:spLocks noGrp="1"/>
          </p:cNvSpPr>
          <p:nvPr>
            <p:ph type="body" sz="half" idx="2"/>
          </p:nvPr>
        </p:nvSpPr>
        <p:spPr>
          <a:xfrm>
            <a:off x="839788" y="2057400"/>
            <a:ext cx="3932237" cy="381158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FAF6A0-12C7-469C-9869-CB0F6F1C2F14}"/>
              </a:ext>
            </a:extLst>
          </p:cNvPr>
          <p:cNvSpPr>
            <a:spLocks noGrp="1"/>
          </p:cNvSpPr>
          <p:nvPr>
            <p:ph type="dt" sz="half" idx="10"/>
          </p:nvPr>
        </p:nvSpPr>
        <p:spPr/>
        <p:txBody>
          <a:bodyPr/>
          <a:lstStyle/>
          <a:p>
            <a:fld id="{F87F5C5F-8542-491D-8BC2-260E97C6835E}" type="datetimeFigureOut">
              <a:rPr lang="en-GB" smtClean="0"/>
              <a:t>09/02/2022</a:t>
            </a:fld>
            <a:endParaRPr lang="en-GB" dirty="0"/>
          </a:p>
        </p:txBody>
      </p:sp>
      <p:sp>
        <p:nvSpPr>
          <p:cNvPr id="6" name="Footer Placeholder 5">
            <a:extLst>
              <a:ext uri="{FF2B5EF4-FFF2-40B4-BE49-F238E27FC236}">
                <a16:creationId xmlns:a16="http://schemas.microsoft.com/office/drawing/2014/main" id="{5485C796-B8B4-4299-BC81-863DF99DF84F}"/>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3F555CAD-AEF7-454C-9A75-738E5ED486AF}"/>
              </a:ext>
            </a:extLst>
          </p:cNvPr>
          <p:cNvSpPr>
            <a:spLocks noGrp="1"/>
          </p:cNvSpPr>
          <p:nvPr>
            <p:ph type="sldNum" sz="quarter" idx="12"/>
          </p:nvPr>
        </p:nvSpPr>
        <p:spPr/>
        <p:txBody>
          <a:bodyPr/>
          <a:lstStyle/>
          <a:p>
            <a:fld id="{C325D387-B022-4480-B88B-271CC259D3A1}" type="slidenum">
              <a:rPr lang="en-GB" smtClean="0"/>
              <a:t>‹#›</a:t>
            </a:fld>
            <a:endParaRPr lang="en-GB" dirty="0"/>
          </a:p>
        </p:txBody>
      </p:sp>
    </p:spTree>
    <p:extLst>
      <p:ext uri="{BB962C8B-B14F-4D97-AF65-F5344CB8AC3E}">
        <p14:creationId xmlns:p14="http://schemas.microsoft.com/office/powerpoint/2010/main" val="371388347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E13B2-2E01-47E2-9A82-8C03539D7E83}"/>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C99B17F-9B5A-4AA5-816C-CE1B2337E752}"/>
              </a:ext>
            </a:extLst>
          </p:cNvPr>
          <p:cNvSpPr>
            <a:spLocks noGrp="1"/>
          </p:cNvSpPr>
          <p:nvPr>
            <p:ph type="body" orient="vert" idx="1"/>
          </p:nvPr>
        </p:nvSpPr>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48292CBB-FBC0-4A76-88B7-EE28BE50C252}"/>
              </a:ext>
            </a:extLst>
          </p:cNvPr>
          <p:cNvSpPr>
            <a:spLocks noGrp="1"/>
          </p:cNvSpPr>
          <p:nvPr>
            <p:ph type="dt" sz="half" idx="10"/>
          </p:nvPr>
        </p:nvSpPr>
        <p:spPr/>
        <p:txBody>
          <a:bodyPr/>
          <a:lstStyle/>
          <a:p>
            <a:fld id="{F87F5C5F-8542-491D-8BC2-260E97C6835E}" type="datetimeFigureOut">
              <a:rPr lang="en-GB" smtClean="0"/>
              <a:t>09/02/2022</a:t>
            </a:fld>
            <a:endParaRPr lang="en-GB" dirty="0"/>
          </a:p>
        </p:txBody>
      </p:sp>
      <p:sp>
        <p:nvSpPr>
          <p:cNvPr id="5" name="Footer Placeholder 4">
            <a:extLst>
              <a:ext uri="{FF2B5EF4-FFF2-40B4-BE49-F238E27FC236}">
                <a16:creationId xmlns:a16="http://schemas.microsoft.com/office/drawing/2014/main" id="{CAAC9F56-419E-42BE-96DF-5CB7051BCBE3}"/>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47DF6700-7232-4E0F-B5BD-2ACE1B79C8AE}"/>
              </a:ext>
            </a:extLst>
          </p:cNvPr>
          <p:cNvSpPr>
            <a:spLocks noGrp="1"/>
          </p:cNvSpPr>
          <p:nvPr>
            <p:ph type="sldNum" sz="quarter" idx="12"/>
          </p:nvPr>
        </p:nvSpPr>
        <p:spPr/>
        <p:txBody>
          <a:bodyPr/>
          <a:lstStyle/>
          <a:p>
            <a:fld id="{C325D387-B022-4480-B88B-271CC259D3A1}" type="slidenum">
              <a:rPr lang="en-GB" smtClean="0"/>
              <a:t>‹#›</a:t>
            </a:fld>
            <a:endParaRPr lang="en-GB" dirty="0"/>
          </a:p>
        </p:txBody>
      </p:sp>
    </p:spTree>
    <p:extLst>
      <p:ext uri="{BB962C8B-B14F-4D97-AF65-F5344CB8AC3E}">
        <p14:creationId xmlns:p14="http://schemas.microsoft.com/office/powerpoint/2010/main" val="170276185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C409F70-0357-454A-ABBE-2AE2EDDED2A0}"/>
              </a:ext>
            </a:extLst>
          </p:cNvPr>
          <p:cNvSpPr>
            <a:spLocks noGrp="1"/>
          </p:cNvSpPr>
          <p:nvPr>
            <p:ph type="title" orient="vert"/>
          </p:nvPr>
        </p:nvSpPr>
        <p:spPr>
          <a:xfrm>
            <a:off x="8724900" y="365125"/>
            <a:ext cx="2628900" cy="5811838"/>
          </a:xfrm>
        </p:spPr>
        <p:txBody>
          <a:bodyPr vert="eaVert"/>
          <a:lstStyle>
            <a:lvl1pPr>
              <a:defRPr>
                <a:solidFill>
                  <a:schemeClr val="bg1"/>
                </a:solidFill>
              </a:defRPr>
            </a:lvl1p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3C37B5E-220E-48A8-A5FC-EBAEA14E6119}"/>
              </a:ext>
            </a:extLst>
          </p:cNvPr>
          <p:cNvSpPr>
            <a:spLocks noGrp="1"/>
          </p:cNvSpPr>
          <p:nvPr>
            <p:ph type="body" orient="vert" idx="1"/>
          </p:nvPr>
        </p:nvSpPr>
        <p:spPr>
          <a:xfrm>
            <a:off x="838200" y="365125"/>
            <a:ext cx="7734300" cy="5811838"/>
          </a:xfrm>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17C0662-4C7E-4817-B553-1B435CB70E8B}"/>
              </a:ext>
            </a:extLst>
          </p:cNvPr>
          <p:cNvSpPr>
            <a:spLocks noGrp="1"/>
          </p:cNvSpPr>
          <p:nvPr>
            <p:ph type="dt" sz="half" idx="10"/>
          </p:nvPr>
        </p:nvSpPr>
        <p:spPr/>
        <p:txBody>
          <a:bodyPr/>
          <a:lstStyle/>
          <a:p>
            <a:fld id="{F87F5C5F-8542-491D-8BC2-260E97C6835E}" type="datetimeFigureOut">
              <a:rPr lang="en-GB" smtClean="0"/>
              <a:t>09/02/2022</a:t>
            </a:fld>
            <a:endParaRPr lang="en-GB" dirty="0"/>
          </a:p>
        </p:txBody>
      </p:sp>
      <p:sp>
        <p:nvSpPr>
          <p:cNvPr id="5" name="Footer Placeholder 4">
            <a:extLst>
              <a:ext uri="{FF2B5EF4-FFF2-40B4-BE49-F238E27FC236}">
                <a16:creationId xmlns:a16="http://schemas.microsoft.com/office/drawing/2014/main" id="{EC45D0DA-6330-4178-9E4E-46204276143E}"/>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2C48F2CF-6E8B-421A-90F3-5CE486E47042}"/>
              </a:ext>
            </a:extLst>
          </p:cNvPr>
          <p:cNvSpPr>
            <a:spLocks noGrp="1"/>
          </p:cNvSpPr>
          <p:nvPr>
            <p:ph type="sldNum" sz="quarter" idx="12"/>
          </p:nvPr>
        </p:nvSpPr>
        <p:spPr/>
        <p:txBody>
          <a:bodyPr/>
          <a:lstStyle/>
          <a:p>
            <a:fld id="{C325D387-B022-4480-B88B-271CC259D3A1}" type="slidenum">
              <a:rPr lang="en-GB" smtClean="0"/>
              <a:t>‹#›</a:t>
            </a:fld>
            <a:endParaRPr lang="en-GB" dirty="0"/>
          </a:p>
        </p:txBody>
      </p:sp>
    </p:spTree>
    <p:extLst>
      <p:ext uri="{BB962C8B-B14F-4D97-AF65-F5344CB8AC3E}">
        <p14:creationId xmlns:p14="http://schemas.microsoft.com/office/powerpoint/2010/main" val="300633256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03EAB-B70A-4614-841C-8074ADC8FD3D}"/>
              </a:ext>
            </a:extLst>
          </p:cNvPr>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A980BE4C-ED83-4327-8382-66ED984519AD}"/>
              </a:ext>
            </a:extLst>
          </p:cNvPr>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a:extLst>
              <a:ext uri="{FF2B5EF4-FFF2-40B4-BE49-F238E27FC236}">
                <a16:creationId xmlns:a16="http://schemas.microsoft.com/office/drawing/2014/main" id="{713B5316-E13B-446E-A3D6-51FE0A72774A}"/>
              </a:ext>
            </a:extLst>
          </p:cNvPr>
          <p:cNvSpPr>
            <a:spLocks noGrp="1"/>
          </p:cNvSpPr>
          <p:nvPr>
            <p:ph type="dt" sz="half" idx="10"/>
          </p:nvPr>
        </p:nvSpPr>
        <p:spPr/>
        <p:txBody>
          <a:bodyPr/>
          <a:lstStyle/>
          <a:p>
            <a:fld id="{F87F5C5F-8542-491D-8BC2-260E97C6835E}" type="datetimeFigureOut">
              <a:rPr lang="en-GB" smtClean="0"/>
              <a:t>09/02/2022</a:t>
            </a:fld>
            <a:endParaRPr lang="en-GB" dirty="0"/>
          </a:p>
        </p:txBody>
      </p:sp>
      <p:sp>
        <p:nvSpPr>
          <p:cNvPr id="5" name="Footer Placeholder 4">
            <a:extLst>
              <a:ext uri="{FF2B5EF4-FFF2-40B4-BE49-F238E27FC236}">
                <a16:creationId xmlns:a16="http://schemas.microsoft.com/office/drawing/2014/main" id="{CF7BF063-C041-4D45-8FDD-41230AC874A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EC33943-9FEB-4AFB-8C25-0DAEEA64F2F1}"/>
              </a:ext>
            </a:extLst>
          </p:cNvPr>
          <p:cNvSpPr>
            <a:spLocks noGrp="1"/>
          </p:cNvSpPr>
          <p:nvPr>
            <p:ph type="sldNum" sz="quarter" idx="12"/>
          </p:nvPr>
        </p:nvSpPr>
        <p:spPr/>
        <p:txBody>
          <a:bodyPr/>
          <a:lstStyle/>
          <a:p>
            <a:fld id="{C325D387-B022-4480-B88B-271CC259D3A1}" type="slidenum">
              <a:rPr lang="en-GB" smtClean="0"/>
              <a:t>‹#›</a:t>
            </a:fld>
            <a:endParaRPr lang="en-GB" dirty="0"/>
          </a:p>
        </p:txBody>
      </p:sp>
    </p:spTree>
    <p:extLst>
      <p:ext uri="{BB962C8B-B14F-4D97-AF65-F5344CB8AC3E}">
        <p14:creationId xmlns:p14="http://schemas.microsoft.com/office/powerpoint/2010/main" val="384653090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014CB-D2DE-49AF-88A8-DFAD090822BB}"/>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4384A90-553E-44B6-AD23-C880247C9AB4}"/>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A8F6B05-EF7F-403E-8C8A-2376495A78B0}"/>
              </a:ext>
            </a:extLst>
          </p:cNvPr>
          <p:cNvSpPr>
            <a:spLocks noGrp="1"/>
          </p:cNvSpPr>
          <p:nvPr>
            <p:ph type="dt" sz="half" idx="10"/>
          </p:nvPr>
        </p:nvSpPr>
        <p:spPr/>
        <p:txBody>
          <a:bodyPr/>
          <a:lstStyle/>
          <a:p>
            <a:fld id="{F87F5C5F-8542-491D-8BC2-260E97C6835E}" type="datetimeFigureOut">
              <a:rPr lang="en-GB" smtClean="0"/>
              <a:t>09/02/2022</a:t>
            </a:fld>
            <a:endParaRPr lang="en-GB" dirty="0"/>
          </a:p>
        </p:txBody>
      </p:sp>
      <p:sp>
        <p:nvSpPr>
          <p:cNvPr id="5" name="Footer Placeholder 4">
            <a:extLst>
              <a:ext uri="{FF2B5EF4-FFF2-40B4-BE49-F238E27FC236}">
                <a16:creationId xmlns:a16="http://schemas.microsoft.com/office/drawing/2014/main" id="{5F781A19-5BE4-49FD-BC4F-A57C865BBB9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23CA0D05-F3BC-4FE7-A709-C31EA7017715}"/>
              </a:ext>
            </a:extLst>
          </p:cNvPr>
          <p:cNvSpPr>
            <a:spLocks noGrp="1"/>
          </p:cNvSpPr>
          <p:nvPr>
            <p:ph type="sldNum" sz="quarter" idx="12"/>
          </p:nvPr>
        </p:nvSpPr>
        <p:spPr/>
        <p:txBody>
          <a:bodyPr/>
          <a:lstStyle/>
          <a:p>
            <a:fld id="{C325D387-B022-4480-B88B-271CC259D3A1}" type="slidenum">
              <a:rPr lang="en-GB" smtClean="0"/>
              <a:t>‹#›</a:t>
            </a:fld>
            <a:endParaRPr lang="en-GB" dirty="0"/>
          </a:p>
        </p:txBody>
      </p:sp>
    </p:spTree>
    <p:extLst>
      <p:ext uri="{BB962C8B-B14F-4D97-AF65-F5344CB8AC3E}">
        <p14:creationId xmlns:p14="http://schemas.microsoft.com/office/powerpoint/2010/main" val="65378746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A4F9D-6F1C-4D54-AF61-EA48982D418C}"/>
              </a:ext>
            </a:extLst>
          </p:cNvPr>
          <p:cNvSpPr>
            <a:spLocks noGrp="1"/>
          </p:cNvSpPr>
          <p:nvPr>
            <p:ph type="title"/>
          </p:nvPr>
        </p:nvSpPr>
        <p:spPr>
          <a:xfrm>
            <a:off x="831850" y="1709738"/>
            <a:ext cx="10515600" cy="2852737"/>
          </a:xfrm>
        </p:spPr>
        <p:txBody>
          <a:bodyPr anchor="b"/>
          <a:lstStyle>
            <a:lvl1pPr>
              <a:defRPr sz="6000">
                <a:solidFill>
                  <a:schemeClr val="bg1"/>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87984D7-BF8D-4E7A-BF0E-85BDA1422F9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BCF1F65-81AD-4E23-B6F4-7AAD1D166C1E}"/>
              </a:ext>
            </a:extLst>
          </p:cNvPr>
          <p:cNvSpPr>
            <a:spLocks noGrp="1"/>
          </p:cNvSpPr>
          <p:nvPr>
            <p:ph type="dt" sz="half" idx="10"/>
          </p:nvPr>
        </p:nvSpPr>
        <p:spPr/>
        <p:txBody>
          <a:bodyPr/>
          <a:lstStyle/>
          <a:p>
            <a:fld id="{F87F5C5F-8542-491D-8BC2-260E97C6835E}" type="datetimeFigureOut">
              <a:rPr lang="en-GB" smtClean="0"/>
              <a:t>09/02/2022</a:t>
            </a:fld>
            <a:endParaRPr lang="en-GB" dirty="0"/>
          </a:p>
        </p:txBody>
      </p:sp>
      <p:sp>
        <p:nvSpPr>
          <p:cNvPr id="5" name="Footer Placeholder 4">
            <a:extLst>
              <a:ext uri="{FF2B5EF4-FFF2-40B4-BE49-F238E27FC236}">
                <a16:creationId xmlns:a16="http://schemas.microsoft.com/office/drawing/2014/main" id="{C543B883-33EE-4422-AB42-45BF533864AB}"/>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B3EE3262-00A7-49FE-878A-E472C8515E79}"/>
              </a:ext>
            </a:extLst>
          </p:cNvPr>
          <p:cNvSpPr>
            <a:spLocks noGrp="1"/>
          </p:cNvSpPr>
          <p:nvPr>
            <p:ph type="sldNum" sz="quarter" idx="12"/>
          </p:nvPr>
        </p:nvSpPr>
        <p:spPr/>
        <p:txBody>
          <a:bodyPr/>
          <a:lstStyle/>
          <a:p>
            <a:fld id="{C325D387-B022-4480-B88B-271CC259D3A1}" type="slidenum">
              <a:rPr lang="en-GB" smtClean="0"/>
              <a:t>‹#›</a:t>
            </a:fld>
            <a:endParaRPr lang="en-GB" dirty="0"/>
          </a:p>
        </p:txBody>
      </p:sp>
    </p:spTree>
    <p:extLst>
      <p:ext uri="{BB962C8B-B14F-4D97-AF65-F5344CB8AC3E}">
        <p14:creationId xmlns:p14="http://schemas.microsoft.com/office/powerpoint/2010/main" val="386082178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4D4FC-D3C2-484E-866D-904A9B4267D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1D256A0-4A4E-44DD-871C-496160B6AE4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3F1657F-5C4D-4999-87CC-9B9648E8AFD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5380214-370C-4C27-A92A-367A4C32C0EF}"/>
              </a:ext>
            </a:extLst>
          </p:cNvPr>
          <p:cNvSpPr>
            <a:spLocks noGrp="1"/>
          </p:cNvSpPr>
          <p:nvPr>
            <p:ph type="dt" sz="half" idx="10"/>
          </p:nvPr>
        </p:nvSpPr>
        <p:spPr/>
        <p:txBody>
          <a:bodyPr/>
          <a:lstStyle/>
          <a:p>
            <a:fld id="{F87F5C5F-8542-491D-8BC2-260E97C6835E}" type="datetimeFigureOut">
              <a:rPr lang="en-GB" smtClean="0"/>
              <a:t>09/02/2022</a:t>
            </a:fld>
            <a:endParaRPr lang="en-GB" dirty="0"/>
          </a:p>
        </p:txBody>
      </p:sp>
      <p:sp>
        <p:nvSpPr>
          <p:cNvPr id="6" name="Footer Placeholder 5">
            <a:extLst>
              <a:ext uri="{FF2B5EF4-FFF2-40B4-BE49-F238E27FC236}">
                <a16:creationId xmlns:a16="http://schemas.microsoft.com/office/drawing/2014/main" id="{97A09021-C6D3-4675-A0EE-A669258A4A6F}"/>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4F9EADC4-A84E-4D4B-8613-962492676E73}"/>
              </a:ext>
            </a:extLst>
          </p:cNvPr>
          <p:cNvSpPr>
            <a:spLocks noGrp="1"/>
          </p:cNvSpPr>
          <p:nvPr>
            <p:ph type="sldNum" sz="quarter" idx="12"/>
          </p:nvPr>
        </p:nvSpPr>
        <p:spPr/>
        <p:txBody>
          <a:bodyPr/>
          <a:lstStyle/>
          <a:p>
            <a:fld id="{C325D387-B022-4480-B88B-271CC259D3A1}" type="slidenum">
              <a:rPr lang="en-GB" smtClean="0"/>
              <a:t>‹#›</a:t>
            </a:fld>
            <a:endParaRPr lang="en-GB" dirty="0"/>
          </a:p>
        </p:txBody>
      </p:sp>
    </p:spTree>
    <p:extLst>
      <p:ext uri="{BB962C8B-B14F-4D97-AF65-F5344CB8AC3E}">
        <p14:creationId xmlns:p14="http://schemas.microsoft.com/office/powerpoint/2010/main" val="4050799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DD4CF-6641-45CC-9745-49A50E42AF6E}"/>
              </a:ext>
            </a:extLst>
          </p:cNvPr>
          <p:cNvSpPr>
            <a:spLocks noGrp="1"/>
          </p:cNvSpPr>
          <p:nvPr>
            <p:ph type="title"/>
          </p:nvPr>
        </p:nvSpPr>
        <p:spPr/>
        <p:txBody>
          <a:bodyPr/>
          <a:lstStyle>
            <a:lvl1pPr>
              <a:defRPr>
                <a:solidFill>
                  <a:schemeClr val="bg1"/>
                </a:solidFill>
              </a:defRPr>
            </a:lvl1p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73A1EC49-73D1-4025-8757-6FA0C9D6FB92}"/>
              </a:ext>
            </a:extLst>
          </p:cNvPr>
          <p:cNvSpPr>
            <a:spLocks noGrp="1"/>
          </p:cNvSpPr>
          <p:nvPr>
            <p:ph type="dt" sz="half" idx="10"/>
          </p:nvPr>
        </p:nvSpPr>
        <p:spPr/>
        <p:txBody>
          <a:bodyPr/>
          <a:lstStyle/>
          <a:p>
            <a:fld id="{C7699807-A548-45C0-B330-FC176AAB7231}" type="datetimeFigureOut">
              <a:rPr lang="en-GB" smtClean="0"/>
              <a:t>09/02/2022</a:t>
            </a:fld>
            <a:endParaRPr lang="en-GB" dirty="0"/>
          </a:p>
        </p:txBody>
      </p:sp>
      <p:sp>
        <p:nvSpPr>
          <p:cNvPr id="4" name="Footer Placeholder 3">
            <a:extLst>
              <a:ext uri="{FF2B5EF4-FFF2-40B4-BE49-F238E27FC236}">
                <a16:creationId xmlns:a16="http://schemas.microsoft.com/office/drawing/2014/main" id="{BCA50DD7-A6A2-46A6-83BC-241BABC08C82}"/>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C9412793-8DA5-45D0-A393-32642BD7716B}"/>
              </a:ext>
            </a:extLst>
          </p:cNvPr>
          <p:cNvSpPr>
            <a:spLocks noGrp="1"/>
          </p:cNvSpPr>
          <p:nvPr>
            <p:ph type="sldNum" sz="quarter" idx="12"/>
          </p:nvPr>
        </p:nvSpPr>
        <p:spPr/>
        <p:txBody>
          <a:bodyPr/>
          <a:lstStyle/>
          <a:p>
            <a:fld id="{A9AD41A6-154C-45FA-A1C1-B54F51309F9B}" type="slidenum">
              <a:rPr lang="en-GB" smtClean="0"/>
              <a:t>‹#›</a:t>
            </a:fld>
            <a:endParaRPr lang="en-GB" dirty="0"/>
          </a:p>
        </p:txBody>
      </p:sp>
    </p:spTree>
    <p:extLst>
      <p:ext uri="{BB962C8B-B14F-4D97-AF65-F5344CB8AC3E}">
        <p14:creationId xmlns:p14="http://schemas.microsoft.com/office/powerpoint/2010/main" val="90597331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26381-3458-4C01-9662-A878F5F52F1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5BC8852-A618-49CF-9AAD-8CECABBB4F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9EF22A3-EDFD-4120-BFC9-D30E8C26515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B81CD5F-9468-4DA2-B885-472CC03C41D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A5CE265-0590-4CCD-93BA-FCCBB33B931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C2B02D5-2F4D-4C75-81CB-4D480AA86AE1}"/>
              </a:ext>
            </a:extLst>
          </p:cNvPr>
          <p:cNvSpPr>
            <a:spLocks noGrp="1"/>
          </p:cNvSpPr>
          <p:nvPr>
            <p:ph type="dt" sz="half" idx="10"/>
          </p:nvPr>
        </p:nvSpPr>
        <p:spPr/>
        <p:txBody>
          <a:bodyPr/>
          <a:lstStyle/>
          <a:p>
            <a:fld id="{F87F5C5F-8542-491D-8BC2-260E97C6835E}" type="datetimeFigureOut">
              <a:rPr lang="en-GB" smtClean="0"/>
              <a:t>09/02/2022</a:t>
            </a:fld>
            <a:endParaRPr lang="en-GB" dirty="0"/>
          </a:p>
        </p:txBody>
      </p:sp>
      <p:sp>
        <p:nvSpPr>
          <p:cNvPr id="8" name="Footer Placeholder 7">
            <a:extLst>
              <a:ext uri="{FF2B5EF4-FFF2-40B4-BE49-F238E27FC236}">
                <a16:creationId xmlns:a16="http://schemas.microsoft.com/office/drawing/2014/main" id="{DD077FFA-77CF-4EA1-8DC6-8B06447D725C}"/>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87C3622F-BAEC-47A1-ABF8-6C95EC6FAAFA}"/>
              </a:ext>
            </a:extLst>
          </p:cNvPr>
          <p:cNvSpPr>
            <a:spLocks noGrp="1"/>
          </p:cNvSpPr>
          <p:nvPr>
            <p:ph type="sldNum" sz="quarter" idx="12"/>
          </p:nvPr>
        </p:nvSpPr>
        <p:spPr/>
        <p:txBody>
          <a:bodyPr/>
          <a:lstStyle/>
          <a:p>
            <a:fld id="{C325D387-B022-4480-B88B-271CC259D3A1}" type="slidenum">
              <a:rPr lang="en-GB" smtClean="0"/>
              <a:t>‹#›</a:t>
            </a:fld>
            <a:endParaRPr lang="en-GB" dirty="0"/>
          </a:p>
        </p:txBody>
      </p:sp>
    </p:spTree>
    <p:extLst>
      <p:ext uri="{BB962C8B-B14F-4D97-AF65-F5344CB8AC3E}">
        <p14:creationId xmlns:p14="http://schemas.microsoft.com/office/powerpoint/2010/main" val="387027821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D0199-2CD3-4685-840F-A1BCB22BC900}"/>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Date Placeholder 2">
            <a:extLst>
              <a:ext uri="{FF2B5EF4-FFF2-40B4-BE49-F238E27FC236}">
                <a16:creationId xmlns:a16="http://schemas.microsoft.com/office/drawing/2014/main" id="{45408BA3-78EC-434F-B141-F52D7E6FBF20}"/>
              </a:ext>
            </a:extLst>
          </p:cNvPr>
          <p:cNvSpPr>
            <a:spLocks noGrp="1"/>
          </p:cNvSpPr>
          <p:nvPr>
            <p:ph type="dt" sz="half" idx="10"/>
          </p:nvPr>
        </p:nvSpPr>
        <p:spPr/>
        <p:txBody>
          <a:bodyPr/>
          <a:lstStyle/>
          <a:p>
            <a:fld id="{F87F5C5F-8542-491D-8BC2-260E97C6835E}" type="datetimeFigureOut">
              <a:rPr lang="en-GB" smtClean="0"/>
              <a:t>09/02/2022</a:t>
            </a:fld>
            <a:endParaRPr lang="en-GB" dirty="0"/>
          </a:p>
        </p:txBody>
      </p:sp>
      <p:sp>
        <p:nvSpPr>
          <p:cNvPr id="4" name="Footer Placeholder 3">
            <a:extLst>
              <a:ext uri="{FF2B5EF4-FFF2-40B4-BE49-F238E27FC236}">
                <a16:creationId xmlns:a16="http://schemas.microsoft.com/office/drawing/2014/main" id="{142263C5-4D1C-4C8F-956C-298B305A0309}"/>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E15A158D-4C54-46F9-9401-4B57C0548A2B}"/>
              </a:ext>
            </a:extLst>
          </p:cNvPr>
          <p:cNvSpPr>
            <a:spLocks noGrp="1"/>
          </p:cNvSpPr>
          <p:nvPr>
            <p:ph type="sldNum" sz="quarter" idx="12"/>
          </p:nvPr>
        </p:nvSpPr>
        <p:spPr/>
        <p:txBody>
          <a:bodyPr/>
          <a:lstStyle/>
          <a:p>
            <a:fld id="{C325D387-B022-4480-B88B-271CC259D3A1}" type="slidenum">
              <a:rPr lang="en-GB" smtClean="0"/>
              <a:t>‹#›</a:t>
            </a:fld>
            <a:endParaRPr lang="en-GB" dirty="0"/>
          </a:p>
        </p:txBody>
      </p:sp>
    </p:spTree>
    <p:extLst>
      <p:ext uri="{BB962C8B-B14F-4D97-AF65-F5344CB8AC3E}">
        <p14:creationId xmlns:p14="http://schemas.microsoft.com/office/powerpoint/2010/main" val="131893726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237DDA-83DC-4FF8-A4A9-B2B67F3C1E4A}"/>
              </a:ext>
            </a:extLst>
          </p:cNvPr>
          <p:cNvSpPr>
            <a:spLocks noGrp="1"/>
          </p:cNvSpPr>
          <p:nvPr>
            <p:ph type="dt" sz="half" idx="10"/>
          </p:nvPr>
        </p:nvSpPr>
        <p:spPr/>
        <p:txBody>
          <a:bodyPr/>
          <a:lstStyle/>
          <a:p>
            <a:fld id="{F87F5C5F-8542-491D-8BC2-260E97C6835E}" type="datetimeFigureOut">
              <a:rPr lang="en-GB" smtClean="0"/>
              <a:t>09/02/2022</a:t>
            </a:fld>
            <a:endParaRPr lang="en-GB" dirty="0"/>
          </a:p>
        </p:txBody>
      </p:sp>
      <p:sp>
        <p:nvSpPr>
          <p:cNvPr id="3" name="Footer Placeholder 2">
            <a:extLst>
              <a:ext uri="{FF2B5EF4-FFF2-40B4-BE49-F238E27FC236}">
                <a16:creationId xmlns:a16="http://schemas.microsoft.com/office/drawing/2014/main" id="{D4CE9D29-D77E-4E62-BDB7-FC617A05BDD5}"/>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0277163D-435B-47A8-BCDD-E7CE22E0DD63}"/>
              </a:ext>
            </a:extLst>
          </p:cNvPr>
          <p:cNvSpPr>
            <a:spLocks noGrp="1"/>
          </p:cNvSpPr>
          <p:nvPr>
            <p:ph type="sldNum" sz="quarter" idx="12"/>
          </p:nvPr>
        </p:nvSpPr>
        <p:spPr/>
        <p:txBody>
          <a:bodyPr/>
          <a:lstStyle/>
          <a:p>
            <a:fld id="{C325D387-B022-4480-B88B-271CC259D3A1}" type="slidenum">
              <a:rPr lang="en-GB" smtClean="0"/>
              <a:t>‹#›</a:t>
            </a:fld>
            <a:endParaRPr lang="en-GB" dirty="0"/>
          </a:p>
        </p:txBody>
      </p:sp>
    </p:spTree>
    <p:extLst>
      <p:ext uri="{BB962C8B-B14F-4D97-AF65-F5344CB8AC3E}">
        <p14:creationId xmlns:p14="http://schemas.microsoft.com/office/powerpoint/2010/main" val="250712119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912A2-06C5-4C1A-A25D-01786125E0CA}"/>
              </a:ext>
            </a:extLst>
          </p:cNvPr>
          <p:cNvSpPr>
            <a:spLocks noGrp="1"/>
          </p:cNvSpPr>
          <p:nvPr>
            <p:ph type="title"/>
          </p:nvPr>
        </p:nvSpPr>
        <p:spPr>
          <a:xfrm>
            <a:off x="839788" y="457200"/>
            <a:ext cx="3932237" cy="1600200"/>
          </a:xfrm>
        </p:spPr>
        <p:txBody>
          <a:bodyPr anchor="b"/>
          <a:lstStyle>
            <a:lvl1pPr>
              <a:defRPr sz="3200">
                <a:solidFill>
                  <a:schemeClr val="bg1"/>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9E91684-3E7F-4D07-89C1-2470B5C8D393}"/>
              </a:ext>
            </a:extLst>
          </p:cNvPr>
          <p:cNvSpPr>
            <a:spLocks noGrp="1"/>
          </p:cNvSpPr>
          <p:nvPr>
            <p:ph idx="1"/>
          </p:nvPr>
        </p:nvSpPr>
        <p:spPr>
          <a:xfrm>
            <a:off x="5183188" y="987425"/>
            <a:ext cx="6172200" cy="4873625"/>
          </a:xfr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339D965-9ECC-44FB-931A-397438641533}"/>
              </a:ext>
            </a:extLst>
          </p:cNvPr>
          <p:cNvSpPr>
            <a:spLocks noGrp="1"/>
          </p:cNvSpPr>
          <p:nvPr>
            <p:ph type="body" sz="half" idx="2"/>
          </p:nvPr>
        </p:nvSpPr>
        <p:spPr>
          <a:xfrm>
            <a:off x="839788" y="2057400"/>
            <a:ext cx="3932237" cy="381158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B5E90F-600C-4189-9120-2823E45D54D2}"/>
              </a:ext>
            </a:extLst>
          </p:cNvPr>
          <p:cNvSpPr>
            <a:spLocks noGrp="1"/>
          </p:cNvSpPr>
          <p:nvPr>
            <p:ph type="dt" sz="half" idx="10"/>
          </p:nvPr>
        </p:nvSpPr>
        <p:spPr/>
        <p:txBody>
          <a:bodyPr/>
          <a:lstStyle/>
          <a:p>
            <a:fld id="{F87F5C5F-8542-491D-8BC2-260E97C6835E}" type="datetimeFigureOut">
              <a:rPr lang="en-GB" smtClean="0"/>
              <a:t>09/02/2022</a:t>
            </a:fld>
            <a:endParaRPr lang="en-GB" dirty="0"/>
          </a:p>
        </p:txBody>
      </p:sp>
      <p:sp>
        <p:nvSpPr>
          <p:cNvPr id="6" name="Footer Placeholder 5">
            <a:extLst>
              <a:ext uri="{FF2B5EF4-FFF2-40B4-BE49-F238E27FC236}">
                <a16:creationId xmlns:a16="http://schemas.microsoft.com/office/drawing/2014/main" id="{4CD3D424-A0E9-456A-8A37-410580E4E28B}"/>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F9FA1DFB-3E4C-4CC1-A0DB-D52BD94EC662}"/>
              </a:ext>
            </a:extLst>
          </p:cNvPr>
          <p:cNvSpPr>
            <a:spLocks noGrp="1"/>
          </p:cNvSpPr>
          <p:nvPr>
            <p:ph type="sldNum" sz="quarter" idx="12"/>
          </p:nvPr>
        </p:nvSpPr>
        <p:spPr/>
        <p:txBody>
          <a:bodyPr/>
          <a:lstStyle/>
          <a:p>
            <a:fld id="{C325D387-B022-4480-B88B-271CC259D3A1}" type="slidenum">
              <a:rPr lang="en-GB" smtClean="0"/>
              <a:t>‹#›</a:t>
            </a:fld>
            <a:endParaRPr lang="en-GB" dirty="0"/>
          </a:p>
        </p:txBody>
      </p:sp>
    </p:spTree>
    <p:extLst>
      <p:ext uri="{BB962C8B-B14F-4D97-AF65-F5344CB8AC3E}">
        <p14:creationId xmlns:p14="http://schemas.microsoft.com/office/powerpoint/2010/main" val="190915996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6CB73-20AB-4A84-9734-A75790978DB7}"/>
              </a:ext>
            </a:extLst>
          </p:cNvPr>
          <p:cNvSpPr>
            <a:spLocks noGrp="1"/>
          </p:cNvSpPr>
          <p:nvPr>
            <p:ph type="title"/>
          </p:nvPr>
        </p:nvSpPr>
        <p:spPr>
          <a:xfrm>
            <a:off x="839788" y="457200"/>
            <a:ext cx="3932237" cy="1600200"/>
          </a:xfrm>
        </p:spPr>
        <p:txBody>
          <a:bodyPr anchor="b"/>
          <a:lstStyle>
            <a:lvl1pPr>
              <a:defRPr sz="3200">
                <a:solidFill>
                  <a:schemeClr val="bg1"/>
                </a:solidFill>
              </a:defRPr>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97337D2-5003-4D9F-87FF-FB4E11831B20}"/>
              </a:ext>
            </a:extLst>
          </p:cNvPr>
          <p:cNvSpPr>
            <a:spLocks noGrp="1"/>
          </p:cNvSpPr>
          <p:nvPr>
            <p:ph type="pic" idx="1"/>
          </p:nvPr>
        </p:nvSpPr>
        <p:spPr>
          <a:xfrm>
            <a:off x="5183188" y="987425"/>
            <a:ext cx="6172200" cy="4873625"/>
          </a:xfr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0DFED475-018E-489A-A7D0-434CC3B56371}"/>
              </a:ext>
            </a:extLst>
          </p:cNvPr>
          <p:cNvSpPr>
            <a:spLocks noGrp="1"/>
          </p:cNvSpPr>
          <p:nvPr>
            <p:ph type="body" sz="half" idx="2"/>
          </p:nvPr>
        </p:nvSpPr>
        <p:spPr>
          <a:xfrm>
            <a:off x="839788" y="2057400"/>
            <a:ext cx="3932237" cy="381158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FAF6A0-12C7-469C-9869-CB0F6F1C2F14}"/>
              </a:ext>
            </a:extLst>
          </p:cNvPr>
          <p:cNvSpPr>
            <a:spLocks noGrp="1"/>
          </p:cNvSpPr>
          <p:nvPr>
            <p:ph type="dt" sz="half" idx="10"/>
          </p:nvPr>
        </p:nvSpPr>
        <p:spPr/>
        <p:txBody>
          <a:bodyPr/>
          <a:lstStyle/>
          <a:p>
            <a:fld id="{F87F5C5F-8542-491D-8BC2-260E97C6835E}" type="datetimeFigureOut">
              <a:rPr lang="en-GB" smtClean="0"/>
              <a:t>09/02/2022</a:t>
            </a:fld>
            <a:endParaRPr lang="en-GB" dirty="0"/>
          </a:p>
        </p:txBody>
      </p:sp>
      <p:sp>
        <p:nvSpPr>
          <p:cNvPr id="6" name="Footer Placeholder 5">
            <a:extLst>
              <a:ext uri="{FF2B5EF4-FFF2-40B4-BE49-F238E27FC236}">
                <a16:creationId xmlns:a16="http://schemas.microsoft.com/office/drawing/2014/main" id="{5485C796-B8B4-4299-BC81-863DF99DF84F}"/>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3F555CAD-AEF7-454C-9A75-738E5ED486AF}"/>
              </a:ext>
            </a:extLst>
          </p:cNvPr>
          <p:cNvSpPr>
            <a:spLocks noGrp="1"/>
          </p:cNvSpPr>
          <p:nvPr>
            <p:ph type="sldNum" sz="quarter" idx="12"/>
          </p:nvPr>
        </p:nvSpPr>
        <p:spPr/>
        <p:txBody>
          <a:bodyPr/>
          <a:lstStyle/>
          <a:p>
            <a:fld id="{C325D387-B022-4480-B88B-271CC259D3A1}" type="slidenum">
              <a:rPr lang="en-GB" smtClean="0"/>
              <a:t>‹#›</a:t>
            </a:fld>
            <a:endParaRPr lang="en-GB" dirty="0"/>
          </a:p>
        </p:txBody>
      </p:sp>
    </p:spTree>
    <p:extLst>
      <p:ext uri="{BB962C8B-B14F-4D97-AF65-F5344CB8AC3E}">
        <p14:creationId xmlns:p14="http://schemas.microsoft.com/office/powerpoint/2010/main" val="220430337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E13B2-2E01-47E2-9A82-8C03539D7E83}"/>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C99B17F-9B5A-4AA5-816C-CE1B2337E752}"/>
              </a:ext>
            </a:extLst>
          </p:cNvPr>
          <p:cNvSpPr>
            <a:spLocks noGrp="1"/>
          </p:cNvSpPr>
          <p:nvPr>
            <p:ph type="body" orient="vert" idx="1"/>
          </p:nvPr>
        </p:nvSpPr>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48292CBB-FBC0-4A76-88B7-EE28BE50C252}"/>
              </a:ext>
            </a:extLst>
          </p:cNvPr>
          <p:cNvSpPr>
            <a:spLocks noGrp="1"/>
          </p:cNvSpPr>
          <p:nvPr>
            <p:ph type="dt" sz="half" idx="10"/>
          </p:nvPr>
        </p:nvSpPr>
        <p:spPr/>
        <p:txBody>
          <a:bodyPr/>
          <a:lstStyle/>
          <a:p>
            <a:fld id="{F87F5C5F-8542-491D-8BC2-260E97C6835E}" type="datetimeFigureOut">
              <a:rPr lang="en-GB" smtClean="0"/>
              <a:t>09/02/2022</a:t>
            </a:fld>
            <a:endParaRPr lang="en-GB" dirty="0"/>
          </a:p>
        </p:txBody>
      </p:sp>
      <p:sp>
        <p:nvSpPr>
          <p:cNvPr id="5" name="Footer Placeholder 4">
            <a:extLst>
              <a:ext uri="{FF2B5EF4-FFF2-40B4-BE49-F238E27FC236}">
                <a16:creationId xmlns:a16="http://schemas.microsoft.com/office/drawing/2014/main" id="{CAAC9F56-419E-42BE-96DF-5CB7051BCBE3}"/>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47DF6700-7232-4E0F-B5BD-2ACE1B79C8AE}"/>
              </a:ext>
            </a:extLst>
          </p:cNvPr>
          <p:cNvSpPr>
            <a:spLocks noGrp="1"/>
          </p:cNvSpPr>
          <p:nvPr>
            <p:ph type="sldNum" sz="quarter" idx="12"/>
          </p:nvPr>
        </p:nvSpPr>
        <p:spPr/>
        <p:txBody>
          <a:bodyPr/>
          <a:lstStyle/>
          <a:p>
            <a:fld id="{C325D387-B022-4480-B88B-271CC259D3A1}" type="slidenum">
              <a:rPr lang="en-GB" smtClean="0"/>
              <a:t>‹#›</a:t>
            </a:fld>
            <a:endParaRPr lang="en-GB" dirty="0"/>
          </a:p>
        </p:txBody>
      </p:sp>
    </p:spTree>
    <p:extLst>
      <p:ext uri="{BB962C8B-B14F-4D97-AF65-F5344CB8AC3E}">
        <p14:creationId xmlns:p14="http://schemas.microsoft.com/office/powerpoint/2010/main" val="68842915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C409F70-0357-454A-ABBE-2AE2EDDED2A0}"/>
              </a:ext>
            </a:extLst>
          </p:cNvPr>
          <p:cNvSpPr>
            <a:spLocks noGrp="1"/>
          </p:cNvSpPr>
          <p:nvPr>
            <p:ph type="title" orient="vert"/>
          </p:nvPr>
        </p:nvSpPr>
        <p:spPr>
          <a:xfrm>
            <a:off x="8724900" y="365125"/>
            <a:ext cx="2628900" cy="5811838"/>
          </a:xfrm>
        </p:spPr>
        <p:txBody>
          <a:bodyPr vert="eaVert"/>
          <a:lstStyle>
            <a:lvl1pPr>
              <a:defRPr>
                <a:solidFill>
                  <a:schemeClr val="bg1"/>
                </a:solidFill>
              </a:defRPr>
            </a:lvl1p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3C37B5E-220E-48A8-A5FC-EBAEA14E6119}"/>
              </a:ext>
            </a:extLst>
          </p:cNvPr>
          <p:cNvSpPr>
            <a:spLocks noGrp="1"/>
          </p:cNvSpPr>
          <p:nvPr>
            <p:ph type="body" orient="vert" idx="1"/>
          </p:nvPr>
        </p:nvSpPr>
        <p:spPr>
          <a:xfrm>
            <a:off x="838200" y="365125"/>
            <a:ext cx="7734300" cy="5811838"/>
          </a:xfrm>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17C0662-4C7E-4817-B553-1B435CB70E8B}"/>
              </a:ext>
            </a:extLst>
          </p:cNvPr>
          <p:cNvSpPr>
            <a:spLocks noGrp="1"/>
          </p:cNvSpPr>
          <p:nvPr>
            <p:ph type="dt" sz="half" idx="10"/>
          </p:nvPr>
        </p:nvSpPr>
        <p:spPr/>
        <p:txBody>
          <a:bodyPr/>
          <a:lstStyle/>
          <a:p>
            <a:fld id="{F87F5C5F-8542-491D-8BC2-260E97C6835E}" type="datetimeFigureOut">
              <a:rPr lang="en-GB" smtClean="0"/>
              <a:t>09/02/2022</a:t>
            </a:fld>
            <a:endParaRPr lang="en-GB" dirty="0"/>
          </a:p>
        </p:txBody>
      </p:sp>
      <p:sp>
        <p:nvSpPr>
          <p:cNvPr id="5" name="Footer Placeholder 4">
            <a:extLst>
              <a:ext uri="{FF2B5EF4-FFF2-40B4-BE49-F238E27FC236}">
                <a16:creationId xmlns:a16="http://schemas.microsoft.com/office/drawing/2014/main" id="{EC45D0DA-6330-4178-9E4E-46204276143E}"/>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2C48F2CF-6E8B-421A-90F3-5CE486E47042}"/>
              </a:ext>
            </a:extLst>
          </p:cNvPr>
          <p:cNvSpPr>
            <a:spLocks noGrp="1"/>
          </p:cNvSpPr>
          <p:nvPr>
            <p:ph type="sldNum" sz="quarter" idx="12"/>
          </p:nvPr>
        </p:nvSpPr>
        <p:spPr/>
        <p:txBody>
          <a:bodyPr/>
          <a:lstStyle/>
          <a:p>
            <a:fld id="{C325D387-B022-4480-B88B-271CC259D3A1}" type="slidenum">
              <a:rPr lang="en-GB" smtClean="0"/>
              <a:t>‹#›</a:t>
            </a:fld>
            <a:endParaRPr lang="en-GB" dirty="0"/>
          </a:p>
        </p:txBody>
      </p:sp>
    </p:spTree>
    <p:extLst>
      <p:ext uri="{BB962C8B-B14F-4D97-AF65-F5344CB8AC3E}">
        <p14:creationId xmlns:p14="http://schemas.microsoft.com/office/powerpoint/2010/main" val="307607357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03EAB-B70A-4614-841C-8074ADC8FD3D}"/>
              </a:ext>
            </a:extLst>
          </p:cNvPr>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A980BE4C-ED83-4327-8382-66ED984519AD}"/>
              </a:ext>
            </a:extLst>
          </p:cNvPr>
          <p:cNvSpPr>
            <a:spLocks noGrp="1"/>
          </p:cNvSpPr>
          <p:nvPr>
            <p:ph type="subTitle" idx="1"/>
          </p:nvPr>
        </p:nvSpPr>
        <p:spPr>
          <a:xfrm>
            <a:off x="1524000" y="3602037"/>
            <a:ext cx="9144000" cy="1655763"/>
          </a:xfrm>
        </p:spPr>
        <p:txBody>
          <a:bodyPr/>
          <a:lstStyle>
            <a:lvl1pPr marL="0" indent="0" algn="ctr">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endParaRPr lang="en-GB" dirty="0"/>
          </a:p>
        </p:txBody>
      </p:sp>
      <p:sp>
        <p:nvSpPr>
          <p:cNvPr id="4" name="Date Placeholder 3">
            <a:extLst>
              <a:ext uri="{FF2B5EF4-FFF2-40B4-BE49-F238E27FC236}">
                <a16:creationId xmlns:a16="http://schemas.microsoft.com/office/drawing/2014/main" id="{713B5316-E13B-446E-A3D6-51FE0A72774A}"/>
              </a:ext>
            </a:extLst>
          </p:cNvPr>
          <p:cNvSpPr>
            <a:spLocks noGrp="1"/>
          </p:cNvSpPr>
          <p:nvPr>
            <p:ph type="dt" sz="half" idx="10"/>
          </p:nvPr>
        </p:nvSpPr>
        <p:spPr/>
        <p:txBody>
          <a:bodyPr/>
          <a:lstStyle/>
          <a:p>
            <a:fld id="{F87F5C5F-8542-491D-8BC2-260E97C6835E}" type="datetimeFigureOut">
              <a:rPr lang="en-GB" smtClean="0"/>
              <a:t>09/02/2022</a:t>
            </a:fld>
            <a:endParaRPr lang="en-GB" dirty="0"/>
          </a:p>
        </p:txBody>
      </p:sp>
      <p:sp>
        <p:nvSpPr>
          <p:cNvPr id="5" name="Footer Placeholder 4">
            <a:extLst>
              <a:ext uri="{FF2B5EF4-FFF2-40B4-BE49-F238E27FC236}">
                <a16:creationId xmlns:a16="http://schemas.microsoft.com/office/drawing/2014/main" id="{CF7BF063-C041-4D45-8FDD-41230AC874A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EC33943-9FEB-4AFB-8C25-0DAEEA64F2F1}"/>
              </a:ext>
            </a:extLst>
          </p:cNvPr>
          <p:cNvSpPr>
            <a:spLocks noGrp="1"/>
          </p:cNvSpPr>
          <p:nvPr>
            <p:ph type="sldNum" sz="quarter" idx="12"/>
          </p:nvPr>
        </p:nvSpPr>
        <p:spPr/>
        <p:txBody>
          <a:bodyPr/>
          <a:lstStyle/>
          <a:p>
            <a:fld id="{C325D387-B022-4480-B88B-271CC259D3A1}" type="slidenum">
              <a:rPr lang="en-GB" smtClean="0"/>
              <a:t>‹#›</a:t>
            </a:fld>
            <a:endParaRPr lang="en-GB" dirty="0"/>
          </a:p>
        </p:txBody>
      </p:sp>
    </p:spTree>
    <p:extLst>
      <p:ext uri="{BB962C8B-B14F-4D97-AF65-F5344CB8AC3E}">
        <p14:creationId xmlns:p14="http://schemas.microsoft.com/office/powerpoint/2010/main" val="130928909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014CB-D2DE-49AF-88A8-DFAD090822BB}"/>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4384A90-553E-44B6-AD23-C880247C9AB4}"/>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A8F6B05-EF7F-403E-8C8A-2376495A78B0}"/>
              </a:ext>
            </a:extLst>
          </p:cNvPr>
          <p:cNvSpPr>
            <a:spLocks noGrp="1"/>
          </p:cNvSpPr>
          <p:nvPr>
            <p:ph type="dt" sz="half" idx="10"/>
          </p:nvPr>
        </p:nvSpPr>
        <p:spPr/>
        <p:txBody>
          <a:bodyPr/>
          <a:lstStyle/>
          <a:p>
            <a:fld id="{F87F5C5F-8542-491D-8BC2-260E97C6835E}" type="datetimeFigureOut">
              <a:rPr lang="en-GB" smtClean="0"/>
              <a:t>09/02/2022</a:t>
            </a:fld>
            <a:endParaRPr lang="en-GB" dirty="0"/>
          </a:p>
        </p:txBody>
      </p:sp>
      <p:sp>
        <p:nvSpPr>
          <p:cNvPr id="5" name="Footer Placeholder 4">
            <a:extLst>
              <a:ext uri="{FF2B5EF4-FFF2-40B4-BE49-F238E27FC236}">
                <a16:creationId xmlns:a16="http://schemas.microsoft.com/office/drawing/2014/main" id="{5F781A19-5BE4-49FD-BC4F-A57C865BBB9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23CA0D05-F3BC-4FE7-A709-C31EA7017715}"/>
              </a:ext>
            </a:extLst>
          </p:cNvPr>
          <p:cNvSpPr>
            <a:spLocks noGrp="1"/>
          </p:cNvSpPr>
          <p:nvPr>
            <p:ph type="sldNum" sz="quarter" idx="12"/>
          </p:nvPr>
        </p:nvSpPr>
        <p:spPr/>
        <p:txBody>
          <a:bodyPr/>
          <a:lstStyle/>
          <a:p>
            <a:fld id="{C325D387-B022-4480-B88B-271CC259D3A1}" type="slidenum">
              <a:rPr lang="en-GB" smtClean="0"/>
              <a:t>‹#›</a:t>
            </a:fld>
            <a:endParaRPr lang="en-GB" dirty="0"/>
          </a:p>
        </p:txBody>
      </p:sp>
    </p:spTree>
    <p:extLst>
      <p:ext uri="{BB962C8B-B14F-4D97-AF65-F5344CB8AC3E}">
        <p14:creationId xmlns:p14="http://schemas.microsoft.com/office/powerpoint/2010/main" val="281361625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A4F9D-6F1C-4D54-AF61-EA48982D418C}"/>
              </a:ext>
            </a:extLst>
          </p:cNvPr>
          <p:cNvSpPr>
            <a:spLocks noGrp="1"/>
          </p:cNvSpPr>
          <p:nvPr>
            <p:ph type="title"/>
          </p:nvPr>
        </p:nvSpPr>
        <p:spPr>
          <a:xfrm>
            <a:off x="831851" y="1709740"/>
            <a:ext cx="10515600" cy="2852737"/>
          </a:xfrm>
        </p:spPr>
        <p:txBody>
          <a:bodyPr anchor="b"/>
          <a:lstStyle>
            <a:lvl1pPr>
              <a:defRPr sz="6000">
                <a:solidFill>
                  <a:schemeClr val="bg1"/>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87984D7-BF8D-4E7A-BF0E-85BDA1422F91}"/>
              </a:ext>
            </a:extLst>
          </p:cNvPr>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BCF1F65-81AD-4E23-B6F4-7AAD1D166C1E}"/>
              </a:ext>
            </a:extLst>
          </p:cNvPr>
          <p:cNvSpPr>
            <a:spLocks noGrp="1"/>
          </p:cNvSpPr>
          <p:nvPr>
            <p:ph type="dt" sz="half" idx="10"/>
          </p:nvPr>
        </p:nvSpPr>
        <p:spPr/>
        <p:txBody>
          <a:bodyPr/>
          <a:lstStyle/>
          <a:p>
            <a:fld id="{F87F5C5F-8542-491D-8BC2-260E97C6835E}" type="datetimeFigureOut">
              <a:rPr lang="en-GB" smtClean="0"/>
              <a:t>09/02/2022</a:t>
            </a:fld>
            <a:endParaRPr lang="en-GB" dirty="0"/>
          </a:p>
        </p:txBody>
      </p:sp>
      <p:sp>
        <p:nvSpPr>
          <p:cNvPr id="5" name="Footer Placeholder 4">
            <a:extLst>
              <a:ext uri="{FF2B5EF4-FFF2-40B4-BE49-F238E27FC236}">
                <a16:creationId xmlns:a16="http://schemas.microsoft.com/office/drawing/2014/main" id="{C543B883-33EE-4422-AB42-45BF533864AB}"/>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B3EE3262-00A7-49FE-878A-E472C8515E79}"/>
              </a:ext>
            </a:extLst>
          </p:cNvPr>
          <p:cNvSpPr>
            <a:spLocks noGrp="1"/>
          </p:cNvSpPr>
          <p:nvPr>
            <p:ph type="sldNum" sz="quarter" idx="12"/>
          </p:nvPr>
        </p:nvSpPr>
        <p:spPr/>
        <p:txBody>
          <a:bodyPr/>
          <a:lstStyle/>
          <a:p>
            <a:fld id="{C325D387-B022-4480-B88B-271CC259D3A1}" type="slidenum">
              <a:rPr lang="en-GB" smtClean="0"/>
              <a:t>‹#›</a:t>
            </a:fld>
            <a:endParaRPr lang="en-GB" dirty="0"/>
          </a:p>
        </p:txBody>
      </p:sp>
    </p:spTree>
    <p:extLst>
      <p:ext uri="{BB962C8B-B14F-4D97-AF65-F5344CB8AC3E}">
        <p14:creationId xmlns:p14="http://schemas.microsoft.com/office/powerpoint/2010/main" val="2425733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7588DD-1543-4255-AC59-80B0C3F37EB8}"/>
              </a:ext>
            </a:extLst>
          </p:cNvPr>
          <p:cNvSpPr>
            <a:spLocks noGrp="1"/>
          </p:cNvSpPr>
          <p:nvPr>
            <p:ph type="dt" sz="half" idx="10"/>
          </p:nvPr>
        </p:nvSpPr>
        <p:spPr/>
        <p:txBody>
          <a:bodyPr/>
          <a:lstStyle/>
          <a:p>
            <a:fld id="{C7699807-A548-45C0-B330-FC176AAB7231}" type="datetimeFigureOut">
              <a:rPr lang="en-GB" smtClean="0"/>
              <a:t>09/02/2022</a:t>
            </a:fld>
            <a:endParaRPr lang="en-GB" dirty="0"/>
          </a:p>
        </p:txBody>
      </p:sp>
      <p:sp>
        <p:nvSpPr>
          <p:cNvPr id="3" name="Footer Placeholder 2">
            <a:extLst>
              <a:ext uri="{FF2B5EF4-FFF2-40B4-BE49-F238E27FC236}">
                <a16:creationId xmlns:a16="http://schemas.microsoft.com/office/drawing/2014/main" id="{BD59DA3B-B453-4851-9847-225D1E86C3A4}"/>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24866DDD-37D1-4E80-A016-26D4311351B0}"/>
              </a:ext>
            </a:extLst>
          </p:cNvPr>
          <p:cNvSpPr>
            <a:spLocks noGrp="1"/>
          </p:cNvSpPr>
          <p:nvPr>
            <p:ph type="sldNum" sz="quarter" idx="12"/>
          </p:nvPr>
        </p:nvSpPr>
        <p:spPr/>
        <p:txBody>
          <a:bodyPr/>
          <a:lstStyle/>
          <a:p>
            <a:fld id="{A9AD41A6-154C-45FA-A1C1-B54F51309F9B}" type="slidenum">
              <a:rPr lang="en-GB" smtClean="0"/>
              <a:t>‹#›</a:t>
            </a:fld>
            <a:endParaRPr lang="en-GB" dirty="0"/>
          </a:p>
        </p:txBody>
      </p:sp>
    </p:spTree>
    <p:extLst>
      <p:ext uri="{BB962C8B-B14F-4D97-AF65-F5344CB8AC3E}">
        <p14:creationId xmlns:p14="http://schemas.microsoft.com/office/powerpoint/2010/main" val="95575019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4D4FC-D3C2-484E-866D-904A9B4267D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1D256A0-4A4E-44DD-871C-496160B6AE46}"/>
              </a:ext>
            </a:extLst>
          </p:cNvPr>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3F1657F-5C4D-4999-87CC-9B9648E8AFDF}"/>
              </a:ext>
            </a:extLst>
          </p:cNvPr>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5380214-370C-4C27-A92A-367A4C32C0EF}"/>
              </a:ext>
            </a:extLst>
          </p:cNvPr>
          <p:cNvSpPr>
            <a:spLocks noGrp="1"/>
          </p:cNvSpPr>
          <p:nvPr>
            <p:ph type="dt" sz="half" idx="10"/>
          </p:nvPr>
        </p:nvSpPr>
        <p:spPr/>
        <p:txBody>
          <a:bodyPr/>
          <a:lstStyle/>
          <a:p>
            <a:fld id="{F87F5C5F-8542-491D-8BC2-260E97C6835E}" type="datetimeFigureOut">
              <a:rPr lang="en-GB" smtClean="0"/>
              <a:t>09/02/2022</a:t>
            </a:fld>
            <a:endParaRPr lang="en-GB" dirty="0"/>
          </a:p>
        </p:txBody>
      </p:sp>
      <p:sp>
        <p:nvSpPr>
          <p:cNvPr id="6" name="Footer Placeholder 5">
            <a:extLst>
              <a:ext uri="{FF2B5EF4-FFF2-40B4-BE49-F238E27FC236}">
                <a16:creationId xmlns:a16="http://schemas.microsoft.com/office/drawing/2014/main" id="{97A09021-C6D3-4675-A0EE-A669258A4A6F}"/>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4F9EADC4-A84E-4D4B-8613-962492676E73}"/>
              </a:ext>
            </a:extLst>
          </p:cNvPr>
          <p:cNvSpPr>
            <a:spLocks noGrp="1"/>
          </p:cNvSpPr>
          <p:nvPr>
            <p:ph type="sldNum" sz="quarter" idx="12"/>
          </p:nvPr>
        </p:nvSpPr>
        <p:spPr/>
        <p:txBody>
          <a:bodyPr/>
          <a:lstStyle/>
          <a:p>
            <a:fld id="{C325D387-B022-4480-B88B-271CC259D3A1}" type="slidenum">
              <a:rPr lang="en-GB" smtClean="0"/>
              <a:t>‹#›</a:t>
            </a:fld>
            <a:endParaRPr lang="en-GB" dirty="0"/>
          </a:p>
        </p:txBody>
      </p:sp>
    </p:spTree>
    <p:extLst>
      <p:ext uri="{BB962C8B-B14F-4D97-AF65-F5344CB8AC3E}">
        <p14:creationId xmlns:p14="http://schemas.microsoft.com/office/powerpoint/2010/main" val="349943476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26381-3458-4C01-9662-A878F5F52F1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5BC8852-A618-49CF-9AAD-8CECABBB4F73}"/>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9EF22A3-EDFD-4120-BFC9-D30E8C265154}"/>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B81CD5F-9468-4DA2-B885-472CC03C41D0}"/>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A5CE265-0590-4CCD-93BA-FCCBB33B9310}"/>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C2B02D5-2F4D-4C75-81CB-4D480AA86AE1}"/>
              </a:ext>
            </a:extLst>
          </p:cNvPr>
          <p:cNvSpPr>
            <a:spLocks noGrp="1"/>
          </p:cNvSpPr>
          <p:nvPr>
            <p:ph type="dt" sz="half" idx="10"/>
          </p:nvPr>
        </p:nvSpPr>
        <p:spPr/>
        <p:txBody>
          <a:bodyPr/>
          <a:lstStyle/>
          <a:p>
            <a:fld id="{F87F5C5F-8542-491D-8BC2-260E97C6835E}" type="datetimeFigureOut">
              <a:rPr lang="en-GB" smtClean="0"/>
              <a:t>09/02/2022</a:t>
            </a:fld>
            <a:endParaRPr lang="en-GB" dirty="0"/>
          </a:p>
        </p:txBody>
      </p:sp>
      <p:sp>
        <p:nvSpPr>
          <p:cNvPr id="8" name="Footer Placeholder 7">
            <a:extLst>
              <a:ext uri="{FF2B5EF4-FFF2-40B4-BE49-F238E27FC236}">
                <a16:creationId xmlns:a16="http://schemas.microsoft.com/office/drawing/2014/main" id="{DD077FFA-77CF-4EA1-8DC6-8B06447D725C}"/>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87C3622F-BAEC-47A1-ABF8-6C95EC6FAAFA}"/>
              </a:ext>
            </a:extLst>
          </p:cNvPr>
          <p:cNvSpPr>
            <a:spLocks noGrp="1"/>
          </p:cNvSpPr>
          <p:nvPr>
            <p:ph type="sldNum" sz="quarter" idx="12"/>
          </p:nvPr>
        </p:nvSpPr>
        <p:spPr/>
        <p:txBody>
          <a:bodyPr/>
          <a:lstStyle/>
          <a:p>
            <a:fld id="{C325D387-B022-4480-B88B-271CC259D3A1}" type="slidenum">
              <a:rPr lang="en-GB" smtClean="0"/>
              <a:t>‹#›</a:t>
            </a:fld>
            <a:endParaRPr lang="en-GB" dirty="0"/>
          </a:p>
        </p:txBody>
      </p:sp>
    </p:spTree>
    <p:extLst>
      <p:ext uri="{BB962C8B-B14F-4D97-AF65-F5344CB8AC3E}">
        <p14:creationId xmlns:p14="http://schemas.microsoft.com/office/powerpoint/2010/main" val="216484128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D0199-2CD3-4685-840F-A1BCB22BC900}"/>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Date Placeholder 2">
            <a:extLst>
              <a:ext uri="{FF2B5EF4-FFF2-40B4-BE49-F238E27FC236}">
                <a16:creationId xmlns:a16="http://schemas.microsoft.com/office/drawing/2014/main" id="{45408BA3-78EC-434F-B141-F52D7E6FBF20}"/>
              </a:ext>
            </a:extLst>
          </p:cNvPr>
          <p:cNvSpPr>
            <a:spLocks noGrp="1"/>
          </p:cNvSpPr>
          <p:nvPr>
            <p:ph type="dt" sz="half" idx="10"/>
          </p:nvPr>
        </p:nvSpPr>
        <p:spPr/>
        <p:txBody>
          <a:bodyPr/>
          <a:lstStyle/>
          <a:p>
            <a:fld id="{F87F5C5F-8542-491D-8BC2-260E97C6835E}" type="datetimeFigureOut">
              <a:rPr lang="en-GB" smtClean="0"/>
              <a:t>09/02/2022</a:t>
            </a:fld>
            <a:endParaRPr lang="en-GB" dirty="0"/>
          </a:p>
        </p:txBody>
      </p:sp>
      <p:sp>
        <p:nvSpPr>
          <p:cNvPr id="4" name="Footer Placeholder 3">
            <a:extLst>
              <a:ext uri="{FF2B5EF4-FFF2-40B4-BE49-F238E27FC236}">
                <a16:creationId xmlns:a16="http://schemas.microsoft.com/office/drawing/2014/main" id="{142263C5-4D1C-4C8F-956C-298B305A0309}"/>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E15A158D-4C54-46F9-9401-4B57C0548A2B}"/>
              </a:ext>
            </a:extLst>
          </p:cNvPr>
          <p:cNvSpPr>
            <a:spLocks noGrp="1"/>
          </p:cNvSpPr>
          <p:nvPr>
            <p:ph type="sldNum" sz="quarter" idx="12"/>
          </p:nvPr>
        </p:nvSpPr>
        <p:spPr/>
        <p:txBody>
          <a:bodyPr/>
          <a:lstStyle/>
          <a:p>
            <a:fld id="{C325D387-B022-4480-B88B-271CC259D3A1}" type="slidenum">
              <a:rPr lang="en-GB" smtClean="0"/>
              <a:t>‹#›</a:t>
            </a:fld>
            <a:endParaRPr lang="en-GB" dirty="0"/>
          </a:p>
        </p:txBody>
      </p:sp>
    </p:spTree>
    <p:extLst>
      <p:ext uri="{BB962C8B-B14F-4D97-AF65-F5344CB8AC3E}">
        <p14:creationId xmlns:p14="http://schemas.microsoft.com/office/powerpoint/2010/main" val="181718540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237DDA-83DC-4FF8-A4A9-B2B67F3C1E4A}"/>
              </a:ext>
            </a:extLst>
          </p:cNvPr>
          <p:cNvSpPr>
            <a:spLocks noGrp="1"/>
          </p:cNvSpPr>
          <p:nvPr>
            <p:ph type="dt" sz="half" idx="10"/>
          </p:nvPr>
        </p:nvSpPr>
        <p:spPr/>
        <p:txBody>
          <a:bodyPr/>
          <a:lstStyle/>
          <a:p>
            <a:fld id="{F87F5C5F-8542-491D-8BC2-260E97C6835E}" type="datetimeFigureOut">
              <a:rPr lang="en-GB" smtClean="0"/>
              <a:t>09/02/2022</a:t>
            </a:fld>
            <a:endParaRPr lang="en-GB" dirty="0"/>
          </a:p>
        </p:txBody>
      </p:sp>
      <p:sp>
        <p:nvSpPr>
          <p:cNvPr id="3" name="Footer Placeholder 2">
            <a:extLst>
              <a:ext uri="{FF2B5EF4-FFF2-40B4-BE49-F238E27FC236}">
                <a16:creationId xmlns:a16="http://schemas.microsoft.com/office/drawing/2014/main" id="{D4CE9D29-D77E-4E62-BDB7-FC617A05BDD5}"/>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0277163D-435B-47A8-BCDD-E7CE22E0DD63}"/>
              </a:ext>
            </a:extLst>
          </p:cNvPr>
          <p:cNvSpPr>
            <a:spLocks noGrp="1"/>
          </p:cNvSpPr>
          <p:nvPr>
            <p:ph type="sldNum" sz="quarter" idx="12"/>
          </p:nvPr>
        </p:nvSpPr>
        <p:spPr/>
        <p:txBody>
          <a:bodyPr/>
          <a:lstStyle/>
          <a:p>
            <a:fld id="{C325D387-B022-4480-B88B-271CC259D3A1}" type="slidenum">
              <a:rPr lang="en-GB" smtClean="0"/>
              <a:t>‹#›</a:t>
            </a:fld>
            <a:endParaRPr lang="en-GB" dirty="0"/>
          </a:p>
        </p:txBody>
      </p:sp>
    </p:spTree>
    <p:extLst>
      <p:ext uri="{BB962C8B-B14F-4D97-AF65-F5344CB8AC3E}">
        <p14:creationId xmlns:p14="http://schemas.microsoft.com/office/powerpoint/2010/main" val="99091221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912A2-06C5-4C1A-A25D-01786125E0CA}"/>
              </a:ext>
            </a:extLst>
          </p:cNvPr>
          <p:cNvSpPr>
            <a:spLocks noGrp="1"/>
          </p:cNvSpPr>
          <p:nvPr>
            <p:ph type="title"/>
          </p:nvPr>
        </p:nvSpPr>
        <p:spPr>
          <a:xfrm>
            <a:off x="839788" y="457200"/>
            <a:ext cx="3932237" cy="1600200"/>
          </a:xfrm>
        </p:spPr>
        <p:txBody>
          <a:bodyPr anchor="b"/>
          <a:lstStyle>
            <a:lvl1pPr>
              <a:defRPr sz="3200">
                <a:solidFill>
                  <a:schemeClr val="bg1"/>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9E91684-3E7F-4D07-89C1-2470B5C8D393}"/>
              </a:ext>
            </a:extLst>
          </p:cNvPr>
          <p:cNvSpPr>
            <a:spLocks noGrp="1"/>
          </p:cNvSpPr>
          <p:nvPr>
            <p:ph idx="1"/>
          </p:nvPr>
        </p:nvSpPr>
        <p:spPr>
          <a:xfrm>
            <a:off x="5183188" y="987426"/>
            <a:ext cx="6172200" cy="4873625"/>
          </a:xfr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339D965-9ECC-44FB-931A-397438641533}"/>
              </a:ext>
            </a:extLst>
          </p:cNvPr>
          <p:cNvSpPr>
            <a:spLocks noGrp="1"/>
          </p:cNvSpPr>
          <p:nvPr>
            <p:ph type="body" sz="half" idx="2"/>
          </p:nvPr>
        </p:nvSpPr>
        <p:spPr>
          <a:xfrm>
            <a:off x="839788" y="2057401"/>
            <a:ext cx="3932237" cy="3811588"/>
          </a:xfrm>
        </p:spPr>
        <p:txBody>
          <a:bodyPr/>
          <a:lstStyle>
            <a:lvl1pPr marL="0" indent="0">
              <a:buNone/>
              <a:defRPr sz="1600">
                <a:solidFill>
                  <a:schemeClr val="bg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B5E90F-600C-4189-9120-2823E45D54D2}"/>
              </a:ext>
            </a:extLst>
          </p:cNvPr>
          <p:cNvSpPr>
            <a:spLocks noGrp="1"/>
          </p:cNvSpPr>
          <p:nvPr>
            <p:ph type="dt" sz="half" idx="10"/>
          </p:nvPr>
        </p:nvSpPr>
        <p:spPr/>
        <p:txBody>
          <a:bodyPr/>
          <a:lstStyle/>
          <a:p>
            <a:fld id="{F87F5C5F-8542-491D-8BC2-260E97C6835E}" type="datetimeFigureOut">
              <a:rPr lang="en-GB" smtClean="0"/>
              <a:t>09/02/2022</a:t>
            </a:fld>
            <a:endParaRPr lang="en-GB" dirty="0"/>
          </a:p>
        </p:txBody>
      </p:sp>
      <p:sp>
        <p:nvSpPr>
          <p:cNvPr id="6" name="Footer Placeholder 5">
            <a:extLst>
              <a:ext uri="{FF2B5EF4-FFF2-40B4-BE49-F238E27FC236}">
                <a16:creationId xmlns:a16="http://schemas.microsoft.com/office/drawing/2014/main" id="{4CD3D424-A0E9-456A-8A37-410580E4E28B}"/>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F9FA1DFB-3E4C-4CC1-A0DB-D52BD94EC662}"/>
              </a:ext>
            </a:extLst>
          </p:cNvPr>
          <p:cNvSpPr>
            <a:spLocks noGrp="1"/>
          </p:cNvSpPr>
          <p:nvPr>
            <p:ph type="sldNum" sz="quarter" idx="12"/>
          </p:nvPr>
        </p:nvSpPr>
        <p:spPr/>
        <p:txBody>
          <a:bodyPr/>
          <a:lstStyle/>
          <a:p>
            <a:fld id="{C325D387-B022-4480-B88B-271CC259D3A1}" type="slidenum">
              <a:rPr lang="en-GB" smtClean="0"/>
              <a:t>‹#›</a:t>
            </a:fld>
            <a:endParaRPr lang="en-GB" dirty="0"/>
          </a:p>
        </p:txBody>
      </p:sp>
    </p:spTree>
    <p:extLst>
      <p:ext uri="{BB962C8B-B14F-4D97-AF65-F5344CB8AC3E}">
        <p14:creationId xmlns:p14="http://schemas.microsoft.com/office/powerpoint/2010/main" val="25417471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6CB73-20AB-4A84-9734-A75790978DB7}"/>
              </a:ext>
            </a:extLst>
          </p:cNvPr>
          <p:cNvSpPr>
            <a:spLocks noGrp="1"/>
          </p:cNvSpPr>
          <p:nvPr>
            <p:ph type="title"/>
          </p:nvPr>
        </p:nvSpPr>
        <p:spPr>
          <a:xfrm>
            <a:off x="839788" y="457200"/>
            <a:ext cx="3932237" cy="1600200"/>
          </a:xfrm>
        </p:spPr>
        <p:txBody>
          <a:bodyPr anchor="b"/>
          <a:lstStyle>
            <a:lvl1pPr>
              <a:defRPr sz="3200">
                <a:solidFill>
                  <a:schemeClr val="bg1"/>
                </a:solidFill>
              </a:defRPr>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97337D2-5003-4D9F-87FF-FB4E11831B20}"/>
              </a:ext>
            </a:extLst>
          </p:cNvPr>
          <p:cNvSpPr>
            <a:spLocks noGrp="1"/>
          </p:cNvSpPr>
          <p:nvPr>
            <p:ph type="pic" idx="1"/>
          </p:nvPr>
        </p:nvSpPr>
        <p:spPr>
          <a:xfrm>
            <a:off x="5183188" y="987426"/>
            <a:ext cx="6172200" cy="4873625"/>
          </a:xfrm>
        </p:spPr>
        <p:txBody>
          <a:bodyPr/>
          <a:lstStyle>
            <a:lvl1pPr marL="0" indent="0">
              <a:buNone/>
              <a:defRPr sz="3200">
                <a:solidFill>
                  <a:schemeClr val="bg1"/>
                </a:solidFill>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GB" dirty="0"/>
          </a:p>
        </p:txBody>
      </p:sp>
      <p:sp>
        <p:nvSpPr>
          <p:cNvPr id="4" name="Text Placeholder 3">
            <a:extLst>
              <a:ext uri="{FF2B5EF4-FFF2-40B4-BE49-F238E27FC236}">
                <a16:creationId xmlns:a16="http://schemas.microsoft.com/office/drawing/2014/main" id="{0DFED475-018E-489A-A7D0-434CC3B56371}"/>
              </a:ext>
            </a:extLst>
          </p:cNvPr>
          <p:cNvSpPr>
            <a:spLocks noGrp="1"/>
          </p:cNvSpPr>
          <p:nvPr>
            <p:ph type="body" sz="half" idx="2"/>
          </p:nvPr>
        </p:nvSpPr>
        <p:spPr>
          <a:xfrm>
            <a:off x="839788" y="2057401"/>
            <a:ext cx="3932237" cy="3811588"/>
          </a:xfrm>
        </p:spPr>
        <p:txBody>
          <a:bodyPr/>
          <a:lstStyle>
            <a:lvl1pPr marL="0" indent="0">
              <a:buNone/>
              <a:defRPr sz="1600">
                <a:solidFill>
                  <a:schemeClr val="bg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FAF6A0-12C7-469C-9869-CB0F6F1C2F14}"/>
              </a:ext>
            </a:extLst>
          </p:cNvPr>
          <p:cNvSpPr>
            <a:spLocks noGrp="1"/>
          </p:cNvSpPr>
          <p:nvPr>
            <p:ph type="dt" sz="half" idx="10"/>
          </p:nvPr>
        </p:nvSpPr>
        <p:spPr/>
        <p:txBody>
          <a:bodyPr/>
          <a:lstStyle/>
          <a:p>
            <a:fld id="{F87F5C5F-8542-491D-8BC2-260E97C6835E}" type="datetimeFigureOut">
              <a:rPr lang="en-GB" smtClean="0"/>
              <a:t>09/02/2022</a:t>
            </a:fld>
            <a:endParaRPr lang="en-GB" dirty="0"/>
          </a:p>
        </p:txBody>
      </p:sp>
      <p:sp>
        <p:nvSpPr>
          <p:cNvPr id="6" name="Footer Placeholder 5">
            <a:extLst>
              <a:ext uri="{FF2B5EF4-FFF2-40B4-BE49-F238E27FC236}">
                <a16:creationId xmlns:a16="http://schemas.microsoft.com/office/drawing/2014/main" id="{5485C796-B8B4-4299-BC81-863DF99DF84F}"/>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3F555CAD-AEF7-454C-9A75-738E5ED486AF}"/>
              </a:ext>
            </a:extLst>
          </p:cNvPr>
          <p:cNvSpPr>
            <a:spLocks noGrp="1"/>
          </p:cNvSpPr>
          <p:nvPr>
            <p:ph type="sldNum" sz="quarter" idx="12"/>
          </p:nvPr>
        </p:nvSpPr>
        <p:spPr/>
        <p:txBody>
          <a:bodyPr/>
          <a:lstStyle/>
          <a:p>
            <a:fld id="{C325D387-B022-4480-B88B-271CC259D3A1}" type="slidenum">
              <a:rPr lang="en-GB" smtClean="0"/>
              <a:t>‹#›</a:t>
            </a:fld>
            <a:endParaRPr lang="en-GB" dirty="0"/>
          </a:p>
        </p:txBody>
      </p:sp>
    </p:spTree>
    <p:extLst>
      <p:ext uri="{BB962C8B-B14F-4D97-AF65-F5344CB8AC3E}">
        <p14:creationId xmlns:p14="http://schemas.microsoft.com/office/powerpoint/2010/main" val="316775772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E13B2-2E01-47E2-9A82-8C03539D7E83}"/>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C99B17F-9B5A-4AA5-816C-CE1B2337E752}"/>
              </a:ext>
            </a:extLst>
          </p:cNvPr>
          <p:cNvSpPr>
            <a:spLocks noGrp="1"/>
          </p:cNvSpPr>
          <p:nvPr>
            <p:ph type="body" orient="vert" idx="1"/>
          </p:nvPr>
        </p:nvSpPr>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48292CBB-FBC0-4A76-88B7-EE28BE50C252}"/>
              </a:ext>
            </a:extLst>
          </p:cNvPr>
          <p:cNvSpPr>
            <a:spLocks noGrp="1"/>
          </p:cNvSpPr>
          <p:nvPr>
            <p:ph type="dt" sz="half" idx="10"/>
          </p:nvPr>
        </p:nvSpPr>
        <p:spPr/>
        <p:txBody>
          <a:bodyPr/>
          <a:lstStyle/>
          <a:p>
            <a:fld id="{F87F5C5F-8542-491D-8BC2-260E97C6835E}" type="datetimeFigureOut">
              <a:rPr lang="en-GB" smtClean="0"/>
              <a:t>09/02/2022</a:t>
            </a:fld>
            <a:endParaRPr lang="en-GB" dirty="0"/>
          </a:p>
        </p:txBody>
      </p:sp>
      <p:sp>
        <p:nvSpPr>
          <p:cNvPr id="5" name="Footer Placeholder 4">
            <a:extLst>
              <a:ext uri="{FF2B5EF4-FFF2-40B4-BE49-F238E27FC236}">
                <a16:creationId xmlns:a16="http://schemas.microsoft.com/office/drawing/2014/main" id="{CAAC9F56-419E-42BE-96DF-5CB7051BCBE3}"/>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47DF6700-7232-4E0F-B5BD-2ACE1B79C8AE}"/>
              </a:ext>
            </a:extLst>
          </p:cNvPr>
          <p:cNvSpPr>
            <a:spLocks noGrp="1"/>
          </p:cNvSpPr>
          <p:nvPr>
            <p:ph type="sldNum" sz="quarter" idx="12"/>
          </p:nvPr>
        </p:nvSpPr>
        <p:spPr/>
        <p:txBody>
          <a:bodyPr/>
          <a:lstStyle/>
          <a:p>
            <a:fld id="{C325D387-B022-4480-B88B-271CC259D3A1}" type="slidenum">
              <a:rPr lang="en-GB" smtClean="0"/>
              <a:t>‹#›</a:t>
            </a:fld>
            <a:endParaRPr lang="en-GB" dirty="0"/>
          </a:p>
        </p:txBody>
      </p:sp>
    </p:spTree>
    <p:extLst>
      <p:ext uri="{BB962C8B-B14F-4D97-AF65-F5344CB8AC3E}">
        <p14:creationId xmlns:p14="http://schemas.microsoft.com/office/powerpoint/2010/main" val="86947400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C409F70-0357-454A-ABBE-2AE2EDDED2A0}"/>
              </a:ext>
            </a:extLst>
          </p:cNvPr>
          <p:cNvSpPr>
            <a:spLocks noGrp="1"/>
          </p:cNvSpPr>
          <p:nvPr>
            <p:ph type="title" orient="vert"/>
          </p:nvPr>
        </p:nvSpPr>
        <p:spPr>
          <a:xfrm>
            <a:off x="8724901" y="365126"/>
            <a:ext cx="2628900" cy="5811839"/>
          </a:xfrm>
        </p:spPr>
        <p:txBody>
          <a:bodyPr vert="eaVert"/>
          <a:lstStyle>
            <a:lvl1pPr>
              <a:defRPr>
                <a:solidFill>
                  <a:schemeClr val="bg1"/>
                </a:solidFill>
              </a:defRPr>
            </a:lvl1p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3C37B5E-220E-48A8-A5FC-EBAEA14E6119}"/>
              </a:ext>
            </a:extLst>
          </p:cNvPr>
          <p:cNvSpPr>
            <a:spLocks noGrp="1"/>
          </p:cNvSpPr>
          <p:nvPr>
            <p:ph type="body" orient="vert" idx="1"/>
          </p:nvPr>
        </p:nvSpPr>
        <p:spPr>
          <a:xfrm>
            <a:off x="838201" y="365126"/>
            <a:ext cx="7734300" cy="5811839"/>
          </a:xfrm>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17C0662-4C7E-4817-B553-1B435CB70E8B}"/>
              </a:ext>
            </a:extLst>
          </p:cNvPr>
          <p:cNvSpPr>
            <a:spLocks noGrp="1"/>
          </p:cNvSpPr>
          <p:nvPr>
            <p:ph type="dt" sz="half" idx="10"/>
          </p:nvPr>
        </p:nvSpPr>
        <p:spPr/>
        <p:txBody>
          <a:bodyPr/>
          <a:lstStyle/>
          <a:p>
            <a:fld id="{F87F5C5F-8542-491D-8BC2-260E97C6835E}" type="datetimeFigureOut">
              <a:rPr lang="en-GB" smtClean="0"/>
              <a:t>09/02/2022</a:t>
            </a:fld>
            <a:endParaRPr lang="en-GB" dirty="0"/>
          </a:p>
        </p:txBody>
      </p:sp>
      <p:sp>
        <p:nvSpPr>
          <p:cNvPr id="5" name="Footer Placeholder 4">
            <a:extLst>
              <a:ext uri="{FF2B5EF4-FFF2-40B4-BE49-F238E27FC236}">
                <a16:creationId xmlns:a16="http://schemas.microsoft.com/office/drawing/2014/main" id="{EC45D0DA-6330-4178-9E4E-46204276143E}"/>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2C48F2CF-6E8B-421A-90F3-5CE486E47042}"/>
              </a:ext>
            </a:extLst>
          </p:cNvPr>
          <p:cNvSpPr>
            <a:spLocks noGrp="1"/>
          </p:cNvSpPr>
          <p:nvPr>
            <p:ph type="sldNum" sz="quarter" idx="12"/>
          </p:nvPr>
        </p:nvSpPr>
        <p:spPr/>
        <p:txBody>
          <a:bodyPr/>
          <a:lstStyle/>
          <a:p>
            <a:fld id="{C325D387-B022-4480-B88B-271CC259D3A1}" type="slidenum">
              <a:rPr lang="en-GB" smtClean="0"/>
              <a:t>‹#›</a:t>
            </a:fld>
            <a:endParaRPr lang="en-GB" dirty="0"/>
          </a:p>
        </p:txBody>
      </p:sp>
    </p:spTree>
    <p:extLst>
      <p:ext uri="{BB962C8B-B14F-4D97-AF65-F5344CB8AC3E}">
        <p14:creationId xmlns:p14="http://schemas.microsoft.com/office/powerpoint/2010/main" val="18162058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981EC-8FFE-426E-8990-BBC2223806FA}"/>
              </a:ext>
            </a:extLst>
          </p:cNvPr>
          <p:cNvSpPr>
            <a:spLocks noGrp="1"/>
          </p:cNvSpPr>
          <p:nvPr>
            <p:ph type="title"/>
          </p:nvPr>
        </p:nvSpPr>
        <p:spPr>
          <a:xfrm>
            <a:off x="839788" y="457200"/>
            <a:ext cx="3932237" cy="1600200"/>
          </a:xfrm>
        </p:spPr>
        <p:txBody>
          <a:bodyPr anchor="b"/>
          <a:lstStyle>
            <a:lvl1pPr>
              <a:defRPr sz="3200">
                <a:solidFill>
                  <a:schemeClr val="bg1"/>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9811054-EDBE-4860-80D6-449BE7A15B33}"/>
              </a:ext>
            </a:extLst>
          </p:cNvPr>
          <p:cNvSpPr>
            <a:spLocks noGrp="1"/>
          </p:cNvSpPr>
          <p:nvPr>
            <p:ph idx="1"/>
          </p:nvPr>
        </p:nvSpPr>
        <p:spPr>
          <a:xfrm>
            <a:off x="5183188" y="987425"/>
            <a:ext cx="6172200" cy="4873625"/>
          </a:xfr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30B2D3A-20A5-4C27-AEB7-BFEACE02A794}"/>
              </a:ext>
            </a:extLst>
          </p:cNvPr>
          <p:cNvSpPr>
            <a:spLocks noGrp="1"/>
          </p:cNvSpPr>
          <p:nvPr>
            <p:ph type="body" sz="half" idx="2"/>
          </p:nvPr>
        </p:nvSpPr>
        <p:spPr>
          <a:xfrm>
            <a:off x="839788" y="2057400"/>
            <a:ext cx="3932237" cy="381158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C7AA06-7765-4C6E-AD4C-20DFEDD0137E}"/>
              </a:ext>
            </a:extLst>
          </p:cNvPr>
          <p:cNvSpPr>
            <a:spLocks noGrp="1"/>
          </p:cNvSpPr>
          <p:nvPr>
            <p:ph type="dt" sz="half" idx="10"/>
          </p:nvPr>
        </p:nvSpPr>
        <p:spPr/>
        <p:txBody>
          <a:bodyPr/>
          <a:lstStyle>
            <a:lvl1pPr>
              <a:defRPr>
                <a:solidFill>
                  <a:schemeClr val="bg1"/>
                </a:solidFill>
              </a:defRPr>
            </a:lvl1pPr>
          </a:lstStyle>
          <a:p>
            <a:fld id="{C7699807-A548-45C0-B330-FC176AAB7231}" type="datetimeFigureOut">
              <a:rPr lang="en-GB" smtClean="0"/>
              <a:pPr/>
              <a:t>09/02/2022</a:t>
            </a:fld>
            <a:endParaRPr lang="en-GB" dirty="0"/>
          </a:p>
        </p:txBody>
      </p:sp>
      <p:sp>
        <p:nvSpPr>
          <p:cNvPr id="6" name="Footer Placeholder 5">
            <a:extLst>
              <a:ext uri="{FF2B5EF4-FFF2-40B4-BE49-F238E27FC236}">
                <a16:creationId xmlns:a16="http://schemas.microsoft.com/office/drawing/2014/main" id="{F7B719DB-B56A-40D4-BBBD-37BE629C4F95}"/>
              </a:ext>
            </a:extLst>
          </p:cNvPr>
          <p:cNvSpPr>
            <a:spLocks noGrp="1"/>
          </p:cNvSpPr>
          <p:nvPr>
            <p:ph type="ftr" sz="quarter" idx="11"/>
          </p:nvPr>
        </p:nvSpPr>
        <p:spPr/>
        <p:txBody>
          <a:bodyPr/>
          <a:lstStyle>
            <a:lvl1pPr>
              <a:defRPr>
                <a:solidFill>
                  <a:schemeClr val="bg1"/>
                </a:solidFill>
              </a:defRPr>
            </a:lvl1pPr>
          </a:lstStyle>
          <a:p>
            <a:endParaRPr lang="en-GB" dirty="0"/>
          </a:p>
        </p:txBody>
      </p:sp>
      <p:sp>
        <p:nvSpPr>
          <p:cNvPr id="7" name="Slide Number Placeholder 6">
            <a:extLst>
              <a:ext uri="{FF2B5EF4-FFF2-40B4-BE49-F238E27FC236}">
                <a16:creationId xmlns:a16="http://schemas.microsoft.com/office/drawing/2014/main" id="{22EF1815-3E06-45E9-A8AA-94D746107363}"/>
              </a:ext>
            </a:extLst>
          </p:cNvPr>
          <p:cNvSpPr>
            <a:spLocks noGrp="1"/>
          </p:cNvSpPr>
          <p:nvPr>
            <p:ph type="sldNum" sz="quarter" idx="12"/>
          </p:nvPr>
        </p:nvSpPr>
        <p:spPr/>
        <p:txBody>
          <a:bodyPr/>
          <a:lstStyle>
            <a:lvl1pPr>
              <a:defRPr>
                <a:solidFill>
                  <a:schemeClr val="bg1"/>
                </a:solidFill>
              </a:defRPr>
            </a:lvl1pPr>
          </a:lstStyle>
          <a:p>
            <a:fld id="{A9AD41A6-154C-45FA-A1C1-B54F51309F9B}" type="slidenum">
              <a:rPr lang="en-GB" smtClean="0"/>
              <a:pPr/>
              <a:t>‹#›</a:t>
            </a:fld>
            <a:endParaRPr lang="en-GB" dirty="0"/>
          </a:p>
        </p:txBody>
      </p:sp>
    </p:spTree>
    <p:extLst>
      <p:ext uri="{BB962C8B-B14F-4D97-AF65-F5344CB8AC3E}">
        <p14:creationId xmlns:p14="http://schemas.microsoft.com/office/powerpoint/2010/main" val="30002556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B95C9-DE3D-4D52-9D8D-D1916BE14ACE}"/>
              </a:ext>
            </a:extLst>
          </p:cNvPr>
          <p:cNvSpPr>
            <a:spLocks noGrp="1"/>
          </p:cNvSpPr>
          <p:nvPr>
            <p:ph type="title"/>
          </p:nvPr>
        </p:nvSpPr>
        <p:spPr>
          <a:xfrm>
            <a:off x="839788" y="457200"/>
            <a:ext cx="3932237" cy="1600200"/>
          </a:xfrm>
        </p:spPr>
        <p:txBody>
          <a:bodyPr anchor="b"/>
          <a:lstStyle>
            <a:lvl1pPr>
              <a:defRPr sz="3200">
                <a:solidFill>
                  <a:schemeClr val="bg1"/>
                </a:solidFill>
              </a:defRPr>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BCEDA93-EE19-4F4D-91B8-057581CA352A}"/>
              </a:ext>
            </a:extLst>
          </p:cNvPr>
          <p:cNvSpPr>
            <a:spLocks noGrp="1"/>
          </p:cNvSpPr>
          <p:nvPr>
            <p:ph type="pic" idx="1"/>
          </p:nvPr>
        </p:nvSpPr>
        <p:spPr>
          <a:xfrm>
            <a:off x="5183188" y="987425"/>
            <a:ext cx="6172200" cy="4873625"/>
          </a:xfr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3D6E374E-0E22-4654-B683-4B3FD4621CA5}"/>
              </a:ext>
            </a:extLst>
          </p:cNvPr>
          <p:cNvSpPr>
            <a:spLocks noGrp="1"/>
          </p:cNvSpPr>
          <p:nvPr>
            <p:ph type="body" sz="half" idx="2"/>
          </p:nvPr>
        </p:nvSpPr>
        <p:spPr>
          <a:xfrm>
            <a:off x="839788" y="2057400"/>
            <a:ext cx="3932237" cy="381158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778CCE3-D4B9-4A4A-90AF-DEA5611B75B1}"/>
              </a:ext>
            </a:extLst>
          </p:cNvPr>
          <p:cNvSpPr>
            <a:spLocks noGrp="1"/>
          </p:cNvSpPr>
          <p:nvPr>
            <p:ph type="dt" sz="half" idx="10"/>
          </p:nvPr>
        </p:nvSpPr>
        <p:spPr/>
        <p:txBody>
          <a:bodyPr/>
          <a:lstStyle>
            <a:lvl1pPr>
              <a:defRPr>
                <a:solidFill>
                  <a:schemeClr val="bg1"/>
                </a:solidFill>
              </a:defRPr>
            </a:lvl1pPr>
          </a:lstStyle>
          <a:p>
            <a:fld id="{C7699807-A548-45C0-B330-FC176AAB7231}" type="datetimeFigureOut">
              <a:rPr lang="en-GB" smtClean="0"/>
              <a:pPr/>
              <a:t>09/02/2022</a:t>
            </a:fld>
            <a:endParaRPr lang="en-GB" dirty="0"/>
          </a:p>
        </p:txBody>
      </p:sp>
      <p:sp>
        <p:nvSpPr>
          <p:cNvPr id="6" name="Footer Placeholder 5">
            <a:extLst>
              <a:ext uri="{FF2B5EF4-FFF2-40B4-BE49-F238E27FC236}">
                <a16:creationId xmlns:a16="http://schemas.microsoft.com/office/drawing/2014/main" id="{10D2360C-573E-4481-8EA7-FE4896B767F2}"/>
              </a:ext>
            </a:extLst>
          </p:cNvPr>
          <p:cNvSpPr>
            <a:spLocks noGrp="1"/>
          </p:cNvSpPr>
          <p:nvPr>
            <p:ph type="ftr" sz="quarter" idx="11"/>
          </p:nvPr>
        </p:nvSpPr>
        <p:spPr/>
        <p:txBody>
          <a:bodyPr/>
          <a:lstStyle>
            <a:lvl1pPr>
              <a:defRPr>
                <a:solidFill>
                  <a:schemeClr val="bg1"/>
                </a:solidFill>
              </a:defRPr>
            </a:lvl1pPr>
          </a:lstStyle>
          <a:p>
            <a:endParaRPr lang="en-GB" dirty="0"/>
          </a:p>
        </p:txBody>
      </p:sp>
      <p:sp>
        <p:nvSpPr>
          <p:cNvPr id="7" name="Slide Number Placeholder 6">
            <a:extLst>
              <a:ext uri="{FF2B5EF4-FFF2-40B4-BE49-F238E27FC236}">
                <a16:creationId xmlns:a16="http://schemas.microsoft.com/office/drawing/2014/main" id="{F5E03B41-C793-4F9D-B1C1-7EFD0288C953}"/>
              </a:ext>
            </a:extLst>
          </p:cNvPr>
          <p:cNvSpPr>
            <a:spLocks noGrp="1"/>
          </p:cNvSpPr>
          <p:nvPr>
            <p:ph type="sldNum" sz="quarter" idx="12"/>
          </p:nvPr>
        </p:nvSpPr>
        <p:spPr/>
        <p:txBody>
          <a:bodyPr/>
          <a:lstStyle>
            <a:lvl1pPr>
              <a:defRPr>
                <a:solidFill>
                  <a:schemeClr val="bg1"/>
                </a:solidFill>
              </a:defRPr>
            </a:lvl1pPr>
          </a:lstStyle>
          <a:p>
            <a:fld id="{A9AD41A6-154C-45FA-A1C1-B54F51309F9B}" type="slidenum">
              <a:rPr lang="en-GB" smtClean="0"/>
              <a:pPr/>
              <a:t>‹#›</a:t>
            </a:fld>
            <a:endParaRPr lang="en-GB" dirty="0"/>
          </a:p>
        </p:txBody>
      </p:sp>
    </p:spTree>
    <p:extLst>
      <p:ext uri="{BB962C8B-B14F-4D97-AF65-F5344CB8AC3E}">
        <p14:creationId xmlns:p14="http://schemas.microsoft.com/office/powerpoint/2010/main" val="542718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4.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5.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5.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4.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5EB360-459D-4C22-9473-B362E4C171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654DB0D-DAC5-4651-B392-87D6B7C55D4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E8335BE-BC70-482C-841E-43E9423380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99807-A548-45C0-B330-FC176AAB7231}" type="datetimeFigureOut">
              <a:rPr lang="en-GB" smtClean="0"/>
              <a:t>09/02/2022</a:t>
            </a:fld>
            <a:endParaRPr lang="en-GB" dirty="0"/>
          </a:p>
        </p:txBody>
      </p:sp>
      <p:sp>
        <p:nvSpPr>
          <p:cNvPr id="5" name="Footer Placeholder 4">
            <a:extLst>
              <a:ext uri="{FF2B5EF4-FFF2-40B4-BE49-F238E27FC236}">
                <a16:creationId xmlns:a16="http://schemas.microsoft.com/office/drawing/2014/main" id="{5343E6AF-7161-43BF-90BD-B7A5892B375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D6176332-EF90-42EC-B1D2-6B9833B0132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AD41A6-154C-45FA-A1C1-B54F51309F9B}" type="slidenum">
              <a:rPr lang="en-GB" smtClean="0"/>
              <a:t>‹#›</a:t>
            </a:fld>
            <a:endParaRPr lang="en-GB" dirty="0"/>
          </a:p>
        </p:txBody>
      </p:sp>
      <p:pic>
        <p:nvPicPr>
          <p:cNvPr id="9" name="Picture 8" descr="A picture containing building&#10;&#10;Description automatically generated">
            <a:extLst>
              <a:ext uri="{FF2B5EF4-FFF2-40B4-BE49-F238E27FC236}">
                <a16:creationId xmlns:a16="http://schemas.microsoft.com/office/drawing/2014/main" id="{39601EE2-7BFE-4B2C-93EB-E9BFCFB9DA94}"/>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descr="A close up of a sign&#10;&#10;Description automatically generated">
            <a:extLst>
              <a:ext uri="{FF2B5EF4-FFF2-40B4-BE49-F238E27FC236}">
                <a16:creationId xmlns:a16="http://schemas.microsoft.com/office/drawing/2014/main" id="{7138FD70-F35B-4D07-916E-A835634635E8}"/>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0758130" y="5581293"/>
            <a:ext cx="1191339" cy="1191339"/>
          </a:xfrm>
          <a:prstGeom prst="rect">
            <a:avLst/>
          </a:prstGeom>
        </p:spPr>
      </p:pic>
    </p:spTree>
    <p:extLst>
      <p:ext uri="{BB962C8B-B14F-4D97-AF65-F5344CB8AC3E}">
        <p14:creationId xmlns:p14="http://schemas.microsoft.com/office/powerpoint/2010/main" val="6149553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993E70F-222C-418D-96C6-5C66E190EFA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5832035-2D5E-435E-A3CC-64C8911AE70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72DFCCE-065F-4AB9-A1E6-21C5C5F7158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7F5C5F-8542-491D-8BC2-260E97C6835E}" type="datetimeFigureOut">
              <a:rPr lang="en-GB" smtClean="0"/>
              <a:t>09/02/2022</a:t>
            </a:fld>
            <a:endParaRPr lang="en-GB" dirty="0"/>
          </a:p>
        </p:txBody>
      </p:sp>
      <p:sp>
        <p:nvSpPr>
          <p:cNvPr id="5" name="Footer Placeholder 4">
            <a:extLst>
              <a:ext uri="{FF2B5EF4-FFF2-40B4-BE49-F238E27FC236}">
                <a16:creationId xmlns:a16="http://schemas.microsoft.com/office/drawing/2014/main" id="{C5BD13A5-F0EC-43B0-8C4C-1586D5EC37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C6CB472B-61FB-4095-B53F-B188E0323A0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25D387-B022-4480-B88B-271CC259D3A1}" type="slidenum">
              <a:rPr lang="en-GB" smtClean="0"/>
              <a:t>‹#›</a:t>
            </a:fld>
            <a:endParaRPr lang="en-GB" dirty="0"/>
          </a:p>
        </p:txBody>
      </p:sp>
      <p:pic>
        <p:nvPicPr>
          <p:cNvPr id="8" name="Picture 7">
            <a:extLst>
              <a:ext uri="{FF2B5EF4-FFF2-40B4-BE49-F238E27FC236}">
                <a16:creationId xmlns:a16="http://schemas.microsoft.com/office/drawing/2014/main" id="{DC8DE96C-F871-4B06-B788-6BAFCB646FA8}"/>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descr="A close up of a sign&#10;&#10;Description automatically generated">
            <a:extLst>
              <a:ext uri="{FF2B5EF4-FFF2-40B4-BE49-F238E27FC236}">
                <a16:creationId xmlns:a16="http://schemas.microsoft.com/office/drawing/2014/main" id="{657DEDC7-1BF2-4EBD-95E0-7C9B5503412F}"/>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0758130" y="5581293"/>
            <a:ext cx="1191339" cy="1191339"/>
          </a:xfrm>
          <a:prstGeom prst="rect">
            <a:avLst/>
          </a:prstGeom>
        </p:spPr>
      </p:pic>
    </p:spTree>
    <p:extLst>
      <p:ext uri="{BB962C8B-B14F-4D97-AF65-F5344CB8AC3E}">
        <p14:creationId xmlns:p14="http://schemas.microsoft.com/office/powerpoint/2010/main" val="259743008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993E70F-222C-418D-96C6-5C66E190EFA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5832035-2D5E-435E-A3CC-64C8911AE70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72DFCCE-065F-4AB9-A1E6-21C5C5F7158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7F5C5F-8542-491D-8BC2-260E97C6835E}" type="datetimeFigureOut">
              <a:rPr lang="en-GB" smtClean="0"/>
              <a:t>09/02/2022</a:t>
            </a:fld>
            <a:endParaRPr lang="en-GB" dirty="0"/>
          </a:p>
        </p:txBody>
      </p:sp>
      <p:sp>
        <p:nvSpPr>
          <p:cNvPr id="5" name="Footer Placeholder 4">
            <a:extLst>
              <a:ext uri="{FF2B5EF4-FFF2-40B4-BE49-F238E27FC236}">
                <a16:creationId xmlns:a16="http://schemas.microsoft.com/office/drawing/2014/main" id="{C5BD13A5-F0EC-43B0-8C4C-1586D5EC37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pic>
        <p:nvPicPr>
          <p:cNvPr id="10" name="Picture 9" descr="A close up of a logo&#10;&#10;Description automatically generated">
            <a:extLst>
              <a:ext uri="{FF2B5EF4-FFF2-40B4-BE49-F238E27FC236}">
                <a16:creationId xmlns:a16="http://schemas.microsoft.com/office/drawing/2014/main" id="{2095494D-5C55-4786-99E9-88B47E34F66E}"/>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C6CB472B-61FB-4095-B53F-B188E0323A0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25D387-B022-4480-B88B-271CC259D3A1}" type="slidenum">
              <a:rPr lang="en-GB" smtClean="0"/>
              <a:t>‹#›</a:t>
            </a:fld>
            <a:endParaRPr lang="en-GB" dirty="0"/>
          </a:p>
        </p:txBody>
      </p:sp>
      <p:pic>
        <p:nvPicPr>
          <p:cNvPr id="9" name="Picture 8" descr="A close up of a sign&#10;&#10;Description automatically generated">
            <a:extLst>
              <a:ext uri="{FF2B5EF4-FFF2-40B4-BE49-F238E27FC236}">
                <a16:creationId xmlns:a16="http://schemas.microsoft.com/office/drawing/2014/main" id="{657DEDC7-1BF2-4EBD-95E0-7C9B5503412F}"/>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0758130" y="5581293"/>
            <a:ext cx="1191339" cy="1191339"/>
          </a:xfrm>
          <a:prstGeom prst="rect">
            <a:avLst/>
          </a:prstGeom>
        </p:spPr>
      </p:pic>
    </p:spTree>
    <p:extLst>
      <p:ext uri="{BB962C8B-B14F-4D97-AF65-F5344CB8AC3E}">
        <p14:creationId xmlns:p14="http://schemas.microsoft.com/office/powerpoint/2010/main" val="66182934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993E70F-222C-418D-96C6-5C66E190EFA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5832035-2D5E-435E-A3CC-64C8911AE70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72DFCCE-065F-4AB9-A1E6-21C5C5F7158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7F5C5F-8542-491D-8BC2-260E97C6835E}" type="datetimeFigureOut">
              <a:rPr lang="en-GB" smtClean="0"/>
              <a:t>09/02/2022</a:t>
            </a:fld>
            <a:endParaRPr lang="en-GB" dirty="0"/>
          </a:p>
        </p:txBody>
      </p:sp>
      <p:sp>
        <p:nvSpPr>
          <p:cNvPr id="5" name="Footer Placeholder 4">
            <a:extLst>
              <a:ext uri="{FF2B5EF4-FFF2-40B4-BE49-F238E27FC236}">
                <a16:creationId xmlns:a16="http://schemas.microsoft.com/office/drawing/2014/main" id="{C5BD13A5-F0EC-43B0-8C4C-1586D5EC37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pic>
        <p:nvPicPr>
          <p:cNvPr id="10" name="Picture 9" descr="A close up of a logo&#10;&#10;Description automatically generated">
            <a:extLst>
              <a:ext uri="{FF2B5EF4-FFF2-40B4-BE49-F238E27FC236}">
                <a16:creationId xmlns:a16="http://schemas.microsoft.com/office/drawing/2014/main" id="{2095494D-5C55-4786-99E9-88B47E34F66E}"/>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C6CB472B-61FB-4095-B53F-B188E0323A0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25D387-B022-4480-B88B-271CC259D3A1}" type="slidenum">
              <a:rPr lang="en-GB" smtClean="0"/>
              <a:t>‹#›</a:t>
            </a:fld>
            <a:endParaRPr lang="en-GB" dirty="0"/>
          </a:p>
        </p:txBody>
      </p:sp>
    </p:spTree>
    <p:extLst>
      <p:ext uri="{BB962C8B-B14F-4D97-AF65-F5344CB8AC3E}">
        <p14:creationId xmlns:p14="http://schemas.microsoft.com/office/powerpoint/2010/main" val="130395797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993E70F-222C-418D-96C6-5C66E190EFA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5832035-2D5E-435E-A3CC-64C8911AE70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72DFCCE-065F-4AB9-A1E6-21C5C5F7158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7F5C5F-8542-491D-8BC2-260E97C6835E}" type="datetimeFigureOut">
              <a:rPr lang="en-GB" smtClean="0"/>
              <a:t>09/02/2022</a:t>
            </a:fld>
            <a:endParaRPr lang="en-GB" dirty="0"/>
          </a:p>
        </p:txBody>
      </p:sp>
      <p:sp>
        <p:nvSpPr>
          <p:cNvPr id="5" name="Footer Placeholder 4">
            <a:extLst>
              <a:ext uri="{FF2B5EF4-FFF2-40B4-BE49-F238E27FC236}">
                <a16:creationId xmlns:a16="http://schemas.microsoft.com/office/drawing/2014/main" id="{C5BD13A5-F0EC-43B0-8C4C-1586D5EC37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C6CB472B-61FB-4095-B53F-B188E0323A0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25D387-B022-4480-B88B-271CC259D3A1}" type="slidenum">
              <a:rPr lang="en-GB" smtClean="0"/>
              <a:t>‹#›</a:t>
            </a:fld>
            <a:endParaRPr lang="en-GB" dirty="0"/>
          </a:p>
        </p:txBody>
      </p:sp>
      <p:pic>
        <p:nvPicPr>
          <p:cNvPr id="8" name="Picture 7" descr="A close up of a white background&#10;&#10;Description automatically generated">
            <a:extLst>
              <a:ext uri="{FF2B5EF4-FFF2-40B4-BE49-F238E27FC236}">
                <a16:creationId xmlns:a16="http://schemas.microsoft.com/office/drawing/2014/main" id="{317C36CA-3D22-4BC8-ACC4-6D206565EFFC}"/>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descr="A close up of a sign&#10;&#10;Description automatically generated">
            <a:extLst>
              <a:ext uri="{FF2B5EF4-FFF2-40B4-BE49-F238E27FC236}">
                <a16:creationId xmlns:a16="http://schemas.microsoft.com/office/drawing/2014/main" id="{657DEDC7-1BF2-4EBD-95E0-7C9B5503412F}"/>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0758130" y="5581293"/>
            <a:ext cx="1191339" cy="1191339"/>
          </a:xfrm>
          <a:prstGeom prst="rect">
            <a:avLst/>
          </a:prstGeom>
        </p:spPr>
      </p:pic>
    </p:spTree>
    <p:extLst>
      <p:ext uri="{BB962C8B-B14F-4D97-AF65-F5344CB8AC3E}">
        <p14:creationId xmlns:p14="http://schemas.microsoft.com/office/powerpoint/2010/main" val="259929217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993E70F-222C-418D-96C6-5C66E190EFA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5832035-2D5E-435E-A3CC-64C8911AE70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72DFCCE-065F-4AB9-A1E6-21C5C5F7158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7F5C5F-8542-491D-8BC2-260E97C6835E}" type="datetimeFigureOut">
              <a:rPr lang="en-GB" smtClean="0"/>
              <a:t>09/02/2022</a:t>
            </a:fld>
            <a:endParaRPr lang="en-GB" dirty="0"/>
          </a:p>
        </p:txBody>
      </p:sp>
      <p:sp>
        <p:nvSpPr>
          <p:cNvPr id="5" name="Footer Placeholder 4">
            <a:extLst>
              <a:ext uri="{FF2B5EF4-FFF2-40B4-BE49-F238E27FC236}">
                <a16:creationId xmlns:a16="http://schemas.microsoft.com/office/drawing/2014/main" id="{C5BD13A5-F0EC-43B0-8C4C-1586D5EC37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C6CB472B-61FB-4095-B53F-B188E0323A0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25D387-B022-4480-B88B-271CC259D3A1}" type="slidenum">
              <a:rPr lang="en-GB" smtClean="0"/>
              <a:t>‹#›</a:t>
            </a:fld>
            <a:endParaRPr lang="en-GB" dirty="0"/>
          </a:p>
        </p:txBody>
      </p:sp>
      <p:pic>
        <p:nvPicPr>
          <p:cNvPr id="8" name="Picture 7" descr="A close up of a white background&#10;&#10;Description automatically generated">
            <a:extLst>
              <a:ext uri="{FF2B5EF4-FFF2-40B4-BE49-F238E27FC236}">
                <a16:creationId xmlns:a16="http://schemas.microsoft.com/office/drawing/2014/main" id="{317C36CA-3D22-4BC8-ACC4-6D206565EFFC}"/>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36777195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993E70F-222C-418D-96C6-5C66E190EFA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5832035-2D5E-435E-A3CC-64C8911AE70C}"/>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72DFCCE-065F-4AB9-A1E6-21C5C5F7158C}"/>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7F5C5F-8542-491D-8BC2-260E97C6835E}" type="datetimeFigureOut">
              <a:rPr lang="en-GB" smtClean="0"/>
              <a:t>09/02/2022</a:t>
            </a:fld>
            <a:endParaRPr lang="en-GB" dirty="0"/>
          </a:p>
        </p:txBody>
      </p:sp>
      <p:sp>
        <p:nvSpPr>
          <p:cNvPr id="5" name="Footer Placeholder 4">
            <a:extLst>
              <a:ext uri="{FF2B5EF4-FFF2-40B4-BE49-F238E27FC236}">
                <a16:creationId xmlns:a16="http://schemas.microsoft.com/office/drawing/2014/main" id="{C5BD13A5-F0EC-43B0-8C4C-1586D5EC3785}"/>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pic>
        <p:nvPicPr>
          <p:cNvPr id="10" name="Picture 9" descr="A close up of a logo&#10;&#10;Description automatically generated">
            <a:extLst>
              <a:ext uri="{FF2B5EF4-FFF2-40B4-BE49-F238E27FC236}">
                <a16:creationId xmlns:a16="http://schemas.microsoft.com/office/drawing/2014/main" id="{2095494D-5C55-4786-99E9-88B47E34F66E}"/>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C6CB472B-61FB-4095-B53F-B188E0323A08}"/>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25D387-B022-4480-B88B-271CC259D3A1}" type="slidenum">
              <a:rPr lang="en-GB" smtClean="0"/>
              <a:t>‹#›</a:t>
            </a:fld>
            <a:endParaRPr lang="en-GB" dirty="0"/>
          </a:p>
        </p:txBody>
      </p:sp>
      <p:pic>
        <p:nvPicPr>
          <p:cNvPr id="9" name="Picture 8" descr="A close up of a sign&#10;&#10;Description automatically generated">
            <a:extLst>
              <a:ext uri="{FF2B5EF4-FFF2-40B4-BE49-F238E27FC236}">
                <a16:creationId xmlns:a16="http://schemas.microsoft.com/office/drawing/2014/main" id="{657DEDC7-1BF2-4EBD-95E0-7C9B5503412F}"/>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758131" y="5581293"/>
            <a:ext cx="1191339" cy="1191339"/>
          </a:xfrm>
          <a:prstGeom prst="rect">
            <a:avLst/>
          </a:prstGeom>
        </p:spPr>
      </p:pic>
    </p:spTree>
    <p:extLst>
      <p:ext uri="{BB962C8B-B14F-4D97-AF65-F5344CB8AC3E}">
        <p14:creationId xmlns:p14="http://schemas.microsoft.com/office/powerpoint/2010/main" val="455279469"/>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30.xml"/><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A4264D7-A76C-4456-95DE-9CD9CF3E6B94}"/>
              </a:ext>
            </a:extLst>
          </p:cNvPr>
          <p:cNvSpPr>
            <a:spLocks noGrp="1"/>
          </p:cNvSpPr>
          <p:nvPr>
            <p:ph type="title"/>
          </p:nvPr>
        </p:nvSpPr>
        <p:spPr>
          <a:xfrm>
            <a:off x="547795" y="2829953"/>
            <a:ext cx="4495691" cy="3965944"/>
          </a:xfrm>
        </p:spPr>
        <p:txBody>
          <a:bodyPr>
            <a:normAutofit fontScale="90000"/>
          </a:bodyPr>
          <a:lstStyle/>
          <a:p>
            <a:pPr algn="ctr"/>
            <a:r>
              <a:rPr lang="en-GB" sz="4000" dirty="0">
                <a:solidFill>
                  <a:srgbClr val="551F75"/>
                </a:solidFill>
              </a:rPr>
              <a:t>Equity, Diversity, and Inclusion </a:t>
            </a:r>
            <a:br>
              <a:rPr lang="en-GB" sz="4000" dirty="0">
                <a:solidFill>
                  <a:srgbClr val="551F75"/>
                </a:solidFill>
              </a:rPr>
            </a:br>
            <a:r>
              <a:rPr lang="en-GB" sz="4000" dirty="0">
                <a:solidFill>
                  <a:srgbClr val="551F75"/>
                </a:solidFill>
              </a:rPr>
              <a:t>-</a:t>
            </a:r>
            <a:br>
              <a:rPr lang="en-GB" sz="4000" dirty="0">
                <a:solidFill>
                  <a:srgbClr val="551F75"/>
                </a:solidFill>
              </a:rPr>
            </a:br>
            <a:r>
              <a:rPr lang="en-GB" sz="4000" dirty="0">
                <a:solidFill>
                  <a:srgbClr val="551F75"/>
                </a:solidFill>
              </a:rPr>
              <a:t>Reducing the Disability Employment Gap</a:t>
            </a:r>
            <a:br>
              <a:rPr lang="en-GB" sz="4000" dirty="0">
                <a:solidFill>
                  <a:srgbClr val="551F75"/>
                </a:solidFill>
              </a:rPr>
            </a:br>
            <a:br>
              <a:rPr lang="en-GB" sz="4000" dirty="0">
                <a:solidFill>
                  <a:srgbClr val="551F75"/>
                </a:solidFill>
              </a:rPr>
            </a:br>
            <a:r>
              <a:rPr lang="en-GB" sz="2700" dirty="0">
                <a:solidFill>
                  <a:srgbClr val="DF3F6E"/>
                </a:solidFill>
                <a:latin typeface="Arial" panose="020B0604020202020204" pitchFamily="34" charset="0"/>
                <a:cs typeface="Arial" panose="020B0604020202020204" pitchFamily="34" charset="0"/>
              </a:rPr>
              <a:t>Federico Marchiolli </a:t>
            </a:r>
            <a:br>
              <a:rPr lang="en-GB" sz="2700" dirty="0">
                <a:solidFill>
                  <a:srgbClr val="DF3F6E"/>
                </a:solidFill>
                <a:latin typeface="Arial" panose="020B0604020202020204" pitchFamily="34" charset="0"/>
                <a:cs typeface="Arial" panose="020B0604020202020204" pitchFamily="34" charset="0"/>
              </a:rPr>
            </a:br>
            <a:r>
              <a:rPr lang="en-GB" sz="2700" dirty="0">
                <a:solidFill>
                  <a:srgbClr val="551F75"/>
                </a:solidFill>
                <a:latin typeface="Arial" panose="020B0604020202020204" pitchFamily="34" charset="0"/>
                <a:cs typeface="Arial" panose="020B0604020202020204" pitchFamily="34" charset="0"/>
              </a:rPr>
              <a:t>Diversity and Inclusion Consultant  </a:t>
            </a:r>
            <a:br>
              <a:rPr lang="en-GB" sz="5400" dirty="0">
                <a:solidFill>
                  <a:srgbClr val="AFBD22"/>
                </a:solidFill>
              </a:rPr>
            </a:br>
            <a:endParaRPr lang="en-GB" sz="5400" dirty="0"/>
          </a:p>
        </p:txBody>
      </p:sp>
      <p:pic>
        <p:nvPicPr>
          <p:cNvPr id="11" name="Content Placeholder 10">
            <a:extLst>
              <a:ext uri="{FF2B5EF4-FFF2-40B4-BE49-F238E27FC236}">
                <a16:creationId xmlns:a16="http://schemas.microsoft.com/office/drawing/2014/main" id="{ACC5C77E-1CBC-4A2D-9EE3-B7B344E2AE86}"/>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5415390" y="1619262"/>
            <a:ext cx="4790494" cy="3193663"/>
          </a:xfrm>
          <a:prstGeom prst="round2DiagRect">
            <a:avLst>
              <a:gd name="adj1" fmla="val 16667"/>
              <a:gd name="adj2" fmla="val 0"/>
            </a:avLst>
          </a:prstGeom>
          <a:ln w="88900" cap="sq">
            <a:solidFill>
              <a:srgbClr val="AFBD22"/>
            </a:solidFill>
            <a:miter lim="800000"/>
          </a:ln>
          <a:effectLst>
            <a:outerShdw blurRad="254000" algn="tl" rotWithShape="0">
              <a:srgbClr val="000000">
                <a:alpha val="43000"/>
              </a:srgbClr>
            </a:outerShdw>
          </a:effectLst>
        </p:spPr>
      </p:pic>
      <p:sp>
        <p:nvSpPr>
          <p:cNvPr id="3" name="Text Placeholder 2">
            <a:extLst>
              <a:ext uri="{FF2B5EF4-FFF2-40B4-BE49-F238E27FC236}">
                <a16:creationId xmlns:a16="http://schemas.microsoft.com/office/drawing/2014/main" id="{C72FCE97-C7E7-4FB1-8198-F606076A85C8}"/>
              </a:ext>
            </a:extLst>
          </p:cNvPr>
          <p:cNvSpPr>
            <a:spLocks noGrp="1"/>
          </p:cNvSpPr>
          <p:nvPr>
            <p:ph type="body" sz="half" idx="2"/>
          </p:nvPr>
        </p:nvSpPr>
        <p:spPr>
          <a:xfrm>
            <a:off x="961709" y="4875028"/>
            <a:ext cx="1631950" cy="1284106"/>
          </a:xfrm>
        </p:spPr>
        <p:txBody>
          <a:bodyPr/>
          <a:lstStyle/>
          <a:p>
            <a:endParaRPr lang="en-GB" dirty="0"/>
          </a:p>
        </p:txBody>
      </p:sp>
    </p:spTree>
    <p:extLst>
      <p:ext uri="{BB962C8B-B14F-4D97-AF65-F5344CB8AC3E}">
        <p14:creationId xmlns:p14="http://schemas.microsoft.com/office/powerpoint/2010/main" val="18833074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64FA0-F5E1-4BD6-BA29-37681C2B2EFC}"/>
              </a:ext>
            </a:extLst>
          </p:cNvPr>
          <p:cNvSpPr>
            <a:spLocks noGrp="1"/>
          </p:cNvSpPr>
          <p:nvPr>
            <p:ph type="title"/>
          </p:nvPr>
        </p:nvSpPr>
        <p:spPr>
          <a:xfrm>
            <a:off x="591759" y="0"/>
            <a:ext cx="10515600" cy="1325563"/>
          </a:xfrm>
        </p:spPr>
        <p:txBody>
          <a:bodyPr/>
          <a:lstStyle/>
          <a:p>
            <a:pPr algn="ctr"/>
            <a:r>
              <a:rPr lang="en-GB" dirty="0">
                <a:solidFill>
                  <a:srgbClr val="DF3F6E"/>
                </a:solidFill>
              </a:rPr>
              <a:t>Challenges </a:t>
            </a:r>
          </a:p>
        </p:txBody>
      </p:sp>
      <p:sp>
        <p:nvSpPr>
          <p:cNvPr id="3" name="Content Placeholder 2">
            <a:extLst>
              <a:ext uri="{FF2B5EF4-FFF2-40B4-BE49-F238E27FC236}">
                <a16:creationId xmlns:a16="http://schemas.microsoft.com/office/drawing/2014/main" id="{033BE605-4431-4CBA-B73A-D47DC9166C61}"/>
              </a:ext>
            </a:extLst>
          </p:cNvPr>
          <p:cNvSpPr>
            <a:spLocks noGrp="1"/>
          </p:cNvSpPr>
          <p:nvPr>
            <p:ph idx="1"/>
          </p:nvPr>
        </p:nvSpPr>
        <p:spPr>
          <a:xfrm>
            <a:off x="1194854" y="1555222"/>
            <a:ext cx="9309410" cy="4636030"/>
          </a:xfrm>
        </p:spPr>
        <p:txBody>
          <a:bodyPr vert="horz" lIns="91440" tIns="45720" rIns="91440" bIns="45720" rtlCol="0" anchor="t">
            <a:normAutofit lnSpcReduction="10000"/>
          </a:bodyPr>
          <a:lstStyle/>
          <a:p>
            <a:pPr marL="514350" marR="0" indent="-514350" algn="l" rtl="0">
              <a:buFont typeface="+mj-lt"/>
              <a:buAutoNum type="arabicParenR"/>
            </a:pPr>
            <a:r>
              <a:rPr lang="en-GB" sz="3200" b="1" i="0" u="none" strike="noStrike" baseline="0" dirty="0">
                <a:solidFill>
                  <a:srgbClr val="551F75"/>
                </a:solidFill>
                <a:latin typeface="Arial Rounded MT Bold" panose="020F0704030504030204" pitchFamily="34" charset="0"/>
              </a:rPr>
              <a:t>Few disabled people into employment </a:t>
            </a:r>
          </a:p>
          <a:p>
            <a:pPr marL="514350" marR="0" indent="-514350" algn="l" rtl="0">
              <a:buFont typeface="+mj-lt"/>
              <a:buAutoNum type="arabicParenR"/>
            </a:pPr>
            <a:endParaRPr lang="en-GB" sz="3200" b="1" dirty="0">
              <a:solidFill>
                <a:srgbClr val="551F75"/>
              </a:solidFill>
              <a:latin typeface="Arial Rounded MT Bold" panose="020F0704030504030204" pitchFamily="34" charset="0"/>
            </a:endParaRPr>
          </a:p>
          <a:p>
            <a:pPr marL="514350" marR="0" indent="-514350" algn="l" rtl="0">
              <a:buFont typeface="+mj-lt"/>
              <a:buAutoNum type="arabicParenR"/>
            </a:pPr>
            <a:endParaRPr lang="en-GB" sz="3200" b="1" i="0" u="none" strike="noStrike" baseline="0" dirty="0">
              <a:solidFill>
                <a:srgbClr val="551F75"/>
              </a:solidFill>
              <a:latin typeface="Arial Rounded MT Bold" panose="020F0704030504030204" pitchFamily="34" charset="0"/>
            </a:endParaRPr>
          </a:p>
          <a:p>
            <a:pPr marL="514350" marR="0" indent="-514350" algn="l" rtl="0">
              <a:buFont typeface="+mj-lt"/>
              <a:buAutoNum type="arabicParenR"/>
            </a:pPr>
            <a:r>
              <a:rPr lang="en-GB" sz="3200" b="1" dirty="0">
                <a:solidFill>
                  <a:srgbClr val="551F75"/>
                </a:solidFill>
                <a:latin typeface="Arial Rounded MT Bold" panose="020F0704030504030204" pitchFamily="34" charset="0"/>
              </a:rPr>
              <a:t>Organisations feel uncomfortable speaking about disability </a:t>
            </a:r>
          </a:p>
          <a:p>
            <a:pPr marL="514350" marR="0" indent="-514350" algn="l" rtl="0">
              <a:buFont typeface="+mj-lt"/>
              <a:buAutoNum type="arabicParenR"/>
            </a:pPr>
            <a:endParaRPr lang="en-GB" sz="3200" b="1" i="0" u="none" strike="noStrike" baseline="0" dirty="0">
              <a:solidFill>
                <a:srgbClr val="551F75"/>
              </a:solidFill>
              <a:latin typeface="Arial Rounded MT Bold" panose="020F0704030504030204" pitchFamily="34" charset="0"/>
            </a:endParaRPr>
          </a:p>
          <a:p>
            <a:pPr marL="514350" marR="0" indent="-514350" algn="l" rtl="0">
              <a:buFont typeface="+mj-lt"/>
              <a:buAutoNum type="arabicParenR"/>
            </a:pPr>
            <a:endParaRPr lang="en-GB" sz="3200" b="1" dirty="0">
              <a:solidFill>
                <a:srgbClr val="551F75"/>
              </a:solidFill>
              <a:latin typeface="Arial Rounded MT Bold" panose="020F0704030504030204" pitchFamily="34" charset="0"/>
            </a:endParaRPr>
          </a:p>
          <a:p>
            <a:pPr marL="514350" marR="0" indent="-514350" algn="l" rtl="0">
              <a:buFont typeface="+mj-lt"/>
              <a:buAutoNum type="arabicParenR"/>
            </a:pPr>
            <a:r>
              <a:rPr lang="en-GB" sz="3200" b="1" i="0" u="none" strike="noStrike" baseline="0" dirty="0">
                <a:solidFill>
                  <a:srgbClr val="551F75"/>
                </a:solidFill>
                <a:latin typeface="Arial Rounded MT Bold" panose="020F0704030504030204" pitchFamily="34" charset="0"/>
              </a:rPr>
              <a:t>Disabili</a:t>
            </a:r>
            <a:r>
              <a:rPr lang="en-GB" sz="3200" b="1" dirty="0">
                <a:solidFill>
                  <a:srgbClr val="551F75"/>
                </a:solidFill>
                <a:latin typeface="Arial Rounded MT Bold" panose="020F0704030504030204" pitchFamily="34" charset="0"/>
              </a:rPr>
              <a:t>ty is not a priority in the D&amp;I agenda; worries about costs</a:t>
            </a:r>
            <a:endParaRPr lang="en-GB" sz="3200" b="1" i="0" u="none" strike="noStrike" baseline="0" dirty="0">
              <a:solidFill>
                <a:srgbClr val="551F75"/>
              </a:solidFill>
              <a:latin typeface="Arial Rounded MT Bold" panose="020F0704030504030204" pitchFamily="34" charset="0"/>
            </a:endParaRPr>
          </a:p>
          <a:p>
            <a:pPr marL="514350" marR="0" indent="-514350" algn="l" rtl="0">
              <a:buFont typeface="+mj-lt"/>
              <a:buAutoNum type="arabicParenR"/>
            </a:pPr>
            <a:endParaRPr lang="en-GB" sz="3200" b="0" i="0" u="none" strike="noStrike" baseline="0" dirty="0">
              <a:solidFill>
                <a:srgbClr val="551F75"/>
              </a:solidFill>
              <a:latin typeface="Calibri" panose="020F0502020204030204" pitchFamily="34" charset="0"/>
            </a:endParaRPr>
          </a:p>
        </p:txBody>
      </p:sp>
    </p:spTree>
    <p:extLst>
      <p:ext uri="{BB962C8B-B14F-4D97-AF65-F5344CB8AC3E}">
        <p14:creationId xmlns:p14="http://schemas.microsoft.com/office/powerpoint/2010/main" val="3067053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64FA0-F5E1-4BD6-BA29-37681C2B2EFC}"/>
              </a:ext>
            </a:extLst>
          </p:cNvPr>
          <p:cNvSpPr>
            <a:spLocks noGrp="1"/>
          </p:cNvSpPr>
          <p:nvPr>
            <p:ph type="title"/>
          </p:nvPr>
        </p:nvSpPr>
        <p:spPr>
          <a:xfrm>
            <a:off x="1945312" y="18254"/>
            <a:ext cx="7447936" cy="1325563"/>
          </a:xfrm>
        </p:spPr>
        <p:txBody>
          <a:bodyPr/>
          <a:lstStyle/>
          <a:p>
            <a:pPr algn="ctr"/>
            <a:r>
              <a:rPr lang="en-GB" dirty="0">
                <a:solidFill>
                  <a:srgbClr val="DF3F6E"/>
                </a:solidFill>
              </a:rPr>
              <a:t>Practical Solutions</a:t>
            </a:r>
          </a:p>
        </p:txBody>
      </p:sp>
      <p:sp>
        <p:nvSpPr>
          <p:cNvPr id="3" name="Content Placeholder 2">
            <a:extLst>
              <a:ext uri="{FF2B5EF4-FFF2-40B4-BE49-F238E27FC236}">
                <a16:creationId xmlns:a16="http://schemas.microsoft.com/office/drawing/2014/main" id="{033BE605-4431-4CBA-B73A-D47DC9166C61}"/>
              </a:ext>
            </a:extLst>
          </p:cNvPr>
          <p:cNvSpPr>
            <a:spLocks noGrp="1"/>
          </p:cNvSpPr>
          <p:nvPr>
            <p:ph idx="1"/>
          </p:nvPr>
        </p:nvSpPr>
        <p:spPr>
          <a:xfrm>
            <a:off x="1560625" y="2064808"/>
            <a:ext cx="8217310" cy="4636030"/>
          </a:xfrm>
        </p:spPr>
        <p:txBody>
          <a:bodyPr vert="horz" lIns="91440" tIns="45720" rIns="91440" bIns="45720" rtlCol="0" anchor="t">
            <a:normAutofit/>
          </a:bodyPr>
          <a:lstStyle/>
          <a:p>
            <a:pPr marL="514350" marR="0" indent="-514350" algn="l" rtl="0">
              <a:buFont typeface="+mj-lt"/>
              <a:buAutoNum type="arabicParenR"/>
            </a:pPr>
            <a:r>
              <a:rPr lang="en-GB" sz="3200" b="1" i="0" u="none" strike="noStrike" baseline="0" dirty="0">
                <a:solidFill>
                  <a:srgbClr val="551F75"/>
                </a:solidFill>
                <a:latin typeface="Arial Rounded MT Bold" panose="020F0704030504030204" pitchFamily="34" charset="0"/>
              </a:rPr>
              <a:t>Rethinking recruitment processes –  promoting diversity</a:t>
            </a:r>
          </a:p>
          <a:p>
            <a:pPr marL="514350" marR="0" indent="-514350" algn="l" rtl="0">
              <a:buFont typeface="+mj-lt"/>
              <a:buAutoNum type="arabicParenR"/>
            </a:pPr>
            <a:endParaRPr lang="en-GB" sz="3200" b="1" dirty="0">
              <a:solidFill>
                <a:srgbClr val="551F75"/>
              </a:solidFill>
              <a:latin typeface="Arial Rounded MT Bold" panose="020F0704030504030204" pitchFamily="34" charset="0"/>
            </a:endParaRPr>
          </a:p>
          <a:p>
            <a:pPr marL="514350" marR="0" indent="-514350" algn="l" rtl="0">
              <a:buFont typeface="+mj-lt"/>
              <a:buAutoNum type="arabicParenR"/>
            </a:pPr>
            <a:r>
              <a:rPr lang="en-GB" sz="3200" b="1" i="0" u="none" strike="noStrike" baseline="0" dirty="0">
                <a:solidFill>
                  <a:srgbClr val="551F75"/>
                </a:solidFill>
                <a:latin typeface="Arial Rounded MT Bold" panose="020F0704030504030204" pitchFamily="34" charset="0"/>
              </a:rPr>
              <a:t>Support at work – contributing to inclusion and belonging </a:t>
            </a:r>
          </a:p>
          <a:p>
            <a:pPr marL="514350" marR="0" indent="-514350" algn="l" rtl="0">
              <a:buFont typeface="+mj-lt"/>
              <a:buAutoNum type="arabicParenR"/>
            </a:pPr>
            <a:endParaRPr lang="en-GB" sz="3200" dirty="0">
              <a:solidFill>
                <a:srgbClr val="551F75"/>
              </a:solidFill>
              <a:latin typeface="Calibri" panose="020F0502020204030204" pitchFamily="34" charset="0"/>
            </a:endParaRPr>
          </a:p>
          <a:p>
            <a:pPr marL="0" marR="0" indent="0" algn="l" rtl="0">
              <a:buNone/>
            </a:pPr>
            <a:endParaRPr lang="en-GB" sz="3200" b="0" i="0" u="none" strike="noStrike" baseline="0" dirty="0">
              <a:solidFill>
                <a:srgbClr val="551F75"/>
              </a:solidFill>
              <a:latin typeface="Calibri" panose="020F0502020204030204" pitchFamily="34" charset="0"/>
            </a:endParaRPr>
          </a:p>
        </p:txBody>
      </p:sp>
    </p:spTree>
    <p:extLst>
      <p:ext uri="{BB962C8B-B14F-4D97-AF65-F5344CB8AC3E}">
        <p14:creationId xmlns:p14="http://schemas.microsoft.com/office/powerpoint/2010/main" val="19491519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64FA0-F5E1-4BD6-BA29-37681C2B2EFC}"/>
              </a:ext>
            </a:extLst>
          </p:cNvPr>
          <p:cNvSpPr>
            <a:spLocks noGrp="1"/>
          </p:cNvSpPr>
          <p:nvPr>
            <p:ph type="title"/>
          </p:nvPr>
        </p:nvSpPr>
        <p:spPr>
          <a:xfrm>
            <a:off x="1733150" y="157163"/>
            <a:ext cx="7976573" cy="1325563"/>
          </a:xfrm>
        </p:spPr>
        <p:txBody>
          <a:bodyPr>
            <a:normAutofit fontScale="90000"/>
          </a:bodyPr>
          <a:lstStyle/>
          <a:p>
            <a:pPr algn="ctr"/>
            <a:r>
              <a:rPr lang="en-GB" dirty="0">
                <a:solidFill>
                  <a:srgbClr val="DF3F6E"/>
                </a:solidFill>
              </a:rPr>
              <a:t>Concrete actions to reduce the Disability Employment Gap </a:t>
            </a:r>
          </a:p>
        </p:txBody>
      </p:sp>
      <p:sp>
        <p:nvSpPr>
          <p:cNvPr id="3" name="Content Placeholder 2">
            <a:extLst>
              <a:ext uri="{FF2B5EF4-FFF2-40B4-BE49-F238E27FC236}">
                <a16:creationId xmlns:a16="http://schemas.microsoft.com/office/drawing/2014/main" id="{033BE605-4431-4CBA-B73A-D47DC9166C61}"/>
              </a:ext>
            </a:extLst>
          </p:cNvPr>
          <p:cNvSpPr>
            <a:spLocks noGrp="1"/>
          </p:cNvSpPr>
          <p:nvPr>
            <p:ph idx="1"/>
          </p:nvPr>
        </p:nvSpPr>
        <p:spPr>
          <a:xfrm>
            <a:off x="1733150" y="1893357"/>
            <a:ext cx="8217310" cy="4636030"/>
          </a:xfrm>
        </p:spPr>
        <p:txBody>
          <a:bodyPr vert="horz" lIns="91440" tIns="45720" rIns="91440" bIns="45720" rtlCol="0" anchor="t">
            <a:normAutofit/>
          </a:bodyPr>
          <a:lstStyle/>
          <a:p>
            <a:pPr marR="0" algn="l" rtl="0">
              <a:buFont typeface="Wingdings" panose="05000000000000000000" pitchFamily="2" charset="2"/>
              <a:buChar char="ü"/>
            </a:pPr>
            <a:r>
              <a:rPr lang="en-GB" sz="3200" b="1" i="0" u="none" strike="noStrike" baseline="0">
                <a:solidFill>
                  <a:srgbClr val="551F75"/>
                </a:solidFill>
                <a:latin typeface="Arial Rounded MT Bold" panose="020F0704030504030204" pitchFamily="34" charset="0"/>
              </a:rPr>
              <a:t>Rethink </a:t>
            </a:r>
            <a:r>
              <a:rPr lang="en-GB" sz="3200" b="1" i="0" u="none" strike="noStrike" baseline="0" dirty="0">
                <a:solidFill>
                  <a:srgbClr val="551F75"/>
                </a:solidFill>
                <a:latin typeface="Arial Rounded MT Bold" panose="020F0704030504030204" pitchFamily="34" charset="0"/>
              </a:rPr>
              <a:t>recruitment processes (promotes diversity) </a:t>
            </a:r>
          </a:p>
          <a:p>
            <a:pPr marR="0" algn="l" rtl="0">
              <a:buFont typeface="Wingdings" panose="05000000000000000000" pitchFamily="2" charset="2"/>
              <a:buChar char="ü"/>
            </a:pPr>
            <a:r>
              <a:rPr lang="en-GB" sz="3200" b="1" dirty="0">
                <a:solidFill>
                  <a:srgbClr val="551F75"/>
                </a:solidFill>
                <a:latin typeface="Arial Rounded MT Bold" panose="020F0704030504030204" pitchFamily="34" charset="0"/>
              </a:rPr>
              <a:t> Support strategies in place (promotes inclusion) </a:t>
            </a:r>
          </a:p>
          <a:p>
            <a:pPr marR="0" algn="l" rtl="0">
              <a:buFont typeface="Wingdings" panose="05000000000000000000" pitchFamily="2" charset="2"/>
              <a:buChar char="ü"/>
            </a:pPr>
            <a:r>
              <a:rPr lang="en-GB" sz="3200" b="1" dirty="0">
                <a:solidFill>
                  <a:srgbClr val="551F75"/>
                </a:solidFill>
                <a:latin typeface="Arial Rounded MT Bold" panose="020F0704030504030204" pitchFamily="34" charset="0"/>
              </a:rPr>
              <a:t> Invest in training </a:t>
            </a:r>
          </a:p>
          <a:p>
            <a:pPr marR="0" algn="l" rtl="0">
              <a:buFont typeface="Wingdings" panose="05000000000000000000" pitchFamily="2" charset="2"/>
              <a:buChar char="ü"/>
            </a:pPr>
            <a:r>
              <a:rPr lang="en-GB" sz="3200" b="1" dirty="0">
                <a:solidFill>
                  <a:srgbClr val="551F75"/>
                </a:solidFill>
                <a:latin typeface="Arial Rounded MT Bold" panose="020F0704030504030204" pitchFamily="34" charset="0"/>
              </a:rPr>
              <a:t> Form partnerships </a:t>
            </a:r>
          </a:p>
          <a:p>
            <a:pPr marR="0" algn="l" rtl="0">
              <a:buFont typeface="Wingdings" panose="05000000000000000000" pitchFamily="2" charset="2"/>
              <a:buChar char="ü"/>
            </a:pPr>
            <a:r>
              <a:rPr lang="en-GB" sz="3200" b="1" dirty="0">
                <a:solidFill>
                  <a:srgbClr val="551F75"/>
                </a:solidFill>
                <a:latin typeface="Arial Rounded MT Bold" panose="020F0704030504030204" pitchFamily="34" charset="0"/>
              </a:rPr>
              <a:t> Join Disability Confident Schemes </a:t>
            </a:r>
            <a:endParaRPr lang="en-GB" sz="3200" dirty="0">
              <a:solidFill>
                <a:srgbClr val="551F75"/>
              </a:solidFill>
              <a:latin typeface="Arial Rounded MT Bold" panose="020F0704030504030204" pitchFamily="34" charset="0"/>
            </a:endParaRPr>
          </a:p>
          <a:p>
            <a:pPr marL="0" marR="0" indent="0" algn="l" rtl="0">
              <a:buNone/>
            </a:pPr>
            <a:endParaRPr lang="en-GB" sz="3200" b="0" i="0" u="none" strike="noStrike" baseline="0" dirty="0">
              <a:solidFill>
                <a:srgbClr val="551F75"/>
              </a:solidFill>
              <a:latin typeface="Calibri" panose="020F0502020204030204" pitchFamily="34" charset="0"/>
            </a:endParaRPr>
          </a:p>
        </p:txBody>
      </p:sp>
    </p:spTree>
    <p:extLst>
      <p:ext uri="{BB962C8B-B14F-4D97-AF65-F5344CB8AC3E}">
        <p14:creationId xmlns:p14="http://schemas.microsoft.com/office/powerpoint/2010/main" val="1970285176"/>
      </p:ext>
    </p:extLst>
  </p:cSld>
  <p:clrMapOvr>
    <a:masterClrMapping/>
  </p:clrMapOvr>
</p:sld>
</file>

<file path=ppt/theme/theme1.xml><?xml version="1.0" encoding="utf-8"?>
<a:theme xmlns:a="http://schemas.openxmlformats.org/drawingml/2006/main" name="Custom Design">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NABLE FONT">
      <a:majorFont>
        <a:latin typeface="Arial Rounded MT Bold"/>
        <a:ea typeface=""/>
        <a:cs typeface=""/>
      </a:majorFont>
      <a:minorFont>
        <a:latin typeface="Arial Rounded MT Bol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ENABLE FONT">
      <a:majorFont>
        <a:latin typeface="Arial Rounded MT Bold"/>
        <a:ea typeface=""/>
        <a:cs typeface=""/>
      </a:majorFont>
      <a:minorFont>
        <a:latin typeface="Arial Rounded MT Bol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ENABLE FONT">
      <a:majorFont>
        <a:latin typeface="Arial Rounded MT Bold"/>
        <a:ea typeface=""/>
        <a:cs typeface=""/>
      </a:majorFont>
      <a:minorFont>
        <a:latin typeface="Arial Rounded MT Bol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ENABLE FONT">
      <a:majorFont>
        <a:latin typeface="Arial Rounded MT Bold"/>
        <a:ea typeface=""/>
        <a:cs typeface=""/>
      </a:majorFont>
      <a:minorFont>
        <a:latin typeface="Arial Rounded MT Bol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ENABLE FONT">
      <a:majorFont>
        <a:latin typeface="Arial Rounded MT Bold"/>
        <a:ea typeface=""/>
        <a:cs typeface=""/>
      </a:majorFont>
      <a:minorFont>
        <a:latin typeface="Arial Rounded MT Bol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ENABLE FONT">
      <a:majorFont>
        <a:latin typeface="Arial Rounded MT Bold"/>
        <a:ea typeface=""/>
        <a:cs typeface=""/>
      </a:majorFont>
      <a:minorFont>
        <a:latin typeface="Arial Rounded MT Bol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ENABLE FONT">
      <a:majorFont>
        <a:latin typeface="Arial Rounded MT Bold"/>
        <a:ea typeface=""/>
        <a:cs typeface=""/>
      </a:majorFont>
      <a:minorFont>
        <a:latin typeface="Arial Rounded MT Bol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DBB88C564E1E14FAEC4FD509DACC232" ma:contentTypeVersion="4" ma:contentTypeDescription="Create a new document." ma:contentTypeScope="" ma:versionID="8fe4b06b6d60ef4ddbc9d9fa91807ce4">
  <xsd:schema xmlns:xsd="http://www.w3.org/2001/XMLSchema" xmlns:xs="http://www.w3.org/2001/XMLSchema" xmlns:p="http://schemas.microsoft.com/office/2006/metadata/properties" xmlns:ns2="b209ff7b-7c9b-498c-9ce5-a6829ff794a9" targetNamespace="http://schemas.microsoft.com/office/2006/metadata/properties" ma:root="true" ma:fieldsID="1e74a091e3a274b37561bdfd4e48f1d6" ns2:_="">
    <xsd:import namespace="b209ff7b-7c9b-498c-9ce5-a6829ff794a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209ff7b-7c9b-498c-9ce5-a6829ff794a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5694394-A602-4F4C-96B8-C77A5DB40E3D}">
  <ds:schemaRefs>
    <ds:schemaRef ds:uri="http://purl.org/dc/dcmitype/"/>
    <ds:schemaRef ds:uri="http://schemas.microsoft.com/office/2006/metadata/properties"/>
    <ds:schemaRef ds:uri="http://purl.org/dc/elements/1.1/"/>
    <ds:schemaRef ds:uri="http://schemas.openxmlformats.org/package/2006/metadata/core-properties"/>
    <ds:schemaRef ds:uri="http://purl.org/dc/terms/"/>
    <ds:schemaRef ds:uri="http://schemas.microsoft.com/office/2006/documentManagement/types"/>
    <ds:schemaRef ds:uri="http://schemas.microsoft.com/office/infopath/2007/PartnerControls"/>
    <ds:schemaRef ds:uri="ec338a05-06ac-4515-ad38-0379cb5e0041"/>
    <ds:schemaRef ds:uri="http://www.w3.org/XML/1998/namespace"/>
  </ds:schemaRefs>
</ds:datastoreItem>
</file>

<file path=customXml/itemProps2.xml><?xml version="1.0" encoding="utf-8"?>
<ds:datastoreItem xmlns:ds="http://schemas.openxmlformats.org/officeDocument/2006/customXml" ds:itemID="{16233FF4-4486-4A61-81F0-85645D673818}">
  <ds:schemaRefs>
    <ds:schemaRef ds:uri="http://schemas.microsoft.com/sharepoint/v3/contenttype/forms"/>
  </ds:schemaRefs>
</ds:datastoreItem>
</file>

<file path=customXml/itemProps3.xml><?xml version="1.0" encoding="utf-8"?>
<ds:datastoreItem xmlns:ds="http://schemas.openxmlformats.org/officeDocument/2006/customXml" ds:itemID="{F5F26890-2ED7-4F10-80CD-611334F98CD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209ff7b-7c9b-498c-9ce5-a6829ff794a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2935</TotalTime>
  <Words>220</Words>
  <Application>Microsoft Office PowerPoint</Application>
  <PresentationFormat>Widescreen</PresentationFormat>
  <Paragraphs>30</Paragraphs>
  <Slides>4</Slides>
  <Notes>4</Notes>
  <HiddenSlides>0</HiddenSlides>
  <MMClips>0</MMClips>
  <ScaleCrop>false</ScaleCrop>
  <HeadingPairs>
    <vt:vector size="6" baseType="variant">
      <vt:variant>
        <vt:lpstr>Fonts Used</vt:lpstr>
      </vt:variant>
      <vt:variant>
        <vt:i4>4</vt:i4>
      </vt:variant>
      <vt:variant>
        <vt:lpstr>Theme</vt:lpstr>
      </vt:variant>
      <vt:variant>
        <vt:i4>7</vt:i4>
      </vt:variant>
      <vt:variant>
        <vt:lpstr>Slide Titles</vt:lpstr>
      </vt:variant>
      <vt:variant>
        <vt:i4>4</vt:i4>
      </vt:variant>
    </vt:vector>
  </HeadingPairs>
  <TitlesOfParts>
    <vt:vector size="15" baseType="lpstr">
      <vt:lpstr>Arial</vt:lpstr>
      <vt:lpstr>Arial Rounded MT Bold</vt:lpstr>
      <vt:lpstr>Calibri</vt:lpstr>
      <vt:lpstr>Wingdings</vt:lpstr>
      <vt:lpstr>Custom Design</vt:lpstr>
      <vt:lpstr>1_Custom Design</vt:lpstr>
      <vt:lpstr>2_Custom Design</vt:lpstr>
      <vt:lpstr>4_Custom Design</vt:lpstr>
      <vt:lpstr>3_Custom Design</vt:lpstr>
      <vt:lpstr>5_Custom Design</vt:lpstr>
      <vt:lpstr>6_Custom Design</vt:lpstr>
      <vt:lpstr>Equity, Diversity, and Inclusion  - Reducing the Disability Employment Gap  Federico Marchiolli  Diversity and Inclusion Consultant   </vt:lpstr>
      <vt:lpstr>Challenges </vt:lpstr>
      <vt:lpstr>Practical Solutions</vt:lpstr>
      <vt:lpstr>Concrete actions to reduce the Disability Employment Gap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Disability Awareness </dc:title>
  <dc:creator>Megan Saunderson</dc:creator>
  <cp:lastModifiedBy>Federico Marchiolli</cp:lastModifiedBy>
  <cp:revision>89</cp:revision>
  <dcterms:created xsi:type="dcterms:W3CDTF">2020-06-30T09:58:51Z</dcterms:created>
  <dcterms:modified xsi:type="dcterms:W3CDTF">2022-02-09T14:54:09Z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0x010100ADBB88C564E1E14FAEC4FD509DACC232</vt:lpwstr>
  </property>
</Properties>
</file>