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9AE0-A09A-2B45-85A4-487E7080FD14}" type="datetimeFigureOut">
              <a:rPr lang="en-US" smtClean="0"/>
              <a:t>20/04/18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0D1F-74D2-474E-9A62-8D4AA9BC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QECTH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r="20107"/>
          <a:stretch>
            <a:fillRect/>
          </a:stretch>
        </p:blipFill>
        <p:spPr>
          <a:xfrm>
            <a:off x="296333" y="246698"/>
            <a:ext cx="4351867" cy="377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 descr="P1030143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99588"/>
            <a:ext cx="4495800" cy="46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1010855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0" y="3274639"/>
            <a:ext cx="148167" cy="171484"/>
          </a:xfrm>
          <a:prstGeom prst="rect">
            <a:avLst/>
          </a:prstGeom>
        </p:spPr>
      </p:pic>
      <p:pic>
        <p:nvPicPr>
          <p:cNvPr id="9" name="Content Placeholder 3" descr="CNV00034 (2)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542">
            <a:off x="209675" y="3645221"/>
            <a:ext cx="4998709" cy="27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1" descr="P1040449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>
          <a:xfrm>
            <a:off x="698500" y="3437273"/>
            <a:ext cx="2748949" cy="3420728"/>
          </a:xfrm>
          <a:prstGeom prst="rect">
            <a:avLst/>
          </a:prstGeom>
        </p:spPr>
      </p:pic>
      <p:pic>
        <p:nvPicPr>
          <p:cNvPr id="6" name="Content Placeholder 6" descr="P1030168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442299" y="1417638"/>
            <a:ext cx="133509" cy="182562"/>
          </a:xfrm>
          <a:prstGeom prst="rect">
            <a:avLst/>
          </a:prstGeom>
        </p:spPr>
      </p:pic>
      <p:pic>
        <p:nvPicPr>
          <p:cNvPr id="7" name="Content Placeholder 4" descr="P1030153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59" y="255379"/>
            <a:ext cx="4107941" cy="3161598"/>
          </a:xfrm>
          <a:prstGeom prst="rect">
            <a:avLst/>
          </a:prstGeom>
        </p:spPr>
      </p:pic>
      <p:pic>
        <p:nvPicPr>
          <p:cNvPr id="8" name="Content Placeholder 3" descr="P1040584.JPG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3943194" y="3780581"/>
            <a:ext cx="3867306" cy="3077420"/>
          </a:xfrm>
          <a:prstGeom prst="rect">
            <a:avLst/>
          </a:prstGeom>
        </p:spPr>
      </p:pic>
      <p:pic>
        <p:nvPicPr>
          <p:cNvPr id="9" name="Content Placeholder 6" descr="P1030168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629" y="255379"/>
            <a:ext cx="3479171" cy="40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1030171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0774"/>
            <a:ext cx="8229600" cy="59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Klaassen</dc:creator>
  <cp:lastModifiedBy>Barry Klaassen</cp:lastModifiedBy>
  <cp:revision>5</cp:revision>
  <dcterms:created xsi:type="dcterms:W3CDTF">2018-04-20T21:06:13Z</dcterms:created>
  <dcterms:modified xsi:type="dcterms:W3CDTF">2018-04-20T22:02:19Z</dcterms:modified>
</cp:coreProperties>
</file>