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
  </p:notesMasterIdLst>
  <p:sldIdLst>
    <p:sldId id="256" r:id="rId2"/>
    <p:sldId id="408" r:id="rId3"/>
    <p:sldId id="413" r:id="rId4"/>
    <p:sldId id="414" r:id="rId5"/>
    <p:sldId id="415" r:id="rId6"/>
    <p:sldId id="257" r:id="rId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AF8C791-C5FD-4B3B-85BE-F8225E11421C}" v="13" dt="2022-02-09T09:19:39.49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notesView">
  <p:normalViewPr horzBarState="maximized">
    <p:restoredLeft sz="16008" autoAdjust="0"/>
    <p:restoredTop sz="94660"/>
  </p:normalViewPr>
  <p:slideViewPr>
    <p:cSldViewPr snapToGrid="0">
      <p:cViewPr varScale="1">
        <p:scale>
          <a:sx n="63" d="100"/>
          <a:sy n="63" d="100"/>
        </p:scale>
        <p:origin x="32" y="80"/>
      </p:cViewPr>
      <p:guideLst/>
    </p:cSldViewPr>
  </p:slideViewPr>
  <p:notesTextViewPr>
    <p:cViewPr>
      <p:scale>
        <a:sx n="1" d="1"/>
        <a:sy n="1" d="1"/>
      </p:scale>
      <p:origin x="0" y="0"/>
    </p:cViewPr>
  </p:notesTextViewPr>
  <p:notesViewPr>
    <p:cSldViewPr snapToGrid="0">
      <p:cViewPr>
        <p:scale>
          <a:sx n="150" d="100"/>
          <a:sy n="150" d="100"/>
        </p:scale>
        <p:origin x="548" y="-93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13" Type="http://schemas.microsoft.com/office/2016/11/relationships/changesInfo" Target="changesInfos/changesInfo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 Id="rId14"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ood, Emma" userId="0c2c8473-29e7-47e3-b584-31b13d3cb1ca" providerId="ADAL" clId="{5AF8C791-C5FD-4B3B-85BE-F8225E11421C}"/>
    <pc:docChg chg="undo custSel addSld delSld modSld">
      <pc:chgData name="Wood, Emma" userId="0c2c8473-29e7-47e3-b584-31b13d3cb1ca" providerId="ADAL" clId="{5AF8C791-C5FD-4B3B-85BE-F8225E11421C}" dt="2022-02-09T09:23:49.644" v="600" actId="478"/>
      <pc:docMkLst>
        <pc:docMk/>
      </pc:docMkLst>
      <pc:sldChg chg="addSp delSp modSp mod setBg addAnim">
        <pc:chgData name="Wood, Emma" userId="0c2c8473-29e7-47e3-b584-31b13d3cb1ca" providerId="ADAL" clId="{5AF8C791-C5FD-4B3B-85BE-F8225E11421C}" dt="2022-02-09T09:19:54.462" v="595" actId="26606"/>
        <pc:sldMkLst>
          <pc:docMk/>
          <pc:sldMk cId="203784180" sldId="256"/>
        </pc:sldMkLst>
        <pc:spChg chg="mod">
          <ac:chgData name="Wood, Emma" userId="0c2c8473-29e7-47e3-b584-31b13d3cb1ca" providerId="ADAL" clId="{5AF8C791-C5FD-4B3B-85BE-F8225E11421C}" dt="2022-02-09T09:19:54.462" v="595" actId="26606"/>
          <ac:spMkLst>
            <pc:docMk/>
            <pc:sldMk cId="203784180" sldId="256"/>
            <ac:spMk id="4" creationId="{6F6FCFD4-22DC-4B27-984A-E0E33D5D7E9B}"/>
          </ac:spMkLst>
        </pc:spChg>
        <pc:spChg chg="mod">
          <ac:chgData name="Wood, Emma" userId="0c2c8473-29e7-47e3-b584-31b13d3cb1ca" providerId="ADAL" clId="{5AF8C791-C5FD-4B3B-85BE-F8225E11421C}" dt="2022-02-09T09:19:54.462" v="595" actId="26606"/>
          <ac:spMkLst>
            <pc:docMk/>
            <pc:sldMk cId="203784180" sldId="256"/>
            <ac:spMk id="5" creationId="{60926034-2682-4B6A-B29D-452F447CF681}"/>
          </ac:spMkLst>
        </pc:spChg>
        <pc:spChg chg="add del">
          <ac:chgData name="Wood, Emma" userId="0c2c8473-29e7-47e3-b584-31b13d3cb1ca" providerId="ADAL" clId="{5AF8C791-C5FD-4B3B-85BE-F8225E11421C}" dt="2022-02-09T09:18:13.693" v="587" actId="26606"/>
          <ac:spMkLst>
            <pc:docMk/>
            <pc:sldMk cId="203784180" sldId="256"/>
            <ac:spMk id="11" creationId="{87CC2527-562A-4F69-B487-4371E5B243E7}"/>
          </ac:spMkLst>
        </pc:spChg>
        <pc:spChg chg="add del">
          <ac:chgData name="Wood, Emma" userId="0c2c8473-29e7-47e3-b584-31b13d3cb1ca" providerId="ADAL" clId="{5AF8C791-C5FD-4B3B-85BE-F8225E11421C}" dt="2022-02-09T09:19:54.462" v="595" actId="26606"/>
          <ac:spMkLst>
            <pc:docMk/>
            <pc:sldMk cId="203784180" sldId="256"/>
            <ac:spMk id="18" creationId="{9B7AD9F6-8CE7-4299-8FC6-328F4DCD3FF9}"/>
          </ac:spMkLst>
        </pc:spChg>
        <pc:spChg chg="add del">
          <ac:chgData name="Wood, Emma" userId="0c2c8473-29e7-47e3-b584-31b13d3cb1ca" providerId="ADAL" clId="{5AF8C791-C5FD-4B3B-85BE-F8225E11421C}" dt="2022-02-09T09:19:54.462" v="595" actId="26606"/>
          <ac:spMkLst>
            <pc:docMk/>
            <pc:sldMk cId="203784180" sldId="256"/>
            <ac:spMk id="20" creationId="{F49775AF-8896-43EE-92C6-83497D6DC56F}"/>
          </ac:spMkLst>
        </pc:spChg>
        <pc:spChg chg="add del">
          <ac:chgData name="Wood, Emma" userId="0c2c8473-29e7-47e3-b584-31b13d3cb1ca" providerId="ADAL" clId="{5AF8C791-C5FD-4B3B-85BE-F8225E11421C}" dt="2022-02-09T09:19:54.431" v="594" actId="26606"/>
          <ac:spMkLst>
            <pc:docMk/>
            <pc:sldMk cId="203784180" sldId="256"/>
            <ac:spMk id="25" creationId="{9B7AD9F6-8CE7-4299-8FC6-328F4DCD3FF9}"/>
          </ac:spMkLst>
        </pc:spChg>
        <pc:spChg chg="add del">
          <ac:chgData name="Wood, Emma" userId="0c2c8473-29e7-47e3-b584-31b13d3cb1ca" providerId="ADAL" clId="{5AF8C791-C5FD-4B3B-85BE-F8225E11421C}" dt="2022-02-09T09:19:54.431" v="594" actId="26606"/>
          <ac:spMkLst>
            <pc:docMk/>
            <pc:sldMk cId="203784180" sldId="256"/>
            <ac:spMk id="27" creationId="{F49775AF-8896-43EE-92C6-83497D6DC56F}"/>
          </ac:spMkLst>
        </pc:spChg>
        <pc:spChg chg="add">
          <ac:chgData name="Wood, Emma" userId="0c2c8473-29e7-47e3-b584-31b13d3cb1ca" providerId="ADAL" clId="{5AF8C791-C5FD-4B3B-85BE-F8225E11421C}" dt="2022-02-09T09:19:54.462" v="595" actId="26606"/>
          <ac:spMkLst>
            <pc:docMk/>
            <pc:sldMk cId="203784180" sldId="256"/>
            <ac:spMk id="29" creationId="{A88B2AAA-B805-498E-A9E6-98B885855498}"/>
          </ac:spMkLst>
        </pc:spChg>
        <pc:spChg chg="add">
          <ac:chgData name="Wood, Emma" userId="0c2c8473-29e7-47e3-b584-31b13d3cb1ca" providerId="ADAL" clId="{5AF8C791-C5FD-4B3B-85BE-F8225E11421C}" dt="2022-02-09T09:19:54.462" v="595" actId="26606"/>
          <ac:spMkLst>
            <pc:docMk/>
            <pc:sldMk cId="203784180" sldId="256"/>
            <ac:spMk id="30" creationId="{07322A9E-F1EC-405E-8971-BA906EFFCCB8}"/>
          </ac:spMkLst>
        </pc:spChg>
        <pc:spChg chg="add">
          <ac:chgData name="Wood, Emma" userId="0c2c8473-29e7-47e3-b584-31b13d3cb1ca" providerId="ADAL" clId="{5AF8C791-C5FD-4B3B-85BE-F8225E11421C}" dt="2022-02-09T09:19:54.462" v="595" actId="26606"/>
          <ac:spMkLst>
            <pc:docMk/>
            <pc:sldMk cId="203784180" sldId="256"/>
            <ac:spMk id="31" creationId="{9B8051E0-19D7-43E1-BFD9-E6DBFEB3A3F1}"/>
          </ac:spMkLst>
        </pc:spChg>
        <pc:spChg chg="add">
          <ac:chgData name="Wood, Emma" userId="0c2c8473-29e7-47e3-b584-31b13d3cb1ca" providerId="ADAL" clId="{5AF8C791-C5FD-4B3B-85BE-F8225E11421C}" dt="2022-02-09T09:19:54.462" v="595" actId="26606"/>
          <ac:spMkLst>
            <pc:docMk/>
            <pc:sldMk cId="203784180" sldId="256"/>
            <ac:spMk id="32" creationId="{A5704422-1118-4FD1-95AD-29A064EB80D9}"/>
          </ac:spMkLst>
        </pc:spChg>
        <pc:spChg chg="add">
          <ac:chgData name="Wood, Emma" userId="0c2c8473-29e7-47e3-b584-31b13d3cb1ca" providerId="ADAL" clId="{5AF8C791-C5FD-4B3B-85BE-F8225E11421C}" dt="2022-02-09T09:19:54.462" v="595" actId="26606"/>
          <ac:spMkLst>
            <pc:docMk/>
            <pc:sldMk cId="203784180" sldId="256"/>
            <ac:spMk id="33" creationId="{4EDB2B02-86A2-46F5-A4BE-B7D9B10411D6}"/>
          </ac:spMkLst>
        </pc:spChg>
        <pc:spChg chg="add">
          <ac:chgData name="Wood, Emma" userId="0c2c8473-29e7-47e3-b584-31b13d3cb1ca" providerId="ADAL" clId="{5AF8C791-C5FD-4B3B-85BE-F8225E11421C}" dt="2022-02-09T09:19:54.462" v="595" actId="26606"/>
          <ac:spMkLst>
            <pc:docMk/>
            <pc:sldMk cId="203784180" sldId="256"/>
            <ac:spMk id="35" creationId="{43954639-FB5D-41F4-9560-6F6DFE778425}"/>
          </ac:spMkLst>
        </pc:spChg>
        <pc:spChg chg="add">
          <ac:chgData name="Wood, Emma" userId="0c2c8473-29e7-47e3-b584-31b13d3cb1ca" providerId="ADAL" clId="{5AF8C791-C5FD-4B3B-85BE-F8225E11421C}" dt="2022-02-09T09:19:54.462" v="595" actId="26606"/>
          <ac:spMkLst>
            <pc:docMk/>
            <pc:sldMk cId="203784180" sldId="256"/>
            <ac:spMk id="37" creationId="{E898931C-0323-41FA-A036-20F818B1FF81}"/>
          </ac:spMkLst>
        </pc:spChg>
        <pc:spChg chg="add">
          <ac:chgData name="Wood, Emma" userId="0c2c8473-29e7-47e3-b584-31b13d3cb1ca" providerId="ADAL" clId="{5AF8C791-C5FD-4B3B-85BE-F8225E11421C}" dt="2022-02-09T09:19:54.462" v="595" actId="26606"/>
          <ac:spMkLst>
            <pc:docMk/>
            <pc:sldMk cId="203784180" sldId="256"/>
            <ac:spMk id="39" creationId="{89AFE9DD-0792-4B98-B4EB-97ACA17E6AA8}"/>
          </ac:spMkLst>
        </pc:spChg>
        <pc:spChg chg="add">
          <ac:chgData name="Wood, Emma" userId="0c2c8473-29e7-47e3-b584-31b13d3cb1ca" providerId="ADAL" clId="{5AF8C791-C5FD-4B3B-85BE-F8225E11421C}" dt="2022-02-09T09:19:54.462" v="595" actId="26606"/>
          <ac:spMkLst>
            <pc:docMk/>
            <pc:sldMk cId="203784180" sldId="256"/>
            <ac:spMk id="41" creationId="{3981F5C4-9AE1-404E-AF44-A4E6DB374F9D}"/>
          </ac:spMkLst>
        </pc:spChg>
        <pc:spChg chg="add">
          <ac:chgData name="Wood, Emma" userId="0c2c8473-29e7-47e3-b584-31b13d3cb1ca" providerId="ADAL" clId="{5AF8C791-C5FD-4B3B-85BE-F8225E11421C}" dt="2022-02-09T09:19:54.462" v="595" actId="26606"/>
          <ac:spMkLst>
            <pc:docMk/>
            <pc:sldMk cId="203784180" sldId="256"/>
            <ac:spMk id="43" creationId="{763C1781-8726-4FAC-8C45-FF40376BE409}"/>
          </ac:spMkLst>
        </pc:spChg>
        <pc:spChg chg="add">
          <ac:chgData name="Wood, Emma" userId="0c2c8473-29e7-47e3-b584-31b13d3cb1ca" providerId="ADAL" clId="{5AF8C791-C5FD-4B3B-85BE-F8225E11421C}" dt="2022-02-09T09:19:54.462" v="595" actId="26606"/>
          <ac:spMkLst>
            <pc:docMk/>
            <pc:sldMk cId="203784180" sldId="256"/>
            <ac:spMk id="45" creationId="{301491B5-56C7-43DC-A3D9-861EECCA056A}"/>
          </ac:spMkLst>
        </pc:spChg>
        <pc:spChg chg="add">
          <ac:chgData name="Wood, Emma" userId="0c2c8473-29e7-47e3-b584-31b13d3cb1ca" providerId="ADAL" clId="{5AF8C791-C5FD-4B3B-85BE-F8225E11421C}" dt="2022-02-09T09:19:54.462" v="595" actId="26606"/>
          <ac:spMkLst>
            <pc:docMk/>
            <pc:sldMk cId="203784180" sldId="256"/>
            <ac:spMk id="47" creationId="{237E2353-22DF-46E0-A200-FB30F8F394E2}"/>
          </ac:spMkLst>
        </pc:spChg>
        <pc:spChg chg="add">
          <ac:chgData name="Wood, Emma" userId="0c2c8473-29e7-47e3-b584-31b13d3cb1ca" providerId="ADAL" clId="{5AF8C791-C5FD-4B3B-85BE-F8225E11421C}" dt="2022-02-09T09:19:54.462" v="595" actId="26606"/>
          <ac:spMkLst>
            <pc:docMk/>
            <pc:sldMk cId="203784180" sldId="256"/>
            <ac:spMk id="49" creationId="{DD6138DB-057B-45F7-A5F4-E7BFDA20D02C}"/>
          </ac:spMkLst>
        </pc:spChg>
        <pc:spChg chg="add">
          <ac:chgData name="Wood, Emma" userId="0c2c8473-29e7-47e3-b584-31b13d3cb1ca" providerId="ADAL" clId="{5AF8C791-C5FD-4B3B-85BE-F8225E11421C}" dt="2022-02-09T09:19:54.462" v="595" actId="26606"/>
          <ac:spMkLst>
            <pc:docMk/>
            <pc:sldMk cId="203784180" sldId="256"/>
            <ac:spMk id="51" creationId="{79A54AB1-B64F-4843-BFAB-81CB74E66B65}"/>
          </ac:spMkLst>
        </pc:spChg>
        <pc:picChg chg="add mod ord modCrop">
          <ac:chgData name="Wood, Emma" userId="0c2c8473-29e7-47e3-b584-31b13d3cb1ca" providerId="ADAL" clId="{5AF8C791-C5FD-4B3B-85BE-F8225E11421C}" dt="2022-02-09T09:19:54.462" v="595" actId="26606"/>
          <ac:picMkLst>
            <pc:docMk/>
            <pc:sldMk cId="203784180" sldId="256"/>
            <ac:picMk id="6" creationId="{441082E7-19EB-410A-A47A-14066BC9D309}"/>
          </ac:picMkLst>
        </pc:picChg>
        <pc:cxnChg chg="add del">
          <ac:chgData name="Wood, Emma" userId="0c2c8473-29e7-47e3-b584-31b13d3cb1ca" providerId="ADAL" clId="{5AF8C791-C5FD-4B3B-85BE-F8225E11421C}" dt="2022-02-09T09:18:13.693" v="587" actId="26606"/>
          <ac:cxnSpMkLst>
            <pc:docMk/>
            <pc:sldMk cId="203784180" sldId="256"/>
            <ac:cxnSpMk id="13" creationId="{BCDAEC91-5BCE-4B55-9CC0-43EF94CB734B}"/>
          </ac:cxnSpMkLst>
        </pc:cxnChg>
      </pc:sldChg>
      <pc:sldChg chg="addSp delSp modSp mod setBg setClrOvrMap modNotes">
        <pc:chgData name="Wood, Emma" userId="0c2c8473-29e7-47e3-b584-31b13d3cb1ca" providerId="ADAL" clId="{5AF8C791-C5FD-4B3B-85BE-F8225E11421C}" dt="2022-02-09T09:23:49.644" v="600" actId="478"/>
        <pc:sldMkLst>
          <pc:docMk/>
          <pc:sldMk cId="3956270249" sldId="257"/>
        </pc:sldMkLst>
        <pc:spChg chg="add mod ord">
          <ac:chgData name="Wood, Emma" userId="0c2c8473-29e7-47e3-b584-31b13d3cb1ca" providerId="ADAL" clId="{5AF8C791-C5FD-4B3B-85BE-F8225E11421C}" dt="2022-02-09T09:11:51.268" v="495" actId="1076"/>
          <ac:spMkLst>
            <pc:docMk/>
            <pc:sldMk cId="3956270249" sldId="257"/>
            <ac:spMk id="9" creationId="{1EFB792B-19DE-4B6A-B746-C877BB8DA5C7}"/>
          </ac:spMkLst>
        </pc:spChg>
        <pc:spChg chg="add del">
          <ac:chgData name="Wood, Emma" userId="0c2c8473-29e7-47e3-b584-31b13d3cb1ca" providerId="ADAL" clId="{5AF8C791-C5FD-4B3B-85BE-F8225E11421C}" dt="2022-02-09T09:09:54.645" v="477" actId="26606"/>
          <ac:spMkLst>
            <pc:docMk/>
            <pc:sldMk cId="3956270249" sldId="257"/>
            <ac:spMk id="14" creationId="{9D25F302-27C5-414F-97F8-6EA0A6C028BA}"/>
          </ac:spMkLst>
        </pc:spChg>
        <pc:spChg chg="add del">
          <ac:chgData name="Wood, Emma" userId="0c2c8473-29e7-47e3-b584-31b13d3cb1ca" providerId="ADAL" clId="{5AF8C791-C5FD-4B3B-85BE-F8225E11421C}" dt="2022-02-09T09:09:54.645" v="477" actId="26606"/>
          <ac:spMkLst>
            <pc:docMk/>
            <pc:sldMk cId="3956270249" sldId="257"/>
            <ac:spMk id="16" creationId="{830A36F8-48C2-4842-A87B-8CE8DF4E7FD2}"/>
          </ac:spMkLst>
        </pc:spChg>
        <pc:spChg chg="add del">
          <ac:chgData name="Wood, Emma" userId="0c2c8473-29e7-47e3-b584-31b13d3cb1ca" providerId="ADAL" clId="{5AF8C791-C5FD-4B3B-85BE-F8225E11421C}" dt="2022-02-09T09:09:54.645" v="477" actId="26606"/>
          <ac:spMkLst>
            <pc:docMk/>
            <pc:sldMk cId="3956270249" sldId="257"/>
            <ac:spMk id="18" creationId="{086A5A31-B10A-4793-84D4-D785959AE5B8}"/>
          </ac:spMkLst>
        </pc:spChg>
        <pc:spChg chg="add del">
          <ac:chgData name="Wood, Emma" userId="0c2c8473-29e7-47e3-b584-31b13d3cb1ca" providerId="ADAL" clId="{5AF8C791-C5FD-4B3B-85BE-F8225E11421C}" dt="2022-02-09T09:10:22.714" v="483" actId="26606"/>
          <ac:spMkLst>
            <pc:docMk/>
            <pc:sldMk cId="3956270249" sldId="257"/>
            <ac:spMk id="20" creationId="{2EEE8F11-3582-44B7-9869-F2D26D7DD9D4}"/>
          </ac:spMkLst>
        </pc:spChg>
        <pc:spChg chg="add del">
          <ac:chgData name="Wood, Emma" userId="0c2c8473-29e7-47e3-b584-31b13d3cb1ca" providerId="ADAL" clId="{5AF8C791-C5FD-4B3B-85BE-F8225E11421C}" dt="2022-02-09T09:10:22.714" v="483" actId="26606"/>
          <ac:spMkLst>
            <pc:docMk/>
            <pc:sldMk cId="3956270249" sldId="257"/>
            <ac:spMk id="21" creationId="{2141F1CC-6A53-4BCF-9127-AABB52E2497E}"/>
          </ac:spMkLst>
        </pc:spChg>
        <pc:spChg chg="add del">
          <ac:chgData name="Wood, Emma" userId="0c2c8473-29e7-47e3-b584-31b13d3cb1ca" providerId="ADAL" clId="{5AF8C791-C5FD-4B3B-85BE-F8225E11421C}" dt="2022-02-09T09:10:22.714" v="483" actId="26606"/>
          <ac:spMkLst>
            <pc:docMk/>
            <pc:sldMk cId="3956270249" sldId="257"/>
            <ac:spMk id="22" creationId="{561B2B49-7142-4CA8-A929-4671548E6A5A}"/>
          </ac:spMkLst>
        </pc:spChg>
        <pc:spChg chg="add del">
          <ac:chgData name="Wood, Emma" userId="0c2c8473-29e7-47e3-b584-31b13d3cb1ca" providerId="ADAL" clId="{5AF8C791-C5FD-4B3B-85BE-F8225E11421C}" dt="2022-02-09T09:10:22.129" v="482" actId="26606"/>
          <ac:spMkLst>
            <pc:docMk/>
            <pc:sldMk cId="3956270249" sldId="257"/>
            <ac:spMk id="27" creationId="{003713C1-2FB2-413B-BF91-3AE41726FB7A}"/>
          </ac:spMkLst>
        </pc:spChg>
        <pc:spChg chg="add del">
          <ac:chgData name="Wood, Emma" userId="0c2c8473-29e7-47e3-b584-31b13d3cb1ca" providerId="ADAL" clId="{5AF8C791-C5FD-4B3B-85BE-F8225E11421C}" dt="2022-02-09T09:10:22.129" v="482" actId="26606"/>
          <ac:spMkLst>
            <pc:docMk/>
            <pc:sldMk cId="3956270249" sldId="257"/>
            <ac:spMk id="29" creationId="{90795B4D-5022-4A7F-A01D-8D880B7CDBE6}"/>
          </ac:spMkLst>
        </pc:spChg>
        <pc:spChg chg="add del">
          <ac:chgData name="Wood, Emma" userId="0c2c8473-29e7-47e3-b584-31b13d3cb1ca" providerId="ADAL" clId="{5AF8C791-C5FD-4B3B-85BE-F8225E11421C}" dt="2022-02-09T09:10:22.129" v="482" actId="26606"/>
          <ac:spMkLst>
            <pc:docMk/>
            <pc:sldMk cId="3956270249" sldId="257"/>
            <ac:spMk id="31" creationId="{AFD19018-DE7C-4796-ADF2-AD2EB0FC0D9C}"/>
          </ac:spMkLst>
        </pc:spChg>
        <pc:spChg chg="add del">
          <ac:chgData name="Wood, Emma" userId="0c2c8473-29e7-47e3-b584-31b13d3cb1ca" providerId="ADAL" clId="{5AF8C791-C5FD-4B3B-85BE-F8225E11421C}" dt="2022-02-09T09:10:22.129" v="482" actId="26606"/>
          <ac:spMkLst>
            <pc:docMk/>
            <pc:sldMk cId="3956270249" sldId="257"/>
            <ac:spMk id="33" creationId="{B1A0A2C2-4F85-44AF-8708-8DCA4B550CB8}"/>
          </ac:spMkLst>
        </pc:spChg>
        <pc:picChg chg="mod ord modCrop">
          <ac:chgData name="Wood, Emma" userId="0c2c8473-29e7-47e3-b584-31b13d3cb1ca" providerId="ADAL" clId="{5AF8C791-C5FD-4B3B-85BE-F8225E11421C}" dt="2022-02-09T09:11:15.077" v="489" actId="1076"/>
          <ac:picMkLst>
            <pc:docMk/>
            <pc:sldMk cId="3956270249" sldId="257"/>
            <ac:picMk id="3" creationId="{C3764451-638D-4278-85BE-CB5091A33BB4}"/>
          </ac:picMkLst>
        </pc:picChg>
        <pc:picChg chg="add mod ord modCrop">
          <ac:chgData name="Wood, Emma" userId="0c2c8473-29e7-47e3-b584-31b13d3cb1ca" providerId="ADAL" clId="{5AF8C791-C5FD-4B3B-85BE-F8225E11421C}" dt="2022-02-09T09:11:32.642" v="494" actId="1076"/>
          <ac:picMkLst>
            <pc:docMk/>
            <pc:sldMk cId="3956270249" sldId="257"/>
            <ac:picMk id="6" creationId="{B2069202-09D9-4F18-BE9E-8A8EF18D13F8}"/>
          </ac:picMkLst>
        </pc:picChg>
        <pc:picChg chg="add mod modCrop">
          <ac:chgData name="Wood, Emma" userId="0c2c8473-29e7-47e3-b584-31b13d3cb1ca" providerId="ADAL" clId="{5AF8C791-C5FD-4B3B-85BE-F8225E11421C}" dt="2022-02-09T09:11:57.896" v="496" actId="14100"/>
          <ac:picMkLst>
            <pc:docMk/>
            <pc:sldMk cId="3956270249" sldId="257"/>
            <ac:picMk id="8" creationId="{58389316-53B6-4E4E-B03A-A63018358B4A}"/>
          </ac:picMkLst>
        </pc:picChg>
      </pc:sldChg>
      <pc:sldChg chg="modNotes">
        <pc:chgData name="Wood, Emma" userId="0c2c8473-29e7-47e3-b584-31b13d3cb1ca" providerId="ADAL" clId="{5AF8C791-C5FD-4B3B-85BE-F8225E11421C}" dt="2022-02-09T08:55:39.892" v="374" actId="20577"/>
        <pc:sldMkLst>
          <pc:docMk/>
          <pc:sldMk cId="3583435775" sldId="408"/>
        </pc:sldMkLst>
      </pc:sldChg>
      <pc:sldChg chg="modSp mod modNotes">
        <pc:chgData name="Wood, Emma" userId="0c2c8473-29e7-47e3-b584-31b13d3cb1ca" providerId="ADAL" clId="{5AF8C791-C5FD-4B3B-85BE-F8225E11421C}" dt="2022-02-09T08:55:58.977" v="397" actId="20577"/>
        <pc:sldMkLst>
          <pc:docMk/>
          <pc:sldMk cId="3325590023" sldId="413"/>
        </pc:sldMkLst>
        <pc:spChg chg="mod">
          <ac:chgData name="Wood, Emma" userId="0c2c8473-29e7-47e3-b584-31b13d3cb1ca" providerId="ADAL" clId="{5AF8C791-C5FD-4B3B-85BE-F8225E11421C}" dt="2022-02-09T08:52:23.786" v="161" actId="1076"/>
          <ac:spMkLst>
            <pc:docMk/>
            <pc:sldMk cId="3325590023" sldId="413"/>
            <ac:spMk id="2" creationId="{9194CB6C-DE24-4BFC-95DA-DC25A635D86E}"/>
          </ac:spMkLst>
        </pc:spChg>
      </pc:sldChg>
      <pc:sldChg chg="addSp modSp new mod setBg">
        <pc:chgData name="Wood, Emma" userId="0c2c8473-29e7-47e3-b584-31b13d3cb1ca" providerId="ADAL" clId="{5AF8C791-C5FD-4B3B-85BE-F8225E11421C}" dt="2022-02-09T09:13:16.478" v="504" actId="27636"/>
        <pc:sldMkLst>
          <pc:docMk/>
          <pc:sldMk cId="169732701" sldId="415"/>
        </pc:sldMkLst>
        <pc:spChg chg="add mod">
          <ac:chgData name="Wood, Emma" userId="0c2c8473-29e7-47e3-b584-31b13d3cb1ca" providerId="ADAL" clId="{5AF8C791-C5FD-4B3B-85BE-F8225E11421C}" dt="2022-02-09T09:13:16.478" v="504" actId="27636"/>
          <ac:spMkLst>
            <pc:docMk/>
            <pc:sldMk cId="169732701" sldId="415"/>
            <ac:spMk id="3" creationId="{74C23443-B583-49A3-8163-3236232FA4EC}"/>
          </ac:spMkLst>
        </pc:spChg>
        <pc:spChg chg="add">
          <ac:chgData name="Wood, Emma" userId="0c2c8473-29e7-47e3-b584-31b13d3cb1ca" providerId="ADAL" clId="{5AF8C791-C5FD-4B3B-85BE-F8225E11421C}" dt="2022-02-09T08:50:51.328" v="143" actId="26606"/>
          <ac:spMkLst>
            <pc:docMk/>
            <pc:sldMk cId="169732701" sldId="415"/>
            <ac:spMk id="8" creationId="{04812C46-200A-4DEB-A05E-3ED6C68C2387}"/>
          </ac:spMkLst>
        </pc:spChg>
        <pc:spChg chg="add">
          <ac:chgData name="Wood, Emma" userId="0c2c8473-29e7-47e3-b584-31b13d3cb1ca" providerId="ADAL" clId="{5AF8C791-C5FD-4B3B-85BE-F8225E11421C}" dt="2022-02-09T08:50:51.328" v="143" actId="26606"/>
          <ac:spMkLst>
            <pc:docMk/>
            <pc:sldMk cId="169732701" sldId="415"/>
            <ac:spMk id="10" creationId="{D1EA859B-E555-4109-94F3-6700E046E008}"/>
          </ac:spMkLst>
        </pc:spChg>
        <pc:picChg chg="add mod modCrop">
          <ac:chgData name="Wood, Emma" userId="0c2c8473-29e7-47e3-b584-31b13d3cb1ca" providerId="ADAL" clId="{5AF8C791-C5FD-4B3B-85BE-F8225E11421C}" dt="2022-02-09T08:50:51.328" v="143" actId="26606"/>
          <ac:picMkLst>
            <pc:docMk/>
            <pc:sldMk cId="169732701" sldId="415"/>
            <ac:picMk id="2" creationId="{A0EA1AA0-C347-4C1F-B778-570CE3BC7B72}"/>
          </ac:picMkLst>
        </pc:picChg>
      </pc:sldChg>
      <pc:sldChg chg="addSp delSp modSp new del modAnim">
        <pc:chgData name="Wood, Emma" userId="0c2c8473-29e7-47e3-b584-31b13d3cb1ca" providerId="ADAL" clId="{5AF8C791-C5FD-4B3B-85BE-F8225E11421C}" dt="2022-02-09T09:20:05.295" v="596" actId="47"/>
        <pc:sldMkLst>
          <pc:docMk/>
          <pc:sldMk cId="638784646" sldId="416"/>
        </pc:sldMkLst>
        <pc:spChg chg="add del mod">
          <ac:chgData name="Wood, Emma" userId="0c2c8473-29e7-47e3-b584-31b13d3cb1ca" providerId="ADAL" clId="{5AF8C791-C5FD-4B3B-85BE-F8225E11421C}" dt="2022-02-09T09:19:39.496" v="592"/>
          <ac:spMkLst>
            <pc:docMk/>
            <pc:sldMk cId="638784646" sldId="416"/>
            <ac:spMk id="2" creationId="{61699C4B-E47F-4F42-B521-451342142231}"/>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1A2288C-0ADA-4F75-ACC3-3B2FC324A905}" type="datetimeFigureOut">
              <a:rPr lang="en-GB" smtClean="0"/>
              <a:t>09/02/2022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CE6EF2-2F9C-4EEF-87BE-B80702568BE2}" type="slidenum">
              <a:rPr lang="en-GB" smtClean="0"/>
              <a:t>‹#›</a:t>
            </a:fld>
            <a:endParaRPr lang="en-GB"/>
          </a:p>
        </p:txBody>
      </p:sp>
    </p:spTree>
    <p:extLst>
      <p:ext uri="{BB962C8B-B14F-4D97-AF65-F5344CB8AC3E}">
        <p14:creationId xmlns:p14="http://schemas.microsoft.com/office/powerpoint/2010/main" val="2554198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8CE6EF2-2F9C-4EEF-87BE-B80702568BE2}" type="slidenum">
              <a:rPr lang="en-GB" smtClean="0"/>
              <a:t>1</a:t>
            </a:fld>
            <a:endParaRPr lang="en-GB"/>
          </a:p>
        </p:txBody>
      </p:sp>
    </p:spTree>
    <p:extLst>
      <p:ext uri="{BB962C8B-B14F-4D97-AF65-F5344CB8AC3E}">
        <p14:creationId xmlns:p14="http://schemas.microsoft.com/office/powerpoint/2010/main" val="3410164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Reclaim the word racism</a:t>
            </a:r>
          </a:p>
          <a:p>
            <a:r>
              <a:rPr lang="en-GB" dirty="0"/>
              <a:t>Recognise it’s the water we swim in that makes us assume things about others </a:t>
            </a:r>
          </a:p>
          <a:p>
            <a:r>
              <a:rPr lang="en-GB" dirty="0"/>
              <a:t>Actively work out a way to break down the social norms erected as a result of decades of oppression. </a:t>
            </a:r>
          </a:p>
          <a:p>
            <a:endParaRPr lang="en-GB" dirty="0"/>
          </a:p>
          <a:p>
            <a:endParaRPr lang="en-GB" dirty="0"/>
          </a:p>
        </p:txBody>
      </p:sp>
      <p:sp>
        <p:nvSpPr>
          <p:cNvPr id="4" name="Slide Number Placeholder 3"/>
          <p:cNvSpPr>
            <a:spLocks noGrp="1"/>
          </p:cNvSpPr>
          <p:nvPr>
            <p:ph type="sldNum" sz="quarter" idx="5"/>
          </p:nvPr>
        </p:nvSpPr>
        <p:spPr/>
        <p:txBody>
          <a:bodyPr/>
          <a:lstStyle/>
          <a:p>
            <a:fld id="{9FE19857-723E-45F5-B7CD-A3849DCB59EE}" type="slidenum">
              <a:rPr lang="en-GB" smtClean="0"/>
              <a:t>2</a:t>
            </a:fld>
            <a:endParaRPr lang="en-GB"/>
          </a:p>
        </p:txBody>
      </p:sp>
    </p:spTree>
    <p:extLst>
      <p:ext uri="{BB962C8B-B14F-4D97-AF65-F5344CB8AC3E}">
        <p14:creationId xmlns:p14="http://schemas.microsoft.com/office/powerpoint/2010/main" val="6979817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how we did it. </a:t>
            </a:r>
          </a:p>
        </p:txBody>
      </p:sp>
      <p:sp>
        <p:nvSpPr>
          <p:cNvPr id="4" name="Slide Number Placeholder 3"/>
          <p:cNvSpPr>
            <a:spLocks noGrp="1"/>
          </p:cNvSpPr>
          <p:nvPr>
            <p:ph type="sldNum" sz="quarter" idx="5"/>
          </p:nvPr>
        </p:nvSpPr>
        <p:spPr/>
        <p:txBody>
          <a:bodyPr/>
          <a:lstStyle/>
          <a:p>
            <a:fld id="{C8CE6EF2-2F9C-4EEF-87BE-B80702568BE2}" type="slidenum">
              <a:rPr lang="en-GB" smtClean="0"/>
              <a:t>3</a:t>
            </a:fld>
            <a:endParaRPr lang="en-GB"/>
          </a:p>
        </p:txBody>
      </p:sp>
    </p:spTree>
    <p:extLst>
      <p:ext uri="{BB962C8B-B14F-4D97-AF65-F5344CB8AC3E}">
        <p14:creationId xmlns:p14="http://schemas.microsoft.com/office/powerpoint/2010/main" val="12030445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8CE6EF2-2F9C-4EEF-87BE-B80702568BE2}" type="slidenum">
              <a:rPr lang="en-GB" smtClean="0"/>
              <a:t>4</a:t>
            </a:fld>
            <a:endParaRPr lang="en-GB"/>
          </a:p>
        </p:txBody>
      </p:sp>
    </p:spTree>
    <p:extLst>
      <p:ext uri="{BB962C8B-B14F-4D97-AF65-F5344CB8AC3E}">
        <p14:creationId xmlns:p14="http://schemas.microsoft.com/office/powerpoint/2010/main" val="1388891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8CE6EF2-2F9C-4EEF-87BE-B80702568BE2}" type="slidenum">
              <a:rPr lang="en-GB" smtClean="0"/>
              <a:t>5</a:t>
            </a:fld>
            <a:endParaRPr lang="en-GB"/>
          </a:p>
        </p:txBody>
      </p:sp>
    </p:spTree>
    <p:extLst>
      <p:ext uri="{BB962C8B-B14F-4D97-AF65-F5344CB8AC3E}">
        <p14:creationId xmlns:p14="http://schemas.microsoft.com/office/powerpoint/2010/main" val="28324049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11213" y="1624013"/>
            <a:ext cx="3538537" cy="1990725"/>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8CE6EF2-2F9C-4EEF-87BE-B80702568BE2}" type="slidenum">
              <a:rPr lang="en-GB" smtClean="0"/>
              <a:t>6</a:t>
            </a:fld>
            <a:endParaRPr lang="en-GB"/>
          </a:p>
        </p:txBody>
      </p:sp>
    </p:spTree>
    <p:extLst>
      <p:ext uri="{BB962C8B-B14F-4D97-AF65-F5344CB8AC3E}">
        <p14:creationId xmlns:p14="http://schemas.microsoft.com/office/powerpoint/2010/main" val="19531073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F6E8B-0C71-494D-ADA6-3218E0FD106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5DCC0D2E-31CD-41E6-BF89-6AF62A746C2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6583D5AA-F158-468E-8EE9-B6037C4AE0C6}"/>
              </a:ext>
            </a:extLst>
          </p:cNvPr>
          <p:cNvSpPr>
            <a:spLocks noGrp="1"/>
          </p:cNvSpPr>
          <p:nvPr>
            <p:ph type="dt" sz="half" idx="10"/>
          </p:nvPr>
        </p:nvSpPr>
        <p:spPr/>
        <p:txBody>
          <a:bodyPr/>
          <a:lstStyle/>
          <a:p>
            <a:fld id="{9471F7CB-08BC-48BA-A47F-B3A65126528D}" type="datetimeFigureOut">
              <a:rPr lang="en-GB" smtClean="0"/>
              <a:t>09/02/2022</a:t>
            </a:fld>
            <a:endParaRPr lang="en-GB"/>
          </a:p>
        </p:txBody>
      </p:sp>
      <p:sp>
        <p:nvSpPr>
          <p:cNvPr id="5" name="Footer Placeholder 4">
            <a:extLst>
              <a:ext uri="{FF2B5EF4-FFF2-40B4-BE49-F238E27FC236}">
                <a16:creationId xmlns:a16="http://schemas.microsoft.com/office/drawing/2014/main" id="{26E4C4E6-2145-40A0-BE01-08DEF1E4E18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A5A87E6-2521-4A93-8B60-81F31FC6FF96}"/>
              </a:ext>
            </a:extLst>
          </p:cNvPr>
          <p:cNvSpPr>
            <a:spLocks noGrp="1"/>
          </p:cNvSpPr>
          <p:nvPr>
            <p:ph type="sldNum" sz="quarter" idx="12"/>
          </p:nvPr>
        </p:nvSpPr>
        <p:spPr/>
        <p:txBody>
          <a:bodyPr/>
          <a:lstStyle/>
          <a:p>
            <a:fld id="{903C8D10-8EB6-422A-AE12-36428FED0DA3}" type="slidenum">
              <a:rPr lang="en-GB" smtClean="0"/>
              <a:t>‹#›</a:t>
            </a:fld>
            <a:endParaRPr lang="en-GB"/>
          </a:p>
        </p:txBody>
      </p:sp>
    </p:spTree>
    <p:extLst>
      <p:ext uri="{BB962C8B-B14F-4D97-AF65-F5344CB8AC3E}">
        <p14:creationId xmlns:p14="http://schemas.microsoft.com/office/powerpoint/2010/main" val="39308818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EB4904-DA8A-473B-B4FA-77C90B6750C4}"/>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A09E706-74AE-4C68-A79F-4CA767878BD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C6334A6-858F-4762-8FB6-D76B36B6E466}"/>
              </a:ext>
            </a:extLst>
          </p:cNvPr>
          <p:cNvSpPr>
            <a:spLocks noGrp="1"/>
          </p:cNvSpPr>
          <p:nvPr>
            <p:ph type="dt" sz="half" idx="10"/>
          </p:nvPr>
        </p:nvSpPr>
        <p:spPr/>
        <p:txBody>
          <a:bodyPr/>
          <a:lstStyle/>
          <a:p>
            <a:fld id="{9471F7CB-08BC-48BA-A47F-B3A65126528D}" type="datetimeFigureOut">
              <a:rPr lang="en-GB" smtClean="0"/>
              <a:t>09/02/2022</a:t>
            </a:fld>
            <a:endParaRPr lang="en-GB"/>
          </a:p>
        </p:txBody>
      </p:sp>
      <p:sp>
        <p:nvSpPr>
          <p:cNvPr id="5" name="Footer Placeholder 4">
            <a:extLst>
              <a:ext uri="{FF2B5EF4-FFF2-40B4-BE49-F238E27FC236}">
                <a16:creationId xmlns:a16="http://schemas.microsoft.com/office/drawing/2014/main" id="{3B8C473B-9662-423D-BB25-540DDC3C8FF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777C145-BF48-44B1-B3D7-AE923B888594}"/>
              </a:ext>
            </a:extLst>
          </p:cNvPr>
          <p:cNvSpPr>
            <a:spLocks noGrp="1"/>
          </p:cNvSpPr>
          <p:nvPr>
            <p:ph type="sldNum" sz="quarter" idx="12"/>
          </p:nvPr>
        </p:nvSpPr>
        <p:spPr/>
        <p:txBody>
          <a:bodyPr/>
          <a:lstStyle/>
          <a:p>
            <a:fld id="{903C8D10-8EB6-422A-AE12-36428FED0DA3}" type="slidenum">
              <a:rPr lang="en-GB" smtClean="0"/>
              <a:t>‹#›</a:t>
            </a:fld>
            <a:endParaRPr lang="en-GB"/>
          </a:p>
        </p:txBody>
      </p:sp>
    </p:spTree>
    <p:extLst>
      <p:ext uri="{BB962C8B-B14F-4D97-AF65-F5344CB8AC3E}">
        <p14:creationId xmlns:p14="http://schemas.microsoft.com/office/powerpoint/2010/main" val="31160950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3279F0B-934F-4C06-90FA-F5D7DC32E9A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8DF0986-BC79-4FBE-8569-22A7D5D9D2F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38321C0-C1B8-4682-9884-63C59B14D78C}"/>
              </a:ext>
            </a:extLst>
          </p:cNvPr>
          <p:cNvSpPr>
            <a:spLocks noGrp="1"/>
          </p:cNvSpPr>
          <p:nvPr>
            <p:ph type="dt" sz="half" idx="10"/>
          </p:nvPr>
        </p:nvSpPr>
        <p:spPr/>
        <p:txBody>
          <a:bodyPr/>
          <a:lstStyle/>
          <a:p>
            <a:fld id="{9471F7CB-08BC-48BA-A47F-B3A65126528D}" type="datetimeFigureOut">
              <a:rPr lang="en-GB" smtClean="0"/>
              <a:t>09/02/2022</a:t>
            </a:fld>
            <a:endParaRPr lang="en-GB"/>
          </a:p>
        </p:txBody>
      </p:sp>
      <p:sp>
        <p:nvSpPr>
          <p:cNvPr id="5" name="Footer Placeholder 4">
            <a:extLst>
              <a:ext uri="{FF2B5EF4-FFF2-40B4-BE49-F238E27FC236}">
                <a16:creationId xmlns:a16="http://schemas.microsoft.com/office/drawing/2014/main" id="{FDADD50F-D4D3-49B3-AB4A-EAD2144FD4D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C91EA00-259F-4E3C-AEE0-5605CDD4C7F4}"/>
              </a:ext>
            </a:extLst>
          </p:cNvPr>
          <p:cNvSpPr>
            <a:spLocks noGrp="1"/>
          </p:cNvSpPr>
          <p:nvPr>
            <p:ph type="sldNum" sz="quarter" idx="12"/>
          </p:nvPr>
        </p:nvSpPr>
        <p:spPr/>
        <p:txBody>
          <a:bodyPr/>
          <a:lstStyle/>
          <a:p>
            <a:fld id="{903C8D10-8EB6-422A-AE12-36428FED0DA3}" type="slidenum">
              <a:rPr lang="en-GB" smtClean="0"/>
              <a:t>‹#›</a:t>
            </a:fld>
            <a:endParaRPr lang="en-GB"/>
          </a:p>
        </p:txBody>
      </p:sp>
    </p:spTree>
    <p:extLst>
      <p:ext uri="{BB962C8B-B14F-4D97-AF65-F5344CB8AC3E}">
        <p14:creationId xmlns:p14="http://schemas.microsoft.com/office/powerpoint/2010/main" val="19515814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586DDD-7C17-4813-A3F8-4596A2C86B9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D33911F-4749-4BCB-AA8A-628C381DD8A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1C04849-7103-4981-8906-DFACA4BEC7A4}"/>
              </a:ext>
            </a:extLst>
          </p:cNvPr>
          <p:cNvSpPr>
            <a:spLocks noGrp="1"/>
          </p:cNvSpPr>
          <p:nvPr>
            <p:ph type="dt" sz="half" idx="10"/>
          </p:nvPr>
        </p:nvSpPr>
        <p:spPr/>
        <p:txBody>
          <a:bodyPr/>
          <a:lstStyle/>
          <a:p>
            <a:fld id="{9471F7CB-08BC-48BA-A47F-B3A65126528D}" type="datetimeFigureOut">
              <a:rPr lang="en-GB" smtClean="0"/>
              <a:t>09/02/2022</a:t>
            </a:fld>
            <a:endParaRPr lang="en-GB"/>
          </a:p>
        </p:txBody>
      </p:sp>
      <p:sp>
        <p:nvSpPr>
          <p:cNvPr id="5" name="Footer Placeholder 4">
            <a:extLst>
              <a:ext uri="{FF2B5EF4-FFF2-40B4-BE49-F238E27FC236}">
                <a16:creationId xmlns:a16="http://schemas.microsoft.com/office/drawing/2014/main" id="{136688EA-0C3A-43F7-9B0A-BA68763966E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9760AE9-4928-45FA-A35F-9B0B57FD5F27}"/>
              </a:ext>
            </a:extLst>
          </p:cNvPr>
          <p:cNvSpPr>
            <a:spLocks noGrp="1"/>
          </p:cNvSpPr>
          <p:nvPr>
            <p:ph type="sldNum" sz="quarter" idx="12"/>
          </p:nvPr>
        </p:nvSpPr>
        <p:spPr/>
        <p:txBody>
          <a:bodyPr/>
          <a:lstStyle/>
          <a:p>
            <a:fld id="{903C8D10-8EB6-422A-AE12-36428FED0DA3}" type="slidenum">
              <a:rPr lang="en-GB" smtClean="0"/>
              <a:t>‹#›</a:t>
            </a:fld>
            <a:endParaRPr lang="en-GB"/>
          </a:p>
        </p:txBody>
      </p:sp>
    </p:spTree>
    <p:extLst>
      <p:ext uri="{BB962C8B-B14F-4D97-AF65-F5344CB8AC3E}">
        <p14:creationId xmlns:p14="http://schemas.microsoft.com/office/powerpoint/2010/main" val="18137711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90F95C-37F3-4A61-9592-61DA2DE1F75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72B6797B-38D0-4AC1-8202-16A5E7D7EAC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EAA615-19F6-4381-A432-546C3504F294}"/>
              </a:ext>
            </a:extLst>
          </p:cNvPr>
          <p:cNvSpPr>
            <a:spLocks noGrp="1"/>
          </p:cNvSpPr>
          <p:nvPr>
            <p:ph type="dt" sz="half" idx="10"/>
          </p:nvPr>
        </p:nvSpPr>
        <p:spPr/>
        <p:txBody>
          <a:bodyPr/>
          <a:lstStyle/>
          <a:p>
            <a:fld id="{9471F7CB-08BC-48BA-A47F-B3A65126528D}" type="datetimeFigureOut">
              <a:rPr lang="en-GB" smtClean="0"/>
              <a:t>09/02/2022</a:t>
            </a:fld>
            <a:endParaRPr lang="en-GB"/>
          </a:p>
        </p:txBody>
      </p:sp>
      <p:sp>
        <p:nvSpPr>
          <p:cNvPr id="5" name="Footer Placeholder 4">
            <a:extLst>
              <a:ext uri="{FF2B5EF4-FFF2-40B4-BE49-F238E27FC236}">
                <a16:creationId xmlns:a16="http://schemas.microsoft.com/office/drawing/2014/main" id="{4F23AABA-EBF3-4AB1-B001-01B001C7F07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BE9A69C-DFA2-4EAB-98AE-C54602451A40}"/>
              </a:ext>
            </a:extLst>
          </p:cNvPr>
          <p:cNvSpPr>
            <a:spLocks noGrp="1"/>
          </p:cNvSpPr>
          <p:nvPr>
            <p:ph type="sldNum" sz="quarter" idx="12"/>
          </p:nvPr>
        </p:nvSpPr>
        <p:spPr/>
        <p:txBody>
          <a:bodyPr/>
          <a:lstStyle/>
          <a:p>
            <a:fld id="{903C8D10-8EB6-422A-AE12-36428FED0DA3}" type="slidenum">
              <a:rPr lang="en-GB" smtClean="0"/>
              <a:t>‹#›</a:t>
            </a:fld>
            <a:endParaRPr lang="en-GB"/>
          </a:p>
        </p:txBody>
      </p:sp>
    </p:spTree>
    <p:extLst>
      <p:ext uri="{BB962C8B-B14F-4D97-AF65-F5344CB8AC3E}">
        <p14:creationId xmlns:p14="http://schemas.microsoft.com/office/powerpoint/2010/main" val="38793254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E51113-0D08-45C0-A6F0-2638D21B425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FDEB8FB-5627-45FB-BDE2-52477D91C2B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CA0A6224-D8BC-492C-AC5F-FC387D96E66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79182752-13E5-4F49-8C2F-A73D832A1678}"/>
              </a:ext>
            </a:extLst>
          </p:cNvPr>
          <p:cNvSpPr>
            <a:spLocks noGrp="1"/>
          </p:cNvSpPr>
          <p:nvPr>
            <p:ph type="dt" sz="half" idx="10"/>
          </p:nvPr>
        </p:nvSpPr>
        <p:spPr/>
        <p:txBody>
          <a:bodyPr/>
          <a:lstStyle/>
          <a:p>
            <a:fld id="{9471F7CB-08BC-48BA-A47F-B3A65126528D}" type="datetimeFigureOut">
              <a:rPr lang="en-GB" smtClean="0"/>
              <a:t>09/02/2022</a:t>
            </a:fld>
            <a:endParaRPr lang="en-GB"/>
          </a:p>
        </p:txBody>
      </p:sp>
      <p:sp>
        <p:nvSpPr>
          <p:cNvPr id="6" name="Footer Placeholder 5">
            <a:extLst>
              <a:ext uri="{FF2B5EF4-FFF2-40B4-BE49-F238E27FC236}">
                <a16:creationId xmlns:a16="http://schemas.microsoft.com/office/drawing/2014/main" id="{65201585-1466-42AD-961B-444D4291C97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BEF279B-16C6-4E96-B1E7-6FB6282D6E3E}"/>
              </a:ext>
            </a:extLst>
          </p:cNvPr>
          <p:cNvSpPr>
            <a:spLocks noGrp="1"/>
          </p:cNvSpPr>
          <p:nvPr>
            <p:ph type="sldNum" sz="quarter" idx="12"/>
          </p:nvPr>
        </p:nvSpPr>
        <p:spPr/>
        <p:txBody>
          <a:bodyPr/>
          <a:lstStyle/>
          <a:p>
            <a:fld id="{903C8D10-8EB6-422A-AE12-36428FED0DA3}" type="slidenum">
              <a:rPr lang="en-GB" smtClean="0"/>
              <a:t>‹#›</a:t>
            </a:fld>
            <a:endParaRPr lang="en-GB"/>
          </a:p>
        </p:txBody>
      </p:sp>
    </p:spTree>
    <p:extLst>
      <p:ext uri="{BB962C8B-B14F-4D97-AF65-F5344CB8AC3E}">
        <p14:creationId xmlns:p14="http://schemas.microsoft.com/office/powerpoint/2010/main" val="12400256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9DB4C-16F8-4812-8C9F-A074760612C1}"/>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BC9647C-AAA9-4385-B90E-5DD2FEA1D7E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A639DC1-331D-4B2B-93D6-29FDCCB48BD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33FA74B-40C8-42AB-9486-3A627798D5E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B29F623-5571-4042-B0E2-1202AB78705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3799E23-1FEE-4959-B40E-348FFFD87789}"/>
              </a:ext>
            </a:extLst>
          </p:cNvPr>
          <p:cNvSpPr>
            <a:spLocks noGrp="1"/>
          </p:cNvSpPr>
          <p:nvPr>
            <p:ph type="dt" sz="half" idx="10"/>
          </p:nvPr>
        </p:nvSpPr>
        <p:spPr/>
        <p:txBody>
          <a:bodyPr/>
          <a:lstStyle/>
          <a:p>
            <a:fld id="{9471F7CB-08BC-48BA-A47F-B3A65126528D}" type="datetimeFigureOut">
              <a:rPr lang="en-GB" smtClean="0"/>
              <a:t>09/02/2022</a:t>
            </a:fld>
            <a:endParaRPr lang="en-GB"/>
          </a:p>
        </p:txBody>
      </p:sp>
      <p:sp>
        <p:nvSpPr>
          <p:cNvPr id="8" name="Footer Placeholder 7">
            <a:extLst>
              <a:ext uri="{FF2B5EF4-FFF2-40B4-BE49-F238E27FC236}">
                <a16:creationId xmlns:a16="http://schemas.microsoft.com/office/drawing/2014/main" id="{3BFB04F0-A685-4554-AF65-FF931CDB8B74}"/>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B5772EFB-D099-4460-AF11-691B36A577E3}"/>
              </a:ext>
            </a:extLst>
          </p:cNvPr>
          <p:cNvSpPr>
            <a:spLocks noGrp="1"/>
          </p:cNvSpPr>
          <p:nvPr>
            <p:ph type="sldNum" sz="quarter" idx="12"/>
          </p:nvPr>
        </p:nvSpPr>
        <p:spPr/>
        <p:txBody>
          <a:bodyPr/>
          <a:lstStyle/>
          <a:p>
            <a:fld id="{903C8D10-8EB6-422A-AE12-36428FED0DA3}" type="slidenum">
              <a:rPr lang="en-GB" smtClean="0"/>
              <a:t>‹#›</a:t>
            </a:fld>
            <a:endParaRPr lang="en-GB"/>
          </a:p>
        </p:txBody>
      </p:sp>
    </p:spTree>
    <p:extLst>
      <p:ext uri="{BB962C8B-B14F-4D97-AF65-F5344CB8AC3E}">
        <p14:creationId xmlns:p14="http://schemas.microsoft.com/office/powerpoint/2010/main" val="15968754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A2E941-5D87-4E20-A9B0-2FB27B292D45}"/>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5E33708-E62A-4B84-97E7-503A7799924C}"/>
              </a:ext>
            </a:extLst>
          </p:cNvPr>
          <p:cNvSpPr>
            <a:spLocks noGrp="1"/>
          </p:cNvSpPr>
          <p:nvPr>
            <p:ph type="dt" sz="half" idx="10"/>
          </p:nvPr>
        </p:nvSpPr>
        <p:spPr/>
        <p:txBody>
          <a:bodyPr/>
          <a:lstStyle/>
          <a:p>
            <a:fld id="{9471F7CB-08BC-48BA-A47F-B3A65126528D}" type="datetimeFigureOut">
              <a:rPr lang="en-GB" smtClean="0"/>
              <a:t>09/02/2022</a:t>
            </a:fld>
            <a:endParaRPr lang="en-GB"/>
          </a:p>
        </p:txBody>
      </p:sp>
      <p:sp>
        <p:nvSpPr>
          <p:cNvPr id="4" name="Footer Placeholder 3">
            <a:extLst>
              <a:ext uri="{FF2B5EF4-FFF2-40B4-BE49-F238E27FC236}">
                <a16:creationId xmlns:a16="http://schemas.microsoft.com/office/drawing/2014/main" id="{BA4C7A53-02A2-4649-83F7-6D6C9B89F650}"/>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E30527E5-A615-4F7D-97F1-1C6A1C9429C1}"/>
              </a:ext>
            </a:extLst>
          </p:cNvPr>
          <p:cNvSpPr>
            <a:spLocks noGrp="1"/>
          </p:cNvSpPr>
          <p:nvPr>
            <p:ph type="sldNum" sz="quarter" idx="12"/>
          </p:nvPr>
        </p:nvSpPr>
        <p:spPr/>
        <p:txBody>
          <a:bodyPr/>
          <a:lstStyle/>
          <a:p>
            <a:fld id="{903C8D10-8EB6-422A-AE12-36428FED0DA3}" type="slidenum">
              <a:rPr lang="en-GB" smtClean="0"/>
              <a:t>‹#›</a:t>
            </a:fld>
            <a:endParaRPr lang="en-GB"/>
          </a:p>
        </p:txBody>
      </p:sp>
    </p:spTree>
    <p:extLst>
      <p:ext uri="{BB962C8B-B14F-4D97-AF65-F5344CB8AC3E}">
        <p14:creationId xmlns:p14="http://schemas.microsoft.com/office/powerpoint/2010/main" val="21140014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471B92E-6B87-4F4F-A2D7-5DE121BAF44B}"/>
              </a:ext>
            </a:extLst>
          </p:cNvPr>
          <p:cNvSpPr>
            <a:spLocks noGrp="1"/>
          </p:cNvSpPr>
          <p:nvPr>
            <p:ph type="dt" sz="half" idx="10"/>
          </p:nvPr>
        </p:nvSpPr>
        <p:spPr/>
        <p:txBody>
          <a:bodyPr/>
          <a:lstStyle/>
          <a:p>
            <a:fld id="{9471F7CB-08BC-48BA-A47F-B3A65126528D}" type="datetimeFigureOut">
              <a:rPr lang="en-GB" smtClean="0"/>
              <a:t>09/02/2022</a:t>
            </a:fld>
            <a:endParaRPr lang="en-GB"/>
          </a:p>
        </p:txBody>
      </p:sp>
      <p:sp>
        <p:nvSpPr>
          <p:cNvPr id="3" name="Footer Placeholder 2">
            <a:extLst>
              <a:ext uri="{FF2B5EF4-FFF2-40B4-BE49-F238E27FC236}">
                <a16:creationId xmlns:a16="http://schemas.microsoft.com/office/drawing/2014/main" id="{D32E49B8-82B9-432A-B6AF-6AC58B68A28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030F36F-9C55-4FDF-B753-7EC82365AB96}"/>
              </a:ext>
            </a:extLst>
          </p:cNvPr>
          <p:cNvSpPr>
            <a:spLocks noGrp="1"/>
          </p:cNvSpPr>
          <p:nvPr>
            <p:ph type="sldNum" sz="quarter" idx="12"/>
          </p:nvPr>
        </p:nvSpPr>
        <p:spPr/>
        <p:txBody>
          <a:bodyPr/>
          <a:lstStyle/>
          <a:p>
            <a:fld id="{903C8D10-8EB6-422A-AE12-36428FED0DA3}" type="slidenum">
              <a:rPr lang="en-GB" smtClean="0"/>
              <a:t>‹#›</a:t>
            </a:fld>
            <a:endParaRPr lang="en-GB"/>
          </a:p>
        </p:txBody>
      </p:sp>
    </p:spTree>
    <p:extLst>
      <p:ext uri="{BB962C8B-B14F-4D97-AF65-F5344CB8AC3E}">
        <p14:creationId xmlns:p14="http://schemas.microsoft.com/office/powerpoint/2010/main" val="39435949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8270C0-6FA5-4310-BF45-8898CFE9129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FC8A0603-5929-4D9A-88CA-E63DC73905C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99D221D3-B262-4FC5-8B68-91CD99FD16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46BD817-5CEE-41C6-82E8-A2EDA0954E54}"/>
              </a:ext>
            </a:extLst>
          </p:cNvPr>
          <p:cNvSpPr>
            <a:spLocks noGrp="1"/>
          </p:cNvSpPr>
          <p:nvPr>
            <p:ph type="dt" sz="half" idx="10"/>
          </p:nvPr>
        </p:nvSpPr>
        <p:spPr/>
        <p:txBody>
          <a:bodyPr/>
          <a:lstStyle/>
          <a:p>
            <a:fld id="{9471F7CB-08BC-48BA-A47F-B3A65126528D}" type="datetimeFigureOut">
              <a:rPr lang="en-GB" smtClean="0"/>
              <a:t>09/02/2022</a:t>
            </a:fld>
            <a:endParaRPr lang="en-GB"/>
          </a:p>
        </p:txBody>
      </p:sp>
      <p:sp>
        <p:nvSpPr>
          <p:cNvPr id="6" name="Footer Placeholder 5">
            <a:extLst>
              <a:ext uri="{FF2B5EF4-FFF2-40B4-BE49-F238E27FC236}">
                <a16:creationId xmlns:a16="http://schemas.microsoft.com/office/drawing/2014/main" id="{EDEDC5C6-D8EF-4784-BA82-3E302901A18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1A31EC9-8B34-4DF1-BC62-8BCBECE328DF}"/>
              </a:ext>
            </a:extLst>
          </p:cNvPr>
          <p:cNvSpPr>
            <a:spLocks noGrp="1"/>
          </p:cNvSpPr>
          <p:nvPr>
            <p:ph type="sldNum" sz="quarter" idx="12"/>
          </p:nvPr>
        </p:nvSpPr>
        <p:spPr/>
        <p:txBody>
          <a:bodyPr/>
          <a:lstStyle/>
          <a:p>
            <a:fld id="{903C8D10-8EB6-422A-AE12-36428FED0DA3}" type="slidenum">
              <a:rPr lang="en-GB" smtClean="0"/>
              <a:t>‹#›</a:t>
            </a:fld>
            <a:endParaRPr lang="en-GB"/>
          </a:p>
        </p:txBody>
      </p:sp>
    </p:spTree>
    <p:extLst>
      <p:ext uri="{BB962C8B-B14F-4D97-AF65-F5344CB8AC3E}">
        <p14:creationId xmlns:p14="http://schemas.microsoft.com/office/powerpoint/2010/main" val="30736381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75005-3B7E-4C12-8048-C19E4CED9D0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A9FB08A4-E9E6-497E-BC98-9A3DD19253F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7DE868B3-1E5A-4BE8-B4BC-1159A854A6B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F7B9FE4-7EDC-4A6E-B6C6-0B6DFD18CD19}"/>
              </a:ext>
            </a:extLst>
          </p:cNvPr>
          <p:cNvSpPr>
            <a:spLocks noGrp="1"/>
          </p:cNvSpPr>
          <p:nvPr>
            <p:ph type="dt" sz="half" idx="10"/>
          </p:nvPr>
        </p:nvSpPr>
        <p:spPr/>
        <p:txBody>
          <a:bodyPr/>
          <a:lstStyle/>
          <a:p>
            <a:fld id="{9471F7CB-08BC-48BA-A47F-B3A65126528D}" type="datetimeFigureOut">
              <a:rPr lang="en-GB" smtClean="0"/>
              <a:t>09/02/2022</a:t>
            </a:fld>
            <a:endParaRPr lang="en-GB"/>
          </a:p>
        </p:txBody>
      </p:sp>
      <p:sp>
        <p:nvSpPr>
          <p:cNvPr id="6" name="Footer Placeholder 5">
            <a:extLst>
              <a:ext uri="{FF2B5EF4-FFF2-40B4-BE49-F238E27FC236}">
                <a16:creationId xmlns:a16="http://schemas.microsoft.com/office/drawing/2014/main" id="{85451950-6803-4801-9D02-B756D1ED4CA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A42AC46-E2C6-4A7C-91EF-E470AA50FB2B}"/>
              </a:ext>
            </a:extLst>
          </p:cNvPr>
          <p:cNvSpPr>
            <a:spLocks noGrp="1"/>
          </p:cNvSpPr>
          <p:nvPr>
            <p:ph type="sldNum" sz="quarter" idx="12"/>
          </p:nvPr>
        </p:nvSpPr>
        <p:spPr/>
        <p:txBody>
          <a:bodyPr/>
          <a:lstStyle/>
          <a:p>
            <a:fld id="{903C8D10-8EB6-422A-AE12-36428FED0DA3}" type="slidenum">
              <a:rPr lang="en-GB" smtClean="0"/>
              <a:t>‹#›</a:t>
            </a:fld>
            <a:endParaRPr lang="en-GB"/>
          </a:p>
        </p:txBody>
      </p:sp>
    </p:spTree>
    <p:extLst>
      <p:ext uri="{BB962C8B-B14F-4D97-AF65-F5344CB8AC3E}">
        <p14:creationId xmlns:p14="http://schemas.microsoft.com/office/powerpoint/2010/main" val="4915880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37E579E-0970-4DA2-A46C-DCF03BDF8E3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66D9609-C859-4EF8-83EC-508037A3090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EA9D4E3-94BC-430A-8529-6F8AF9EBBB9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471F7CB-08BC-48BA-A47F-B3A65126528D}" type="datetimeFigureOut">
              <a:rPr lang="en-GB" smtClean="0"/>
              <a:t>09/02/2022</a:t>
            </a:fld>
            <a:endParaRPr lang="en-GB"/>
          </a:p>
        </p:txBody>
      </p:sp>
      <p:sp>
        <p:nvSpPr>
          <p:cNvPr id="5" name="Footer Placeholder 4">
            <a:extLst>
              <a:ext uri="{FF2B5EF4-FFF2-40B4-BE49-F238E27FC236}">
                <a16:creationId xmlns:a16="http://schemas.microsoft.com/office/drawing/2014/main" id="{BE3D42FA-1A69-4EFB-9ECB-477476EEC41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1BDC9B4B-79BA-461D-8300-97F37CC882C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03C8D10-8EB6-422A-AE12-36428FED0DA3}" type="slidenum">
              <a:rPr lang="en-GB" smtClean="0"/>
              <a:t>‹#›</a:t>
            </a:fld>
            <a:endParaRPr lang="en-GB"/>
          </a:p>
        </p:txBody>
      </p:sp>
    </p:spTree>
    <p:extLst>
      <p:ext uri="{BB962C8B-B14F-4D97-AF65-F5344CB8AC3E}">
        <p14:creationId xmlns:p14="http://schemas.microsoft.com/office/powerpoint/2010/main" val="42195910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4.png"/><Relationship Id="rId11" Type="http://schemas.openxmlformats.org/officeDocument/2006/relationships/image" Target="../media/image8.png"/><Relationship Id="rId5" Type="http://schemas.openxmlformats.org/officeDocument/2006/relationships/image" Target="../media/image3.png"/><Relationship Id="rId10" Type="http://schemas.openxmlformats.org/officeDocument/2006/relationships/image" Target="../media/image7.png"/><Relationship Id="rId4" Type="http://schemas.openxmlformats.org/officeDocument/2006/relationships/hyperlink" Target="https://oxfamblogs.org/fp2p/does-development-have-a-problem-with-racism/" TargetMode="External"/><Relationship Id="rId9" Type="http://schemas.openxmlformats.org/officeDocument/2006/relationships/hyperlink" Target="https://www.theatlantic.com/ideas/archive/2020/07/dehumanizing-condescension-white-fragility/614146/"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s://www.stekaskills.com/our-model-of-critical-dialogue-for-" TargetMode="External"/><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 name="Freeform 5">
            <a:extLst>
              <a:ext uri="{FF2B5EF4-FFF2-40B4-BE49-F238E27FC236}">
                <a16:creationId xmlns:a16="http://schemas.microsoft.com/office/drawing/2014/main" id="{07322A9E-F1EC-405E-8971-BA906EFFCC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29674" y="1290909"/>
            <a:ext cx="9702800" cy="5573512"/>
          </a:xfrm>
          <a:custGeom>
            <a:avLst/>
            <a:gdLst>
              <a:gd name="T0" fmla="*/ 1752 w 2038"/>
              <a:gd name="T1" fmla="*/ 1169 h 1169"/>
              <a:gd name="T2" fmla="*/ 1487 w 2038"/>
              <a:gd name="T3" fmla="*/ 334 h 1169"/>
              <a:gd name="T4" fmla="*/ 860 w 2038"/>
              <a:gd name="T5" fmla="*/ 22 h 1169"/>
              <a:gd name="T6" fmla="*/ 199 w 2038"/>
              <a:gd name="T7" fmla="*/ 318 h 1169"/>
              <a:gd name="T8" fmla="*/ 399 w 2038"/>
              <a:gd name="T9" fmla="*/ 1165 h 1169"/>
            </a:gdLst>
            <a:ahLst/>
            <a:cxnLst>
              <a:cxn ang="0">
                <a:pos x="T0" y="T1"/>
              </a:cxn>
              <a:cxn ang="0">
                <a:pos x="T2" y="T3"/>
              </a:cxn>
              <a:cxn ang="0">
                <a:pos x="T4" y="T5"/>
              </a:cxn>
              <a:cxn ang="0">
                <a:pos x="T6" y="T7"/>
              </a:cxn>
              <a:cxn ang="0">
                <a:pos x="T8" y="T9"/>
              </a:cxn>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 name="Freeform 6">
            <a:extLst>
              <a:ext uri="{FF2B5EF4-FFF2-40B4-BE49-F238E27FC236}">
                <a16:creationId xmlns:a16="http://schemas.microsoft.com/office/drawing/2014/main" id="{A5704422-1118-4FD1-95AD-29A064EB80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70451" y="2010741"/>
            <a:ext cx="7373938" cy="4848892"/>
          </a:xfrm>
          <a:custGeom>
            <a:avLst/>
            <a:gdLst>
              <a:gd name="T0" fmla="*/ 1025 w 1549"/>
              <a:gd name="T1" fmla="*/ 1016 h 1017"/>
              <a:gd name="T2" fmla="*/ 1443 w 1549"/>
              <a:gd name="T3" fmla="*/ 592 h 1017"/>
              <a:gd name="T4" fmla="*/ 782 w 1549"/>
              <a:gd name="T5" fmla="*/ 53 h 1017"/>
              <a:gd name="T6" fmla="*/ 150 w 1549"/>
              <a:gd name="T7" fmla="*/ 329 h 1017"/>
              <a:gd name="T8" fmla="*/ 477 w 1549"/>
              <a:gd name="T9" fmla="*/ 1017 h 1017"/>
            </a:gdLst>
            <a:ahLst/>
            <a:cxnLst>
              <a:cxn ang="0">
                <a:pos x="T0" y="T1"/>
              </a:cxn>
              <a:cxn ang="0">
                <a:pos x="T2" y="T3"/>
              </a:cxn>
              <a:cxn ang="0">
                <a:pos x="T4" y="T5"/>
              </a:cxn>
              <a:cxn ang="0">
                <a:pos x="T6" y="T7"/>
              </a:cxn>
              <a:cxn ang="0">
                <a:pos x="T8" y="T9"/>
              </a:cxn>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Freeform 7">
            <a:extLst>
              <a:ext uri="{FF2B5EF4-FFF2-40B4-BE49-F238E27FC236}">
                <a16:creationId xmlns:a16="http://schemas.microsoft.com/office/drawing/2014/main" id="{A88B2AAA-B805-498E-A9E6-98B8858554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251351" y="1780905"/>
            <a:ext cx="8035925" cy="5083516"/>
          </a:xfrm>
          <a:custGeom>
            <a:avLst/>
            <a:gdLst>
              <a:gd name="T0" fmla="*/ 1302 w 1688"/>
              <a:gd name="T1" fmla="*/ 1066 h 1066"/>
              <a:gd name="T2" fmla="*/ 1613 w 1688"/>
              <a:gd name="T3" fmla="*/ 850 h 1066"/>
              <a:gd name="T4" fmla="*/ 1517 w 1688"/>
              <a:gd name="T5" fmla="*/ 471 h 1066"/>
              <a:gd name="T6" fmla="*/ 798 w 1688"/>
              <a:gd name="T7" fmla="*/ 28 h 1066"/>
              <a:gd name="T8" fmla="*/ 181 w 1688"/>
              <a:gd name="T9" fmla="*/ 333 h 1066"/>
              <a:gd name="T10" fmla="*/ 420 w 1688"/>
              <a:gd name="T11" fmla="*/ 1066 h 1066"/>
            </a:gdLst>
            <a:ahLst/>
            <a:cxnLst>
              <a:cxn ang="0">
                <a:pos x="T0" y="T1"/>
              </a:cxn>
              <a:cxn ang="0">
                <a:pos x="T2" y="T3"/>
              </a:cxn>
              <a:cxn ang="0">
                <a:pos x="T4" y="T5"/>
              </a:cxn>
              <a:cxn ang="0">
                <a:pos x="T6" y="T7"/>
              </a:cxn>
              <a:cxn ang="0">
                <a:pos x="T8" y="T9"/>
              </a:cxn>
              <a:cxn ang="0">
                <a:pos x="T10" y="T11"/>
              </a:cxn>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 name="Freeform 8">
            <a:extLst>
              <a:ext uri="{FF2B5EF4-FFF2-40B4-BE49-F238E27FC236}">
                <a16:creationId xmlns:a16="http://schemas.microsoft.com/office/drawing/2014/main" id="{9B8051E0-19D7-43E1-BFD9-E6DBFEB3A3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61" y="542347"/>
            <a:ext cx="10334625" cy="6322075"/>
          </a:xfrm>
          <a:custGeom>
            <a:avLst/>
            <a:gdLst>
              <a:gd name="T0" fmla="*/ 1873 w 2171"/>
              <a:gd name="T1" fmla="*/ 1326 h 1326"/>
              <a:gd name="T2" fmla="*/ 1609 w 2171"/>
              <a:gd name="T3" fmla="*/ 473 h 1326"/>
              <a:gd name="T4" fmla="*/ 880 w 2171"/>
              <a:gd name="T5" fmla="*/ 63 h 1326"/>
              <a:gd name="T6" fmla="*/ 0 w 2171"/>
              <a:gd name="T7" fmla="*/ 423 h 1326"/>
            </a:gdLst>
            <a:ahLst/>
            <a:cxnLst>
              <a:cxn ang="0">
                <a:pos x="T0" y="T1"/>
              </a:cxn>
              <a:cxn ang="0">
                <a:pos x="T2" y="T3"/>
              </a:cxn>
              <a:cxn ang="0">
                <a:pos x="T4" y="T5"/>
              </a:cxn>
              <a:cxn ang="0">
                <a:pos x="T6" y="T7"/>
              </a:cxn>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 name="Freeform 9">
            <a:extLst>
              <a:ext uri="{FF2B5EF4-FFF2-40B4-BE49-F238E27FC236}">
                <a16:creationId xmlns:a16="http://schemas.microsoft.com/office/drawing/2014/main" id="{4EDB2B02-86A2-46F5-A4BE-B7D9B10411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701" y="6178751"/>
            <a:ext cx="504825" cy="681527"/>
          </a:xfrm>
          <a:custGeom>
            <a:avLst/>
            <a:gdLst>
              <a:gd name="T0" fmla="*/ 0 w 106"/>
              <a:gd name="T1" fmla="*/ 0 h 143"/>
              <a:gd name="T2" fmla="*/ 106 w 106"/>
              <a:gd name="T3" fmla="*/ 143 h 143"/>
            </a:gdLst>
            <a:ahLst/>
            <a:cxnLst>
              <a:cxn ang="0">
                <a:pos x="T0" y="T1"/>
              </a:cxn>
              <a:cxn ang="0">
                <a:pos x="T2" y="T3"/>
              </a:cxn>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 name="Freeform 10">
            <a:extLst>
              <a:ext uri="{FF2B5EF4-FFF2-40B4-BE49-F238E27FC236}">
                <a16:creationId xmlns:a16="http://schemas.microsoft.com/office/drawing/2014/main" id="{43954639-FB5D-41F4-9560-6F6DFE7784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61" y="-59376"/>
            <a:ext cx="11091863" cy="6923796"/>
          </a:xfrm>
          <a:custGeom>
            <a:avLst/>
            <a:gdLst>
              <a:gd name="T0" fmla="*/ 2046 w 2330"/>
              <a:gd name="T1" fmla="*/ 1452 h 1452"/>
              <a:gd name="T2" fmla="*/ 1813 w 2330"/>
              <a:gd name="T3" fmla="*/ 601 h 1452"/>
              <a:gd name="T4" fmla="*/ 956 w 2330"/>
              <a:gd name="T5" fmla="*/ 97 h 1452"/>
              <a:gd name="T6" fmla="*/ 0 w 2330"/>
              <a:gd name="T7" fmla="*/ 366 h 1452"/>
            </a:gdLst>
            <a:ahLst/>
            <a:cxnLst>
              <a:cxn ang="0">
                <a:pos x="T0" y="T1"/>
              </a:cxn>
              <a:cxn ang="0">
                <a:pos x="T2" y="T3"/>
              </a:cxn>
              <a:cxn ang="0">
                <a:pos x="T4" y="T5"/>
              </a:cxn>
              <a:cxn ang="0">
                <a:pos x="T6" y="T7"/>
              </a:cxn>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 name="Freeform 12">
            <a:extLst>
              <a:ext uri="{FF2B5EF4-FFF2-40B4-BE49-F238E27FC236}">
                <a16:creationId xmlns:a16="http://schemas.microsoft.com/office/drawing/2014/main" id="{E898931C-0323-41FA-A036-20F818B1FF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61" y="-1916"/>
            <a:ext cx="1057275" cy="614491"/>
          </a:xfrm>
          <a:custGeom>
            <a:avLst/>
            <a:gdLst>
              <a:gd name="T0" fmla="*/ 222 w 222"/>
              <a:gd name="T1" fmla="*/ 0 h 129"/>
              <a:gd name="T2" fmla="*/ 0 w 222"/>
              <a:gd name="T3" fmla="*/ 129 h 129"/>
            </a:gdLst>
            <a:ahLst/>
            <a:cxnLst>
              <a:cxn ang="0">
                <a:pos x="T0" y="T1"/>
              </a:cxn>
              <a:cxn ang="0">
                <a:pos x="T2" y="T3"/>
              </a:cxn>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 name="Freeform 14">
            <a:extLst>
              <a:ext uri="{FF2B5EF4-FFF2-40B4-BE49-F238E27FC236}">
                <a16:creationId xmlns:a16="http://schemas.microsoft.com/office/drawing/2014/main" id="{89AFE9DD-0792-4B98-B4EB-97ACA17E6A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701" y="-6705"/>
            <a:ext cx="595313" cy="352734"/>
          </a:xfrm>
          <a:custGeom>
            <a:avLst/>
            <a:gdLst>
              <a:gd name="T0" fmla="*/ 125 w 125"/>
              <a:gd name="T1" fmla="*/ 0 h 74"/>
              <a:gd name="T2" fmla="*/ 0 w 125"/>
              <a:gd name="T3" fmla="*/ 74 h 74"/>
            </a:gdLst>
            <a:ahLst/>
            <a:cxnLst>
              <a:cxn ang="0">
                <a:pos x="T0" y="T1"/>
              </a:cxn>
              <a:cxn ang="0">
                <a:pos x="T2" y="T3"/>
              </a:cxn>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 name="Freeform 16">
            <a:extLst>
              <a:ext uri="{FF2B5EF4-FFF2-40B4-BE49-F238E27FC236}">
                <a16:creationId xmlns:a16="http://schemas.microsoft.com/office/drawing/2014/main" id="{3981F5C4-9AE1-404E-AF44-A4E6DB374F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61" y="-1916"/>
            <a:ext cx="357188" cy="213875"/>
          </a:xfrm>
          <a:custGeom>
            <a:avLst/>
            <a:gdLst>
              <a:gd name="T0" fmla="*/ 75 w 75"/>
              <a:gd name="T1" fmla="*/ 0 h 45"/>
              <a:gd name="T2" fmla="*/ 0 w 75"/>
              <a:gd name="T3" fmla="*/ 45 h 45"/>
            </a:gdLst>
            <a:ahLst/>
            <a:cxnLst>
              <a:cxn ang="0">
                <a:pos x="T0" y="T1"/>
              </a:cxn>
              <a:cxn ang="0">
                <a:pos x="T2" y="T3"/>
              </a:cxn>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 name="Freeform 11">
            <a:extLst>
              <a:ext uri="{FF2B5EF4-FFF2-40B4-BE49-F238E27FC236}">
                <a16:creationId xmlns:a16="http://schemas.microsoft.com/office/drawing/2014/main" id="{763C1781-8726-4FAC-8C45-FF40376BE4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426601" y="-1916"/>
            <a:ext cx="5788025" cy="6847184"/>
          </a:xfrm>
          <a:custGeom>
            <a:avLst/>
            <a:gdLst>
              <a:gd name="T0" fmla="*/ 1094 w 1216"/>
              <a:gd name="T1" fmla="*/ 1436 h 1436"/>
              <a:gd name="T2" fmla="*/ 709 w 1216"/>
              <a:gd name="T3" fmla="*/ 551 h 1436"/>
              <a:gd name="T4" fmla="*/ 0 w 1216"/>
              <a:gd name="T5" fmla="*/ 0 h 1436"/>
            </a:gdLst>
            <a:ahLst/>
            <a:cxnLst>
              <a:cxn ang="0">
                <a:pos x="T0" y="T1"/>
              </a:cxn>
              <a:cxn ang="0">
                <a:pos x="T2" y="T3"/>
              </a:cxn>
              <a:cxn ang="0">
                <a:pos x="T4" y="T5"/>
              </a:cxn>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 name="Freeform 21">
            <a:extLst>
              <a:ext uri="{FF2B5EF4-FFF2-40B4-BE49-F238E27FC236}">
                <a16:creationId xmlns:a16="http://schemas.microsoft.com/office/drawing/2014/main" id="{301491B5-56C7-43DC-A3D9-861EECCA05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9235014" y="2872"/>
            <a:ext cx="2951163" cy="2555325"/>
          </a:xfrm>
          <a:custGeom>
            <a:avLst/>
            <a:gdLst>
              <a:gd name="T0" fmla="*/ 620 w 620"/>
              <a:gd name="T1" fmla="*/ 536 h 536"/>
              <a:gd name="T2" fmla="*/ 0 w 620"/>
              <a:gd name="T3" fmla="*/ 0 h 536"/>
            </a:gdLst>
            <a:ahLst/>
            <a:cxnLst>
              <a:cxn ang="0">
                <a:pos x="T0" y="T1"/>
              </a:cxn>
              <a:cxn ang="0">
                <a:pos x="T2" y="T3"/>
              </a:cxn>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Title 3">
            <a:extLst>
              <a:ext uri="{FF2B5EF4-FFF2-40B4-BE49-F238E27FC236}">
                <a16:creationId xmlns:a16="http://schemas.microsoft.com/office/drawing/2014/main" id="{6F6FCFD4-22DC-4B27-984A-E0E33D5D7E9B}"/>
              </a:ext>
            </a:extLst>
          </p:cNvPr>
          <p:cNvSpPr>
            <a:spLocks noGrp="1"/>
          </p:cNvSpPr>
          <p:nvPr>
            <p:ph type="ctrTitle"/>
          </p:nvPr>
        </p:nvSpPr>
        <p:spPr>
          <a:xfrm>
            <a:off x="8842248" y="1481328"/>
            <a:ext cx="2926080" cy="2468880"/>
          </a:xfrm>
        </p:spPr>
        <p:txBody>
          <a:bodyPr>
            <a:normAutofit/>
          </a:bodyPr>
          <a:lstStyle/>
          <a:p>
            <a:pPr algn="l"/>
            <a:r>
              <a:rPr lang="en-GB" sz="4000" b="1" i="0">
                <a:effectLst/>
                <a:latin typeface="Segoe UI" panose="020B0502040204020203" pitchFamily="34" charset="0"/>
              </a:rPr>
              <a:t>Equity, Diversity &amp; Inclusivity</a:t>
            </a:r>
            <a:endParaRPr lang="en-GB" sz="4000"/>
          </a:p>
        </p:txBody>
      </p:sp>
      <p:sp>
        <p:nvSpPr>
          <p:cNvPr id="5" name="Subtitle 4">
            <a:extLst>
              <a:ext uri="{FF2B5EF4-FFF2-40B4-BE49-F238E27FC236}">
                <a16:creationId xmlns:a16="http://schemas.microsoft.com/office/drawing/2014/main" id="{60926034-2682-4B6A-B29D-452F447CF681}"/>
              </a:ext>
            </a:extLst>
          </p:cNvPr>
          <p:cNvSpPr>
            <a:spLocks noGrp="1"/>
          </p:cNvSpPr>
          <p:nvPr>
            <p:ph type="subTitle" idx="1"/>
          </p:nvPr>
        </p:nvSpPr>
        <p:spPr>
          <a:xfrm>
            <a:off x="8842248" y="4078224"/>
            <a:ext cx="2926080" cy="1307592"/>
          </a:xfrm>
        </p:spPr>
        <p:txBody>
          <a:bodyPr>
            <a:normAutofit/>
          </a:bodyPr>
          <a:lstStyle/>
          <a:p>
            <a:pPr algn="l"/>
            <a:r>
              <a:rPr lang="en-GB" sz="1900" dirty="0"/>
              <a:t>Godknows Maseko, Gift Thompson and Emma Wood</a:t>
            </a:r>
          </a:p>
          <a:p>
            <a:pPr algn="l"/>
            <a:r>
              <a:rPr lang="en-GB" sz="1900" dirty="0"/>
              <a:t>STEKAskills, </a:t>
            </a:r>
            <a:r>
              <a:rPr lang="en-GB" sz="1900" dirty="0" err="1"/>
              <a:t>MaSP</a:t>
            </a:r>
            <a:r>
              <a:rPr lang="en-GB" sz="1900" dirty="0"/>
              <a:t> and SMP</a:t>
            </a:r>
          </a:p>
        </p:txBody>
      </p:sp>
      <p:sp>
        <p:nvSpPr>
          <p:cNvPr id="47" name="Freeform 22">
            <a:extLst>
              <a:ext uri="{FF2B5EF4-FFF2-40B4-BE49-F238E27FC236}">
                <a16:creationId xmlns:a16="http://schemas.microsoft.com/office/drawing/2014/main" id="{237E2353-22DF-46E0-A200-FB30F8F394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020826" y="-1916"/>
            <a:ext cx="2165350" cy="1358265"/>
          </a:xfrm>
          <a:custGeom>
            <a:avLst/>
            <a:gdLst>
              <a:gd name="T0" fmla="*/ 0 w 455"/>
              <a:gd name="T1" fmla="*/ 0 h 285"/>
              <a:gd name="T2" fmla="*/ 455 w 455"/>
              <a:gd name="T3" fmla="*/ 285 h 285"/>
            </a:gdLst>
            <a:ahLst/>
            <a:cxnLst>
              <a:cxn ang="0">
                <a:pos x="T0" y="T1"/>
              </a:cxn>
              <a:cxn ang="0">
                <a:pos x="T2" y="T3"/>
              </a:cxn>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9" name="Freeform 23">
            <a:extLst>
              <a:ext uri="{FF2B5EF4-FFF2-40B4-BE49-F238E27FC236}">
                <a16:creationId xmlns:a16="http://schemas.microsoft.com/office/drawing/2014/main" id="{DD6138DB-057B-45F7-A5F4-E7BFDA20D0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90826" y="-1916"/>
            <a:ext cx="895350" cy="534687"/>
          </a:xfrm>
          <a:custGeom>
            <a:avLst/>
            <a:gdLst>
              <a:gd name="T0" fmla="*/ 0 w 188"/>
              <a:gd name="T1" fmla="*/ 0 h 112"/>
              <a:gd name="T2" fmla="*/ 188 w 188"/>
              <a:gd name="T3" fmla="*/ 112 h 112"/>
            </a:gdLst>
            <a:ahLst/>
            <a:cxnLst>
              <a:cxn ang="0">
                <a:pos x="T0" y="T1"/>
              </a:cxn>
              <a:cxn ang="0">
                <a:pos x="T2" y="T3"/>
              </a:cxn>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 name="Freeform: Shape 50">
            <a:extLst>
              <a:ext uri="{FF2B5EF4-FFF2-40B4-BE49-F238E27FC236}">
                <a16:creationId xmlns:a16="http://schemas.microsoft.com/office/drawing/2014/main" id="{79A54AB1-B64F-4843-BFAB-81CB74E66B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31529">
            <a:off x="752078" y="2218040"/>
            <a:ext cx="4418757" cy="4259609"/>
          </a:xfrm>
          <a:custGeom>
            <a:avLst/>
            <a:gdLst>
              <a:gd name="connsiteX0" fmla="*/ 404107 w 4507111"/>
              <a:gd name="connsiteY0" fmla="*/ 0 h 4344781"/>
              <a:gd name="connsiteX1" fmla="*/ 371857 w 4507111"/>
              <a:gd name="connsiteY1" fmla="*/ 117359 h 4344781"/>
              <a:gd name="connsiteX2" fmla="*/ 307833 w 4507111"/>
              <a:gd name="connsiteY2" fmla="*/ 632970 h 4344781"/>
              <a:gd name="connsiteX3" fmla="*/ 3569418 w 4507111"/>
              <a:gd name="connsiteY3" fmla="*/ 4141149 h 4344781"/>
              <a:gd name="connsiteX4" fmla="*/ 4440861 w 4507111"/>
              <a:gd name="connsiteY4" fmla="*/ 4332480 h 4344781"/>
              <a:gd name="connsiteX5" fmla="*/ 4507111 w 4507111"/>
              <a:gd name="connsiteY5" fmla="*/ 4341752 h 4344781"/>
              <a:gd name="connsiteX6" fmla="*/ 4296045 w 4507111"/>
              <a:gd name="connsiteY6" fmla="*/ 4344781 h 4344781"/>
              <a:gd name="connsiteX7" fmla="*/ 3749565 w 4507111"/>
              <a:gd name="connsiteY7" fmla="*/ 4321853 h 4344781"/>
              <a:gd name="connsiteX8" fmla="*/ 36764 w 4507111"/>
              <a:gd name="connsiteY8" fmla="*/ 1629794 h 4344781"/>
              <a:gd name="connsiteX9" fmla="*/ 300069 w 4507111"/>
              <a:gd name="connsiteY9" fmla="*/ 144750 h 4344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07111" h="4344781">
                <a:moveTo>
                  <a:pt x="404107" y="0"/>
                </a:moveTo>
                <a:lnTo>
                  <a:pt x="371857" y="117359"/>
                </a:lnTo>
                <a:cubicBezTo>
                  <a:pt x="333827" y="278567"/>
                  <a:pt x="311875" y="450459"/>
                  <a:pt x="307833" y="632970"/>
                </a:cubicBezTo>
                <a:cubicBezTo>
                  <a:pt x="264711" y="2579752"/>
                  <a:pt x="2253987" y="3769243"/>
                  <a:pt x="3569418" y="4141149"/>
                </a:cubicBezTo>
                <a:cubicBezTo>
                  <a:pt x="3816061" y="4210881"/>
                  <a:pt x="4114807" y="4279754"/>
                  <a:pt x="4440861" y="4332480"/>
                </a:cubicBezTo>
                <a:lnTo>
                  <a:pt x="4507111" y="4341752"/>
                </a:lnTo>
                <a:lnTo>
                  <a:pt x="4296045" y="4344781"/>
                </a:lnTo>
                <a:cubicBezTo>
                  <a:pt x="4097363" y="4343711"/>
                  <a:pt x="3912623" y="4335104"/>
                  <a:pt x="3749565" y="4321853"/>
                </a:cubicBezTo>
                <a:cubicBezTo>
                  <a:pt x="2445102" y="4215850"/>
                  <a:pt x="356405" y="3466499"/>
                  <a:pt x="36764" y="1629794"/>
                </a:cubicBezTo>
                <a:cubicBezTo>
                  <a:pt x="-63123" y="1055823"/>
                  <a:pt x="45741" y="555869"/>
                  <a:pt x="300069" y="144750"/>
                </a:cubicBezTo>
                <a:close/>
              </a:path>
            </a:pathLst>
          </a:cu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pic>
        <p:nvPicPr>
          <p:cNvPr id="6" name="Picture 5">
            <a:extLst>
              <a:ext uri="{FF2B5EF4-FFF2-40B4-BE49-F238E27FC236}">
                <a16:creationId xmlns:a16="http://schemas.microsoft.com/office/drawing/2014/main" id="{441082E7-19EB-410A-A47A-14066BC9D309}"/>
              </a:ext>
            </a:extLst>
          </p:cNvPr>
          <p:cNvPicPr>
            <a:picLocks noChangeAspect="1"/>
          </p:cNvPicPr>
          <p:nvPr/>
        </p:nvPicPr>
        <p:blipFill rotWithShape="1">
          <a:blip r:embed="rId3"/>
          <a:srcRect l="1516" r="1513" b="-2"/>
          <a:stretch/>
        </p:blipFill>
        <p:spPr>
          <a:xfrm>
            <a:off x="921910" y="465243"/>
            <a:ext cx="7761924" cy="5343065"/>
          </a:xfrm>
          <a:custGeom>
            <a:avLst/>
            <a:gdLst/>
            <a:ahLst/>
            <a:cxnLst/>
            <a:rect l="l" t="t" r="r" b="b"/>
            <a:pathLst>
              <a:path w="7761924" h="5343065">
                <a:moveTo>
                  <a:pt x="3025687" y="76"/>
                </a:moveTo>
                <a:cubicBezTo>
                  <a:pt x="3140786" y="756"/>
                  <a:pt x="3256631" y="6055"/>
                  <a:pt x="3372722" y="16088"/>
                </a:cubicBezTo>
                <a:cubicBezTo>
                  <a:pt x="5230178" y="176616"/>
                  <a:pt x="7761924" y="1424594"/>
                  <a:pt x="7761924" y="3316816"/>
                </a:cubicBezTo>
                <a:cubicBezTo>
                  <a:pt x="7646022" y="5237647"/>
                  <a:pt x="4988715" y="5423921"/>
                  <a:pt x="3701109" y="5320611"/>
                </a:cubicBezTo>
                <a:cubicBezTo>
                  <a:pt x="2413504" y="5217301"/>
                  <a:pt x="351800" y="4486992"/>
                  <a:pt x="36290" y="2696959"/>
                </a:cubicBezTo>
                <a:cubicBezTo>
                  <a:pt x="-259500" y="1018804"/>
                  <a:pt x="1299198" y="-10133"/>
                  <a:pt x="3025687" y="76"/>
                </a:cubicBezTo>
                <a:close/>
              </a:path>
            </a:pathLst>
          </a:custGeom>
        </p:spPr>
      </p:pic>
    </p:spTree>
    <p:extLst>
      <p:ext uri="{BB962C8B-B14F-4D97-AF65-F5344CB8AC3E}">
        <p14:creationId xmlns:p14="http://schemas.microsoft.com/office/powerpoint/2010/main" val="203784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iterate>
                                    <p:tmPct val="10000"/>
                                  </p:iterate>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700"/>
                                        <p:tgtEl>
                                          <p:spTgt spid="5">
                                            <p:txEl>
                                              <p:pRg st="0" end="0"/>
                                            </p:txEl>
                                          </p:spTgt>
                                        </p:tgtEl>
                                      </p:cBhvr>
                                    </p:animEffect>
                                  </p:childTnLst>
                                </p:cTn>
                              </p:par>
                              <p:par>
                                <p:cTn id="8" presetID="10" presetClass="entr" presetSubtype="0" fill="hold" grpId="0" nodeType="withEffect">
                                  <p:stCondLst>
                                    <p:cond delay="1000"/>
                                  </p:stCondLst>
                                  <p:iterate>
                                    <p:tmPct val="10000"/>
                                  </p:iterate>
                                  <p:childTnLst>
                                    <p:set>
                                      <p:cBhvr>
                                        <p:cTn id="9" dur="1" fill="hold">
                                          <p:stCondLst>
                                            <p:cond delay="0"/>
                                          </p:stCondLst>
                                        </p:cTn>
                                        <p:tgtEl>
                                          <p:spTgt spid="4"/>
                                        </p:tgtEl>
                                        <p:attrNameLst>
                                          <p:attrName>style.visibility</p:attrName>
                                        </p:attrNameLst>
                                      </p:cBhvr>
                                      <p:to>
                                        <p:strVal val="visible"/>
                                      </p:to>
                                    </p:set>
                                    <p:animEffect transition="in" filter="fade">
                                      <p:cBhvr>
                                        <p:cTn id="10" dur="7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1500"/>
                                  </p:stCondLst>
                                  <p:iterate>
                                    <p:tmPct val="10000"/>
                                  </p:iterate>
                                  <p:childTnLst>
                                    <p:set>
                                      <p:cBhvr>
                                        <p:cTn id="14" dur="1" fill="hold">
                                          <p:stCondLst>
                                            <p:cond delay="0"/>
                                          </p:stCondLst>
                                        </p:cTn>
                                        <p:tgtEl>
                                          <p:spTgt spid="5">
                                            <p:txEl>
                                              <p:pRg st="1" end="1"/>
                                            </p:txEl>
                                          </p:spTgt>
                                        </p:tgtEl>
                                        <p:attrNameLst>
                                          <p:attrName>style.visibility</p:attrName>
                                        </p:attrNameLst>
                                      </p:cBhvr>
                                      <p:to>
                                        <p:strVal val="visible"/>
                                      </p:to>
                                    </p:set>
                                    <p:animEffect transition="in" filter="fade">
                                      <p:cBhvr>
                                        <p:cTn id="15" dur="7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3EE9F82-BEA8-4256-9BAD-4C31F550C7B0}"/>
              </a:ext>
            </a:extLst>
          </p:cNvPr>
          <p:cNvPicPr>
            <a:picLocks noChangeAspect="1"/>
          </p:cNvPicPr>
          <p:nvPr/>
        </p:nvPicPr>
        <p:blipFill>
          <a:blip r:embed="rId3"/>
          <a:stretch>
            <a:fillRect/>
          </a:stretch>
        </p:blipFill>
        <p:spPr>
          <a:xfrm>
            <a:off x="165685" y="2793981"/>
            <a:ext cx="3168015" cy="4064019"/>
          </a:xfrm>
          <a:prstGeom prst="rect">
            <a:avLst/>
          </a:prstGeom>
        </p:spPr>
      </p:pic>
      <p:sp>
        <p:nvSpPr>
          <p:cNvPr id="2" name="Title 1">
            <a:extLst>
              <a:ext uri="{FF2B5EF4-FFF2-40B4-BE49-F238E27FC236}">
                <a16:creationId xmlns:a16="http://schemas.microsoft.com/office/drawing/2014/main" id="{7CD7A48A-98BD-44F4-9CA3-C07CF525BDDF}"/>
              </a:ext>
            </a:extLst>
          </p:cNvPr>
          <p:cNvSpPr>
            <a:spLocks noGrp="1"/>
          </p:cNvSpPr>
          <p:nvPr>
            <p:ph type="title"/>
          </p:nvPr>
        </p:nvSpPr>
        <p:spPr>
          <a:xfrm>
            <a:off x="125128" y="365125"/>
            <a:ext cx="11228672" cy="1325563"/>
          </a:xfrm>
        </p:spPr>
        <p:txBody>
          <a:bodyPr>
            <a:normAutofit fontScale="90000"/>
          </a:bodyPr>
          <a:lstStyle/>
          <a:p>
            <a:r>
              <a:rPr lang="en-GB" sz="4400" dirty="0">
                <a:hlinkClick r:id="rId4"/>
              </a:rPr>
              <a:t>“ Decolonization is political, it’s violent, it’s about rupturing it’s not about maintaining the status quo.”</a:t>
            </a:r>
            <a:r>
              <a:rPr lang="en-GB" dirty="0">
                <a:hlinkClick r:id="rId4"/>
              </a:rPr>
              <a:t> </a:t>
            </a:r>
            <a:br>
              <a:rPr lang="en-GB" sz="4400" i="1" dirty="0">
                <a:solidFill>
                  <a:srgbClr val="333333"/>
                </a:solidFill>
                <a:latin typeface="Fira Sans Condensed"/>
              </a:rPr>
            </a:br>
            <a:endParaRPr lang="en-GB" dirty="0"/>
          </a:p>
        </p:txBody>
      </p:sp>
      <p:pic>
        <p:nvPicPr>
          <p:cNvPr id="5" name="Picture 4">
            <a:extLst>
              <a:ext uri="{FF2B5EF4-FFF2-40B4-BE49-F238E27FC236}">
                <a16:creationId xmlns:a16="http://schemas.microsoft.com/office/drawing/2014/main" id="{D1DBD16B-4463-4D73-904F-955D7C39B4AE}"/>
              </a:ext>
            </a:extLst>
          </p:cNvPr>
          <p:cNvPicPr>
            <a:picLocks noChangeAspect="1"/>
          </p:cNvPicPr>
          <p:nvPr/>
        </p:nvPicPr>
        <p:blipFill rotWithShape="1">
          <a:blip r:embed="rId5"/>
          <a:srcRect l="18378" t="-717" r="15596"/>
          <a:stretch/>
        </p:blipFill>
        <p:spPr>
          <a:xfrm>
            <a:off x="9444787" y="2935267"/>
            <a:ext cx="2494598" cy="3805369"/>
          </a:xfrm>
          <a:prstGeom prst="rect">
            <a:avLst/>
          </a:prstGeom>
        </p:spPr>
      </p:pic>
      <p:pic>
        <p:nvPicPr>
          <p:cNvPr id="9" name="Picture 8">
            <a:extLst>
              <a:ext uri="{FF2B5EF4-FFF2-40B4-BE49-F238E27FC236}">
                <a16:creationId xmlns:a16="http://schemas.microsoft.com/office/drawing/2014/main" id="{EC0B56D2-254B-44F1-BD94-1DDA73ABB3BC}"/>
              </a:ext>
            </a:extLst>
          </p:cNvPr>
          <p:cNvPicPr>
            <a:picLocks noChangeAspect="1"/>
          </p:cNvPicPr>
          <p:nvPr/>
        </p:nvPicPr>
        <p:blipFill rotWithShape="1">
          <a:blip r:embed="rId6"/>
          <a:srcRect l="4460" t="2523" r="70678" b="76592"/>
          <a:stretch/>
        </p:blipFill>
        <p:spPr>
          <a:xfrm>
            <a:off x="9656747" y="1290732"/>
            <a:ext cx="1912495" cy="1836750"/>
          </a:xfrm>
          <a:prstGeom prst="rect">
            <a:avLst/>
          </a:prstGeom>
        </p:spPr>
      </p:pic>
      <p:pic>
        <p:nvPicPr>
          <p:cNvPr id="10" name="Picture 9">
            <a:extLst>
              <a:ext uri="{FF2B5EF4-FFF2-40B4-BE49-F238E27FC236}">
                <a16:creationId xmlns:a16="http://schemas.microsoft.com/office/drawing/2014/main" id="{1ED5E502-D486-442D-B12B-2A9B645320F2}"/>
              </a:ext>
            </a:extLst>
          </p:cNvPr>
          <p:cNvPicPr>
            <a:picLocks noChangeAspect="1"/>
          </p:cNvPicPr>
          <p:nvPr/>
        </p:nvPicPr>
        <p:blipFill rotWithShape="1">
          <a:blip r:embed="rId7"/>
          <a:srcRect l="18587" r="13597"/>
          <a:stretch/>
        </p:blipFill>
        <p:spPr>
          <a:xfrm>
            <a:off x="6716073" y="1264150"/>
            <a:ext cx="2622734" cy="1836750"/>
          </a:xfrm>
          <a:prstGeom prst="rect">
            <a:avLst/>
          </a:prstGeom>
        </p:spPr>
      </p:pic>
      <p:pic>
        <p:nvPicPr>
          <p:cNvPr id="6" name="Picture 5">
            <a:extLst>
              <a:ext uri="{FF2B5EF4-FFF2-40B4-BE49-F238E27FC236}">
                <a16:creationId xmlns:a16="http://schemas.microsoft.com/office/drawing/2014/main" id="{F3D9D1BF-AF97-4D97-83A0-C823033E6B5F}"/>
              </a:ext>
            </a:extLst>
          </p:cNvPr>
          <p:cNvPicPr>
            <a:picLocks noChangeAspect="1"/>
          </p:cNvPicPr>
          <p:nvPr/>
        </p:nvPicPr>
        <p:blipFill>
          <a:blip r:embed="rId8"/>
          <a:stretch>
            <a:fillRect/>
          </a:stretch>
        </p:blipFill>
        <p:spPr>
          <a:xfrm>
            <a:off x="6583481" y="2921277"/>
            <a:ext cx="2540318" cy="3819359"/>
          </a:xfrm>
          <a:prstGeom prst="rect">
            <a:avLst/>
          </a:prstGeom>
        </p:spPr>
      </p:pic>
      <p:pic>
        <p:nvPicPr>
          <p:cNvPr id="8" name="Picture 7">
            <a:hlinkClick r:id="rId9"/>
            <a:extLst>
              <a:ext uri="{FF2B5EF4-FFF2-40B4-BE49-F238E27FC236}">
                <a16:creationId xmlns:a16="http://schemas.microsoft.com/office/drawing/2014/main" id="{51937568-7131-4EE4-A1E9-00F966F5B7E7}"/>
              </a:ext>
            </a:extLst>
          </p:cNvPr>
          <p:cNvPicPr>
            <a:picLocks noChangeAspect="1"/>
          </p:cNvPicPr>
          <p:nvPr/>
        </p:nvPicPr>
        <p:blipFill rotWithShape="1">
          <a:blip r:embed="rId10"/>
          <a:srcRect l="47457" t="24772" r="30018" b="56777"/>
          <a:stretch/>
        </p:blipFill>
        <p:spPr>
          <a:xfrm>
            <a:off x="62420" y="1450995"/>
            <a:ext cx="6801164" cy="1342986"/>
          </a:xfrm>
          <a:prstGeom prst="rect">
            <a:avLst/>
          </a:prstGeom>
        </p:spPr>
      </p:pic>
      <p:pic>
        <p:nvPicPr>
          <p:cNvPr id="3" name="Picture 2">
            <a:extLst>
              <a:ext uri="{FF2B5EF4-FFF2-40B4-BE49-F238E27FC236}">
                <a16:creationId xmlns:a16="http://schemas.microsoft.com/office/drawing/2014/main" id="{858C6258-43CB-4A2F-B5BE-BBDDD587DB4E}"/>
              </a:ext>
            </a:extLst>
          </p:cNvPr>
          <p:cNvPicPr>
            <a:picLocks noChangeAspect="1"/>
          </p:cNvPicPr>
          <p:nvPr/>
        </p:nvPicPr>
        <p:blipFill rotWithShape="1">
          <a:blip r:embed="rId11"/>
          <a:srcRect l="21524" t="2496" r="18645" b="4018"/>
          <a:stretch/>
        </p:blipFill>
        <p:spPr>
          <a:xfrm>
            <a:off x="3169596" y="2128345"/>
            <a:ext cx="3168015" cy="4729655"/>
          </a:xfrm>
          <a:prstGeom prst="rect">
            <a:avLst/>
          </a:prstGeom>
        </p:spPr>
      </p:pic>
    </p:spTree>
    <p:extLst>
      <p:ext uri="{BB962C8B-B14F-4D97-AF65-F5344CB8AC3E}">
        <p14:creationId xmlns:p14="http://schemas.microsoft.com/office/powerpoint/2010/main" val="35834357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hlinkClick r:id="rId3"/>
            <a:extLst>
              <a:ext uri="{FF2B5EF4-FFF2-40B4-BE49-F238E27FC236}">
                <a16:creationId xmlns:a16="http://schemas.microsoft.com/office/drawing/2014/main" id="{E2917536-6773-4FEE-B61B-D3A02B26B67F}"/>
              </a:ext>
            </a:extLst>
          </p:cNvPr>
          <p:cNvPicPr>
            <a:picLocks noChangeAspect="1"/>
          </p:cNvPicPr>
          <p:nvPr/>
        </p:nvPicPr>
        <p:blipFill rotWithShape="1">
          <a:blip r:embed="rId4"/>
          <a:srcRect l="61685" t="12335" r="25506" b="11111"/>
          <a:stretch/>
        </p:blipFill>
        <p:spPr>
          <a:xfrm>
            <a:off x="0" y="-138499"/>
            <a:ext cx="4952144" cy="7134998"/>
          </a:xfrm>
          <a:prstGeom prst="rect">
            <a:avLst/>
          </a:prstGeom>
        </p:spPr>
      </p:pic>
      <p:pic>
        <p:nvPicPr>
          <p:cNvPr id="4" name="Picture 3">
            <a:extLst>
              <a:ext uri="{FF2B5EF4-FFF2-40B4-BE49-F238E27FC236}">
                <a16:creationId xmlns:a16="http://schemas.microsoft.com/office/drawing/2014/main" id="{C433A9ED-4CF5-4C16-8F99-22713BEE153B}"/>
              </a:ext>
            </a:extLst>
          </p:cNvPr>
          <p:cNvPicPr>
            <a:picLocks noChangeAspect="1"/>
          </p:cNvPicPr>
          <p:nvPr/>
        </p:nvPicPr>
        <p:blipFill>
          <a:blip r:embed="rId5"/>
          <a:stretch>
            <a:fillRect/>
          </a:stretch>
        </p:blipFill>
        <p:spPr>
          <a:xfrm>
            <a:off x="7278384" y="0"/>
            <a:ext cx="4800600" cy="6858000"/>
          </a:xfrm>
          <a:prstGeom prst="rect">
            <a:avLst/>
          </a:prstGeom>
        </p:spPr>
      </p:pic>
      <p:sp>
        <p:nvSpPr>
          <p:cNvPr id="2" name="TextBox 1">
            <a:extLst>
              <a:ext uri="{FF2B5EF4-FFF2-40B4-BE49-F238E27FC236}">
                <a16:creationId xmlns:a16="http://schemas.microsoft.com/office/drawing/2014/main" id="{9194CB6C-DE24-4BFC-95DA-DC25A635D86E}"/>
              </a:ext>
            </a:extLst>
          </p:cNvPr>
          <p:cNvSpPr txBox="1"/>
          <p:nvPr/>
        </p:nvSpPr>
        <p:spPr>
          <a:xfrm>
            <a:off x="5115644" y="1166842"/>
            <a:ext cx="1960712" cy="4524315"/>
          </a:xfrm>
          <a:prstGeom prst="rect">
            <a:avLst/>
          </a:prstGeom>
          <a:noFill/>
        </p:spPr>
        <p:txBody>
          <a:bodyPr wrap="square" rtlCol="0">
            <a:spAutoFit/>
          </a:bodyPr>
          <a:lstStyle/>
          <a:p>
            <a:r>
              <a:rPr lang="en-GB" sz="3200" dirty="0"/>
              <a:t>18 months co-producing a model of critical dialogue to disrupt the ‘water’ </a:t>
            </a:r>
          </a:p>
        </p:txBody>
      </p:sp>
    </p:spTree>
    <p:extLst>
      <p:ext uri="{BB962C8B-B14F-4D97-AF65-F5344CB8AC3E}">
        <p14:creationId xmlns:p14="http://schemas.microsoft.com/office/powerpoint/2010/main" val="33255900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C587151-7A77-4100-A552-37269EAE5393}"/>
              </a:ext>
            </a:extLst>
          </p:cNvPr>
          <p:cNvPicPr>
            <a:picLocks noChangeAspect="1"/>
          </p:cNvPicPr>
          <p:nvPr/>
        </p:nvPicPr>
        <p:blipFill rotWithShape="1">
          <a:blip r:embed="rId3"/>
          <a:srcRect l="32750" t="6665" r="29625" b="21112"/>
          <a:stretch/>
        </p:blipFill>
        <p:spPr>
          <a:xfrm>
            <a:off x="274320" y="274320"/>
            <a:ext cx="5989320" cy="6466874"/>
          </a:xfrm>
          <a:prstGeom prst="rect">
            <a:avLst/>
          </a:prstGeom>
        </p:spPr>
      </p:pic>
      <p:sp>
        <p:nvSpPr>
          <p:cNvPr id="4" name="TextBox 3">
            <a:extLst>
              <a:ext uri="{FF2B5EF4-FFF2-40B4-BE49-F238E27FC236}">
                <a16:creationId xmlns:a16="http://schemas.microsoft.com/office/drawing/2014/main" id="{57658E9A-5526-44AC-8464-3054347574D9}"/>
              </a:ext>
            </a:extLst>
          </p:cNvPr>
          <p:cNvSpPr txBox="1"/>
          <p:nvPr/>
        </p:nvSpPr>
        <p:spPr>
          <a:xfrm rot="10800000" flipV="1">
            <a:off x="7021002" y="565489"/>
            <a:ext cx="4549140" cy="2062103"/>
          </a:xfrm>
          <a:prstGeom prst="rect">
            <a:avLst/>
          </a:prstGeom>
          <a:noFill/>
        </p:spPr>
        <p:txBody>
          <a:bodyPr wrap="square" rtlCol="0">
            <a:spAutoFit/>
          </a:bodyPr>
          <a:lstStyle/>
          <a:p>
            <a:r>
              <a:rPr lang="en-GB" sz="3200" dirty="0"/>
              <a:t>“The dialogues have empowered our young people – especially our girls”.</a:t>
            </a:r>
          </a:p>
        </p:txBody>
      </p:sp>
      <p:sp>
        <p:nvSpPr>
          <p:cNvPr id="5" name="TextBox 4">
            <a:extLst>
              <a:ext uri="{FF2B5EF4-FFF2-40B4-BE49-F238E27FC236}">
                <a16:creationId xmlns:a16="http://schemas.microsoft.com/office/drawing/2014/main" id="{B38E7231-3B00-4138-9250-2E14DAD7F866}"/>
              </a:ext>
            </a:extLst>
          </p:cNvPr>
          <p:cNvSpPr txBox="1"/>
          <p:nvPr/>
        </p:nvSpPr>
        <p:spPr>
          <a:xfrm>
            <a:off x="6832744" y="2933408"/>
            <a:ext cx="5084936" cy="3539430"/>
          </a:xfrm>
          <a:prstGeom prst="rect">
            <a:avLst/>
          </a:prstGeom>
          <a:noFill/>
        </p:spPr>
        <p:txBody>
          <a:bodyPr wrap="square" rtlCol="0">
            <a:spAutoFit/>
          </a:bodyPr>
          <a:lstStyle/>
          <a:p>
            <a:r>
              <a:rPr lang="en-GB" sz="2800" dirty="0"/>
              <a:t>“This never happened before, - we didn’t think like this . That we had the power to direct how things happen. Hopefully, this approach is teaching people from other countries that they should find out what Malawians want and not decide for them “</a:t>
            </a:r>
          </a:p>
        </p:txBody>
      </p:sp>
    </p:spTree>
    <p:extLst>
      <p:ext uri="{BB962C8B-B14F-4D97-AF65-F5344CB8AC3E}">
        <p14:creationId xmlns:p14="http://schemas.microsoft.com/office/powerpoint/2010/main" val="22028406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A0EA1AA0-C347-4C1F-B778-570CE3BC7B72}"/>
              </a:ext>
            </a:extLst>
          </p:cNvPr>
          <p:cNvPicPr>
            <a:picLocks noChangeAspect="1"/>
          </p:cNvPicPr>
          <p:nvPr/>
        </p:nvPicPr>
        <p:blipFill rotWithShape="1">
          <a:blip r:embed="rId3"/>
          <a:srcRect l="11876"/>
          <a:stretch/>
        </p:blipFill>
        <p:spPr>
          <a:xfrm>
            <a:off x="1" y="10"/>
            <a:ext cx="9669642" cy="6857990"/>
          </a:xfrm>
          <a:prstGeom prst="rect">
            <a:avLst/>
          </a:prstGeom>
        </p:spPr>
      </p:pic>
      <p:sp>
        <p:nvSpPr>
          <p:cNvPr id="10" name="Rectangle 9">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74C23443-B583-49A3-8163-3236232FA4EC}"/>
              </a:ext>
            </a:extLst>
          </p:cNvPr>
          <p:cNvSpPr txBox="1"/>
          <p:nvPr/>
        </p:nvSpPr>
        <p:spPr>
          <a:xfrm>
            <a:off x="8382000" y="386080"/>
            <a:ext cx="3806951" cy="6339840"/>
          </a:xfrm>
          <a:prstGeom prst="rect">
            <a:avLst/>
          </a:prstGeom>
        </p:spPr>
        <p:txBody>
          <a:bodyPr vert="horz" lIns="91440" tIns="45720" rIns="91440" bIns="45720" rtlCol="0">
            <a:normAutofit fontScale="92500" lnSpcReduction="10000"/>
          </a:bodyPr>
          <a:lstStyle/>
          <a:p>
            <a:pPr>
              <a:lnSpc>
                <a:spcPct val="90000"/>
              </a:lnSpc>
              <a:spcAft>
                <a:spcPts val="600"/>
              </a:spcAft>
            </a:pPr>
            <a:r>
              <a:rPr lang="en-US" sz="4300" dirty="0"/>
              <a:t>Representation Vs Inclusion </a:t>
            </a:r>
          </a:p>
          <a:p>
            <a:pPr>
              <a:lnSpc>
                <a:spcPct val="90000"/>
              </a:lnSpc>
              <a:spcAft>
                <a:spcPts val="600"/>
              </a:spcAft>
            </a:pPr>
            <a:endParaRPr lang="en-US" sz="4300" dirty="0"/>
          </a:p>
          <a:p>
            <a:pPr>
              <a:lnSpc>
                <a:spcPct val="90000"/>
              </a:lnSpc>
              <a:spcAft>
                <a:spcPts val="600"/>
              </a:spcAft>
            </a:pPr>
            <a:r>
              <a:rPr lang="en-US" sz="4300" dirty="0"/>
              <a:t>Lived experience is expertise</a:t>
            </a:r>
          </a:p>
          <a:p>
            <a:pPr>
              <a:lnSpc>
                <a:spcPct val="90000"/>
              </a:lnSpc>
              <a:spcAft>
                <a:spcPts val="600"/>
              </a:spcAft>
            </a:pPr>
            <a:endParaRPr lang="en-US" sz="4300" dirty="0"/>
          </a:p>
          <a:p>
            <a:pPr>
              <a:lnSpc>
                <a:spcPct val="90000"/>
              </a:lnSpc>
              <a:spcAft>
                <a:spcPts val="600"/>
              </a:spcAft>
            </a:pPr>
            <a:endParaRPr lang="en-US" sz="4300" dirty="0"/>
          </a:p>
          <a:p>
            <a:pPr>
              <a:lnSpc>
                <a:spcPct val="90000"/>
              </a:lnSpc>
              <a:spcAft>
                <a:spcPts val="600"/>
              </a:spcAft>
            </a:pPr>
            <a:r>
              <a:rPr lang="en-US" sz="4300" dirty="0"/>
              <a:t>Racism and intersectionality</a:t>
            </a:r>
          </a:p>
          <a:p>
            <a:pPr>
              <a:lnSpc>
                <a:spcPct val="90000"/>
              </a:lnSpc>
              <a:spcAft>
                <a:spcPts val="600"/>
              </a:spcAft>
            </a:pPr>
            <a:endParaRPr lang="en-US" sz="4300" dirty="0"/>
          </a:p>
          <a:p>
            <a:pPr>
              <a:lnSpc>
                <a:spcPct val="90000"/>
              </a:lnSpc>
              <a:spcAft>
                <a:spcPts val="600"/>
              </a:spcAft>
            </a:pPr>
            <a:r>
              <a:rPr lang="en-US" sz="4300" dirty="0"/>
              <a:t>Our views count</a:t>
            </a:r>
          </a:p>
          <a:p>
            <a:pPr indent="-228600">
              <a:lnSpc>
                <a:spcPct val="90000"/>
              </a:lnSpc>
              <a:spcAft>
                <a:spcPts val="600"/>
              </a:spcAft>
              <a:buFont typeface="Arial" panose="020B0604020202020204" pitchFamily="34" charset="0"/>
              <a:buChar char="•"/>
            </a:pPr>
            <a:endParaRPr lang="en-US" sz="2800" dirty="0"/>
          </a:p>
          <a:p>
            <a:pPr indent="-228600">
              <a:lnSpc>
                <a:spcPct val="90000"/>
              </a:lnSpc>
              <a:spcAft>
                <a:spcPts val="600"/>
              </a:spcAft>
              <a:buFont typeface="Arial" panose="020B0604020202020204" pitchFamily="34" charset="0"/>
              <a:buChar char="•"/>
            </a:pPr>
            <a:endParaRPr lang="en-US" sz="2000" dirty="0"/>
          </a:p>
          <a:p>
            <a:pPr indent="-228600">
              <a:lnSpc>
                <a:spcPct val="90000"/>
              </a:lnSpc>
              <a:spcAft>
                <a:spcPts val="600"/>
              </a:spcAft>
              <a:buFont typeface="Arial" panose="020B0604020202020204" pitchFamily="34" charset="0"/>
              <a:buChar char="•"/>
            </a:pPr>
            <a:endParaRPr lang="en-US" sz="2000" dirty="0"/>
          </a:p>
        </p:txBody>
      </p:sp>
    </p:spTree>
    <p:extLst>
      <p:ext uri="{BB962C8B-B14F-4D97-AF65-F5344CB8AC3E}">
        <p14:creationId xmlns:p14="http://schemas.microsoft.com/office/powerpoint/2010/main" val="1697327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764451-638D-4278-85BE-CB5091A33BB4}"/>
              </a:ext>
            </a:extLst>
          </p:cNvPr>
          <p:cNvPicPr>
            <a:picLocks noChangeAspect="1"/>
          </p:cNvPicPr>
          <p:nvPr/>
        </p:nvPicPr>
        <p:blipFill rotWithShape="1">
          <a:blip r:embed="rId3"/>
          <a:srcRect l="2124" t="13718" r="37135" b="11777"/>
          <a:stretch/>
        </p:blipFill>
        <p:spPr>
          <a:xfrm>
            <a:off x="4786558" y="1551328"/>
            <a:ext cx="7405442" cy="5109510"/>
          </a:xfrm>
          <a:prstGeom prst="rect">
            <a:avLst/>
          </a:prstGeom>
        </p:spPr>
      </p:pic>
      <p:pic>
        <p:nvPicPr>
          <p:cNvPr id="6" name="Picture 5" descr="Graphical user interface, application&#10;&#10;Description automatically generated">
            <a:extLst>
              <a:ext uri="{FF2B5EF4-FFF2-40B4-BE49-F238E27FC236}">
                <a16:creationId xmlns:a16="http://schemas.microsoft.com/office/drawing/2014/main" id="{B2069202-09D9-4F18-BE9E-8A8EF18D13F8}"/>
              </a:ext>
            </a:extLst>
          </p:cNvPr>
          <p:cNvPicPr>
            <a:picLocks noChangeAspect="1"/>
          </p:cNvPicPr>
          <p:nvPr/>
        </p:nvPicPr>
        <p:blipFill rotWithShape="1">
          <a:blip r:embed="rId4">
            <a:extLst>
              <a:ext uri="{28A0092B-C50C-407E-A947-70E740481C1C}">
                <a14:useLocalDpi xmlns:a14="http://schemas.microsoft.com/office/drawing/2010/main" val="0"/>
              </a:ext>
            </a:extLst>
          </a:blip>
          <a:srcRect b="22537"/>
          <a:stretch/>
        </p:blipFill>
        <p:spPr>
          <a:xfrm>
            <a:off x="65166" y="228309"/>
            <a:ext cx="8232343" cy="1323019"/>
          </a:xfrm>
          <a:prstGeom prst="rect">
            <a:avLst/>
          </a:prstGeom>
        </p:spPr>
      </p:pic>
      <p:pic>
        <p:nvPicPr>
          <p:cNvPr id="8" name="Picture 7">
            <a:extLst>
              <a:ext uri="{FF2B5EF4-FFF2-40B4-BE49-F238E27FC236}">
                <a16:creationId xmlns:a16="http://schemas.microsoft.com/office/drawing/2014/main" id="{58389316-53B6-4E4E-B03A-A63018358B4A}"/>
              </a:ext>
            </a:extLst>
          </p:cNvPr>
          <p:cNvPicPr>
            <a:picLocks noChangeAspect="1"/>
          </p:cNvPicPr>
          <p:nvPr/>
        </p:nvPicPr>
        <p:blipFill rotWithShape="1">
          <a:blip r:embed="rId5"/>
          <a:srcRect t="11473"/>
          <a:stretch/>
        </p:blipFill>
        <p:spPr>
          <a:xfrm>
            <a:off x="0" y="2445488"/>
            <a:ext cx="7003459" cy="3487478"/>
          </a:xfrm>
          <a:prstGeom prst="rect">
            <a:avLst/>
          </a:prstGeom>
        </p:spPr>
      </p:pic>
      <p:sp>
        <p:nvSpPr>
          <p:cNvPr id="9" name="TextBox 8">
            <a:extLst>
              <a:ext uri="{FF2B5EF4-FFF2-40B4-BE49-F238E27FC236}">
                <a16:creationId xmlns:a16="http://schemas.microsoft.com/office/drawing/2014/main" id="{1EFB792B-19DE-4B6A-B746-C877BB8DA5C7}"/>
              </a:ext>
            </a:extLst>
          </p:cNvPr>
          <p:cNvSpPr txBox="1"/>
          <p:nvPr/>
        </p:nvSpPr>
        <p:spPr>
          <a:xfrm>
            <a:off x="8623317" y="228309"/>
            <a:ext cx="3242875" cy="707886"/>
          </a:xfrm>
          <a:prstGeom prst="rect">
            <a:avLst/>
          </a:prstGeom>
          <a:noFill/>
        </p:spPr>
        <p:txBody>
          <a:bodyPr wrap="none" rtlCol="0">
            <a:spAutoFit/>
          </a:bodyPr>
          <a:lstStyle/>
          <a:p>
            <a:r>
              <a:rPr lang="en-GB" sz="4000" dirty="0"/>
              <a:t>Find out more </a:t>
            </a:r>
          </a:p>
        </p:txBody>
      </p:sp>
    </p:spTree>
    <p:extLst>
      <p:ext uri="{BB962C8B-B14F-4D97-AF65-F5344CB8AC3E}">
        <p14:creationId xmlns:p14="http://schemas.microsoft.com/office/powerpoint/2010/main" val="395627024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88</TotalTime>
  <Words>180</Words>
  <Application>Microsoft Office PowerPoint</Application>
  <PresentationFormat>Widescreen</PresentationFormat>
  <Paragraphs>27</Paragraphs>
  <Slides>6</Slides>
  <Notes>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vt:i4>
      </vt:variant>
    </vt:vector>
  </HeadingPairs>
  <TitlesOfParts>
    <vt:vector size="13" baseType="lpstr">
      <vt:lpstr>Arial</vt:lpstr>
      <vt:lpstr>Calibri</vt:lpstr>
      <vt:lpstr>Calibri Light</vt:lpstr>
      <vt:lpstr>Fira Sans Condensed</vt:lpstr>
      <vt:lpstr>Rockwell</vt:lpstr>
      <vt:lpstr>Segoe UI</vt:lpstr>
      <vt:lpstr>Office Theme</vt:lpstr>
      <vt:lpstr>Equity, Diversity &amp; Inclusivity</vt:lpstr>
      <vt:lpstr>“ Decolonization is political, it’s violent, it’s about rupturing it’s not about maintaining the status quo.”  </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Wood, Emma</dc:creator>
  <cp:lastModifiedBy>Wood, Emma</cp:lastModifiedBy>
  <cp:revision>1</cp:revision>
  <dcterms:created xsi:type="dcterms:W3CDTF">2022-02-09T07:55:27Z</dcterms:created>
  <dcterms:modified xsi:type="dcterms:W3CDTF">2022-02-09T09:23:50Z</dcterms:modified>
</cp:coreProperties>
</file>