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6"/>
  </p:notesMasterIdLst>
  <p:sldIdLst>
    <p:sldId id="273" r:id="rId2"/>
    <p:sldId id="598" r:id="rId3"/>
    <p:sldId id="257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AB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7"/>
  </p:normalViewPr>
  <p:slideViewPr>
    <p:cSldViewPr snapToGrid="0" snapToObjects="1"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1AAE4-C27B-D24D-B979-2020497C4D11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B70B6-112D-7A4A-A4B6-C1E491C02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950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A4F-E88C-2341-A629-1EC4CF878B2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6DA-5238-3D47-B73F-531538AE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2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A4F-E88C-2341-A629-1EC4CF878B2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6DA-5238-3D47-B73F-531538AE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3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A4F-E88C-2341-A629-1EC4CF878B2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6DA-5238-3D47-B73F-531538AE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157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A4F-E88C-2341-A629-1EC4CF878B2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6DA-5238-3D47-B73F-531538AE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5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A4F-E88C-2341-A629-1EC4CF878B2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6DA-5238-3D47-B73F-531538AE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2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A4F-E88C-2341-A629-1EC4CF878B2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6DA-5238-3D47-B73F-531538AE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771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A4F-E88C-2341-A629-1EC4CF878B2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6DA-5238-3D47-B73F-531538AE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97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A4F-E88C-2341-A629-1EC4CF878B2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6DA-5238-3D47-B73F-531538AE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58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A4F-E88C-2341-A629-1EC4CF878B2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6DA-5238-3D47-B73F-531538AE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329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A4F-E88C-2341-A629-1EC4CF878B2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6DA-5238-3D47-B73F-531538AE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29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8FA4F-E88C-2341-A629-1EC4CF878B2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296DA-5238-3D47-B73F-531538AE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0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8FA4F-E88C-2341-A629-1EC4CF878B28}" type="datetimeFigureOut">
              <a:rPr lang="en-US" smtClean="0"/>
              <a:t>11/6/2020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296DA-5238-3D47-B73F-531538AE24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044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EAEB182-1484-E340-A82E-337173069FFD}"/>
              </a:ext>
            </a:extLst>
          </p:cNvPr>
          <p:cNvSpPr txBox="1"/>
          <p:nvPr/>
        </p:nvSpPr>
        <p:spPr>
          <a:xfrm>
            <a:off x="1579989" y="3092521"/>
            <a:ext cx="58809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</a:rPr>
              <a:t>COVID-19 UPDATE FROM MALAWI TO THE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SMP AGM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7C43B2A-C7FD-224B-B913-C48F4D5A4854}"/>
              </a:ext>
            </a:extLst>
          </p:cNvPr>
          <p:cNvSpPr txBox="1"/>
          <p:nvPr/>
        </p:nvSpPr>
        <p:spPr>
          <a:xfrm>
            <a:off x="5770823" y="5338775"/>
            <a:ext cx="3223959" cy="7608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dirty="0" err="1">
                <a:solidFill>
                  <a:srgbClr val="BFAB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Mwapatsa</a:t>
            </a:r>
            <a:r>
              <a:rPr lang="en-US" dirty="0">
                <a:solidFill>
                  <a:srgbClr val="BFAB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BFAB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Mipando</a:t>
            </a:r>
            <a:endParaRPr lang="en-US" dirty="0">
              <a:solidFill>
                <a:srgbClr val="BFAB6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FAB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Principal, College of Medicine</a:t>
            </a:r>
          </a:p>
          <a:p>
            <a:pPr>
              <a:lnSpc>
                <a:spcPct val="80000"/>
              </a:lnSpc>
            </a:pPr>
            <a:r>
              <a:rPr lang="en-US" dirty="0">
                <a:solidFill>
                  <a:srgbClr val="BFAB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 of Malawi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C9476BD-2FC0-204B-9F45-E6552655CF2D}"/>
              </a:ext>
            </a:extLst>
          </p:cNvPr>
          <p:cNvSpPr txBox="1"/>
          <p:nvPr/>
        </p:nvSpPr>
        <p:spPr>
          <a:xfrm>
            <a:off x="355004" y="5719200"/>
            <a:ext cx="19475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BFAB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r>
              <a:rPr lang="en-US" sz="1400" baseline="30000" dirty="0">
                <a:solidFill>
                  <a:srgbClr val="BFAB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400" dirty="0">
                <a:solidFill>
                  <a:srgbClr val="BFAB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October 2020</a:t>
            </a:r>
          </a:p>
        </p:txBody>
      </p:sp>
    </p:spTree>
    <p:extLst>
      <p:ext uri="{BB962C8B-B14F-4D97-AF65-F5344CB8AC3E}">
        <p14:creationId xmlns:p14="http://schemas.microsoft.com/office/powerpoint/2010/main" val="327063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D8BEEB-2359-493B-B921-9C73CBC69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39406"/>
            <a:ext cx="1278960" cy="2395044"/>
          </a:xfrm>
          <a:solidFill>
            <a:srgbClr val="007462"/>
          </a:solidFill>
        </p:spPr>
        <p:txBody>
          <a:bodyPr>
            <a:normAutofit/>
          </a:bodyPr>
          <a:lstStyle/>
          <a:p>
            <a:r>
              <a:rPr lang="en-GB" sz="2180" dirty="0"/>
              <a:t>Where exactly is our Epi Curve?</a:t>
            </a:r>
            <a:r>
              <a:rPr lang="en-GB" sz="2320" dirty="0"/>
              <a:t/>
            </a:r>
            <a:br>
              <a:rPr lang="en-GB" sz="2320" dirty="0"/>
            </a:br>
            <a:r>
              <a:rPr lang="en-GB" sz="2320" dirty="0"/>
              <a:t/>
            </a:r>
            <a:br>
              <a:rPr lang="en-GB" sz="2320" dirty="0"/>
            </a:br>
            <a:endParaRPr lang="en-GB" sz="232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F421DB-345B-4884-B625-6BC2F769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3693739"/>
            <a:ext cx="1244396" cy="183750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Sustained downward trend for both new cases and deaths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505EC59-B092-4BB8-8443-877D9BF83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396" y="840424"/>
            <a:ext cx="7896533" cy="516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43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54DE0EF-06B6-DE4E-9F2B-7BA1ABBEFF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34" y="516368"/>
            <a:ext cx="8923331" cy="5034578"/>
          </a:xfrm>
          <a:prstGeom prst="rect">
            <a:avLst/>
          </a:prstGeom>
        </p:spPr>
      </p:pic>
      <p:pic>
        <p:nvPicPr>
          <p:cNvPr id="1025" name="Picture 1" descr="page4image583915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5851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B020240-1275-824B-B53B-2DF65DD0120F}"/>
              </a:ext>
            </a:extLst>
          </p:cNvPr>
          <p:cNvSpPr txBox="1"/>
          <p:nvPr/>
        </p:nvSpPr>
        <p:spPr>
          <a:xfrm>
            <a:off x="3316154" y="4274049"/>
            <a:ext cx="269176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solidFill>
                  <a:srgbClr val="BFAB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 </a:t>
            </a:r>
          </a:p>
          <a:p>
            <a:pPr algn="ctr"/>
            <a:r>
              <a:rPr lang="en-US" sz="4400" b="1" dirty="0">
                <a:solidFill>
                  <a:srgbClr val="BFAB6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ZIKOMO</a:t>
            </a:r>
          </a:p>
        </p:txBody>
      </p:sp>
    </p:spTree>
    <p:extLst>
      <p:ext uri="{BB962C8B-B14F-4D97-AF65-F5344CB8AC3E}">
        <p14:creationId xmlns:p14="http://schemas.microsoft.com/office/powerpoint/2010/main" val="2858967539"/>
      </p:ext>
    </p:extLst>
  </p:cSld>
  <p:clrMapOvr>
    <a:masterClrMapping/>
  </p:clrMapOvr>
</p:sld>
</file>

<file path=ppt/theme/theme1.xml><?xml version="1.0" encoding="utf-8"?>
<a:theme xmlns:a="http://schemas.openxmlformats.org/drawingml/2006/main" name="COM branded Presentation Template-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VERVIEW OF COM TO Council Chair " id="{D33642EA-8893-4C43-B2C4-57B194EDB78B}" vid="{F9989621-8C70-354A-93B0-4E49FB26EB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 branded Presentation Template-1</Template>
  <TotalTime>67</TotalTime>
  <Words>39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 branded Presentation Template-1</vt:lpstr>
      <vt:lpstr>PowerPoint Presentation</vt:lpstr>
      <vt:lpstr>Where exactly is our Epi Curve?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mipando@yahoo.co.uk</dc:creator>
  <cp:lastModifiedBy>Grace O'Donovan</cp:lastModifiedBy>
  <cp:revision>3</cp:revision>
  <dcterms:created xsi:type="dcterms:W3CDTF">2020-10-03T10:53:11Z</dcterms:created>
  <dcterms:modified xsi:type="dcterms:W3CDTF">2020-11-06T14:05:42Z</dcterms:modified>
</cp:coreProperties>
</file>