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4"/>
  </p:notesMasterIdLst>
  <p:sldIdLst>
    <p:sldId id="286" r:id="rId5"/>
    <p:sldId id="576" r:id="rId6"/>
    <p:sldId id="575" r:id="rId7"/>
    <p:sldId id="598" r:id="rId8"/>
    <p:sldId id="279" r:id="rId9"/>
    <p:sldId id="599" r:id="rId10"/>
    <p:sldId id="258" r:id="rId11"/>
    <p:sldId id="283" r:id="rId12"/>
    <p:sldId id="59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DDC"/>
    <a:srgbClr val="FF671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06" autoAdjust="0"/>
    <p:restoredTop sz="91034" autoAdjust="0"/>
  </p:normalViewPr>
  <p:slideViewPr>
    <p:cSldViewPr snapToGrid="0">
      <p:cViewPr varScale="1">
        <p:scale>
          <a:sx n="106" d="100"/>
          <a:sy n="106" d="100"/>
        </p:scale>
        <p:origin x="-780"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C53D9B-49BA-46A8-AA5D-76302C8E9D30}" type="datetimeFigureOut">
              <a:rPr lang="en-GB" smtClean="0"/>
              <a:t>22/11/2019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8FEECB-FE84-4691-AC96-66B8F2961FDD}" type="slidenum">
              <a:rPr lang="en-GB" smtClean="0"/>
              <a:t>‹#›</a:t>
            </a:fld>
            <a:endParaRPr lang="en-GB"/>
          </a:p>
        </p:txBody>
      </p:sp>
    </p:spTree>
    <p:extLst>
      <p:ext uri="{BB962C8B-B14F-4D97-AF65-F5344CB8AC3E}">
        <p14:creationId xmlns:p14="http://schemas.microsoft.com/office/powerpoint/2010/main" val="862579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2CFD9A9-52FD-4059-96BA-0092C687B9F2}" type="slidenum">
              <a:rPr lang="en-GB" smtClean="0"/>
              <a:t>1</a:t>
            </a:fld>
            <a:endParaRPr lang="en-GB"/>
          </a:p>
        </p:txBody>
      </p:sp>
    </p:spTree>
    <p:extLst>
      <p:ext uri="{BB962C8B-B14F-4D97-AF65-F5344CB8AC3E}">
        <p14:creationId xmlns:p14="http://schemas.microsoft.com/office/powerpoint/2010/main" val="39896881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48FEECB-FE84-4691-AC96-66B8F2961FDD}" type="slidenum">
              <a:rPr lang="en-GB" smtClean="0"/>
              <a:t>3</a:t>
            </a:fld>
            <a:endParaRPr lang="en-GB"/>
          </a:p>
        </p:txBody>
      </p:sp>
    </p:spTree>
    <p:extLst>
      <p:ext uri="{BB962C8B-B14F-4D97-AF65-F5344CB8AC3E}">
        <p14:creationId xmlns:p14="http://schemas.microsoft.com/office/powerpoint/2010/main" val="35906285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009DDC"/>
                </a:solidFill>
                <a:latin typeface="Arial" panose="020B0604020202020204" pitchFamily="34" charset="0"/>
                <a:ea typeface="Calibri" panose="020F0502020204030204" pitchFamily="34" charset="0"/>
                <a:cs typeface="Arial" panose="020B0604020202020204" pitchFamily="34" charset="0"/>
              </a:rPr>
              <a:t>1,504,471 children in 2,358 places of education across 18 countries, delivered by 4 Programme Affiliates and 18 partner programmes</a:t>
            </a:r>
            <a:r>
              <a:rPr lang="en-GB" sz="1200" dirty="0">
                <a:solidFill>
                  <a:srgbClr val="009DDC"/>
                </a:solidFill>
                <a:latin typeface="Arial" panose="020B0604020202020204" pitchFamily="34" charset="0"/>
                <a:ea typeface="Calibri" panose="020F0502020204030204" pitchFamily="34" charset="0"/>
                <a:cs typeface="Arial" panose="020B0604020202020204" pitchFamily="34" charset="0"/>
              </a:rPr>
              <a:t>.</a:t>
            </a:r>
          </a:p>
          <a:p>
            <a:endParaRPr lang="en-GB" dirty="0"/>
          </a:p>
        </p:txBody>
      </p:sp>
      <p:sp>
        <p:nvSpPr>
          <p:cNvPr id="4" name="Slide Number Placeholder 3"/>
          <p:cNvSpPr>
            <a:spLocks noGrp="1"/>
          </p:cNvSpPr>
          <p:nvPr>
            <p:ph type="sldNum" sz="quarter" idx="5"/>
          </p:nvPr>
        </p:nvSpPr>
        <p:spPr/>
        <p:txBody>
          <a:bodyPr/>
          <a:lstStyle/>
          <a:p>
            <a:fld id="{548FEECB-FE84-4691-AC96-66B8F2961FDD}" type="slidenum">
              <a:rPr lang="en-GB" smtClean="0"/>
              <a:t>5</a:t>
            </a:fld>
            <a:endParaRPr lang="en-GB"/>
          </a:p>
        </p:txBody>
      </p:sp>
    </p:spTree>
    <p:extLst>
      <p:ext uri="{BB962C8B-B14F-4D97-AF65-F5344CB8AC3E}">
        <p14:creationId xmlns:p14="http://schemas.microsoft.com/office/powerpoint/2010/main" val="3739605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48FEECB-FE84-4691-AC96-66B8F2961FDD}" type="slidenum">
              <a:rPr lang="en-GB" smtClean="0"/>
              <a:t>6</a:t>
            </a:fld>
            <a:endParaRPr lang="en-GB"/>
          </a:p>
        </p:txBody>
      </p:sp>
    </p:spTree>
    <p:extLst>
      <p:ext uri="{BB962C8B-B14F-4D97-AF65-F5344CB8AC3E}">
        <p14:creationId xmlns:p14="http://schemas.microsoft.com/office/powerpoint/2010/main" val="20746807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48FEECB-FE84-4691-AC96-66B8F2961FDD}" type="slidenum">
              <a:rPr lang="en-GB" smtClean="0"/>
              <a:t>8</a:t>
            </a:fld>
            <a:endParaRPr lang="en-GB"/>
          </a:p>
        </p:txBody>
      </p:sp>
    </p:spTree>
    <p:extLst>
      <p:ext uri="{BB962C8B-B14F-4D97-AF65-F5344CB8AC3E}">
        <p14:creationId xmlns:p14="http://schemas.microsoft.com/office/powerpoint/2010/main" val="5700484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9C7A639-4B2F-4F8C-9E0D-97A9DB1DCAB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xmlns="" id="{21B6DB47-0D83-4F08-90A5-D0E717D48A7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xmlns="" id="{C23C047C-71CB-4861-88DB-E35675CB1405}"/>
              </a:ext>
            </a:extLst>
          </p:cNvPr>
          <p:cNvSpPr>
            <a:spLocks noGrp="1"/>
          </p:cNvSpPr>
          <p:nvPr>
            <p:ph type="dt" sz="half" idx="10"/>
          </p:nvPr>
        </p:nvSpPr>
        <p:spPr/>
        <p:txBody>
          <a:bodyPr/>
          <a:lstStyle/>
          <a:p>
            <a:fld id="{6479AC0A-6119-4D41-A95B-11B8B8B64E2A}" type="datetimeFigureOut">
              <a:rPr lang="en-GB" smtClean="0"/>
              <a:t>22/11/2019</a:t>
            </a:fld>
            <a:endParaRPr lang="en-GB"/>
          </a:p>
        </p:txBody>
      </p:sp>
      <p:sp>
        <p:nvSpPr>
          <p:cNvPr id="5" name="Footer Placeholder 4">
            <a:extLst>
              <a:ext uri="{FF2B5EF4-FFF2-40B4-BE49-F238E27FC236}">
                <a16:creationId xmlns:a16="http://schemas.microsoft.com/office/drawing/2014/main" xmlns="" id="{777D1443-9C81-49DA-B230-F2B16ED93AE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738F2530-4872-4C13-9E1E-29F10829CAC9}"/>
              </a:ext>
            </a:extLst>
          </p:cNvPr>
          <p:cNvSpPr>
            <a:spLocks noGrp="1"/>
          </p:cNvSpPr>
          <p:nvPr>
            <p:ph type="sldNum" sz="quarter" idx="12"/>
          </p:nvPr>
        </p:nvSpPr>
        <p:spPr/>
        <p:txBody>
          <a:bodyPr/>
          <a:lstStyle/>
          <a:p>
            <a:fld id="{5D70777F-6C4B-4EBF-82AA-2F10A6C7B2D5}" type="slidenum">
              <a:rPr lang="en-GB" smtClean="0"/>
              <a:t>‹#›</a:t>
            </a:fld>
            <a:endParaRPr lang="en-GB"/>
          </a:p>
        </p:txBody>
      </p:sp>
    </p:spTree>
    <p:extLst>
      <p:ext uri="{BB962C8B-B14F-4D97-AF65-F5344CB8AC3E}">
        <p14:creationId xmlns:p14="http://schemas.microsoft.com/office/powerpoint/2010/main" val="3973501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ECC9341-8DA9-4B65-AB1A-A4779C150FC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BD442FB7-E13E-4AF0-B618-4101D649D36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A0CABCEF-86BE-44D8-8322-ADA6BF63B408}"/>
              </a:ext>
            </a:extLst>
          </p:cNvPr>
          <p:cNvSpPr>
            <a:spLocks noGrp="1"/>
          </p:cNvSpPr>
          <p:nvPr>
            <p:ph type="dt" sz="half" idx="10"/>
          </p:nvPr>
        </p:nvSpPr>
        <p:spPr/>
        <p:txBody>
          <a:bodyPr/>
          <a:lstStyle/>
          <a:p>
            <a:fld id="{6479AC0A-6119-4D41-A95B-11B8B8B64E2A}" type="datetimeFigureOut">
              <a:rPr lang="en-GB" smtClean="0"/>
              <a:t>22/11/2019</a:t>
            </a:fld>
            <a:endParaRPr lang="en-GB"/>
          </a:p>
        </p:txBody>
      </p:sp>
      <p:sp>
        <p:nvSpPr>
          <p:cNvPr id="5" name="Footer Placeholder 4">
            <a:extLst>
              <a:ext uri="{FF2B5EF4-FFF2-40B4-BE49-F238E27FC236}">
                <a16:creationId xmlns:a16="http://schemas.microsoft.com/office/drawing/2014/main" xmlns="" id="{85190AC4-D02F-42D6-9765-BD46971F1CF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B4B793B8-25B6-488C-8D8C-164B356D18CC}"/>
              </a:ext>
            </a:extLst>
          </p:cNvPr>
          <p:cNvSpPr>
            <a:spLocks noGrp="1"/>
          </p:cNvSpPr>
          <p:nvPr>
            <p:ph type="sldNum" sz="quarter" idx="12"/>
          </p:nvPr>
        </p:nvSpPr>
        <p:spPr/>
        <p:txBody>
          <a:bodyPr/>
          <a:lstStyle/>
          <a:p>
            <a:fld id="{5D70777F-6C4B-4EBF-82AA-2F10A6C7B2D5}" type="slidenum">
              <a:rPr lang="en-GB" smtClean="0"/>
              <a:t>‹#›</a:t>
            </a:fld>
            <a:endParaRPr lang="en-GB"/>
          </a:p>
        </p:txBody>
      </p:sp>
    </p:spTree>
    <p:extLst>
      <p:ext uri="{BB962C8B-B14F-4D97-AF65-F5344CB8AC3E}">
        <p14:creationId xmlns:p14="http://schemas.microsoft.com/office/powerpoint/2010/main" val="8498509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EBB4A437-173D-4BE3-AB30-37A32663CD0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B5C45D1A-692E-468D-A031-E90F6C7B9E0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4373A56B-8B8C-4B5D-A64D-7002B44EAE7F}"/>
              </a:ext>
            </a:extLst>
          </p:cNvPr>
          <p:cNvSpPr>
            <a:spLocks noGrp="1"/>
          </p:cNvSpPr>
          <p:nvPr>
            <p:ph type="dt" sz="half" idx="10"/>
          </p:nvPr>
        </p:nvSpPr>
        <p:spPr/>
        <p:txBody>
          <a:bodyPr/>
          <a:lstStyle/>
          <a:p>
            <a:fld id="{6479AC0A-6119-4D41-A95B-11B8B8B64E2A}" type="datetimeFigureOut">
              <a:rPr lang="en-GB" smtClean="0"/>
              <a:t>22/11/2019</a:t>
            </a:fld>
            <a:endParaRPr lang="en-GB"/>
          </a:p>
        </p:txBody>
      </p:sp>
      <p:sp>
        <p:nvSpPr>
          <p:cNvPr id="5" name="Footer Placeholder 4">
            <a:extLst>
              <a:ext uri="{FF2B5EF4-FFF2-40B4-BE49-F238E27FC236}">
                <a16:creationId xmlns:a16="http://schemas.microsoft.com/office/drawing/2014/main" xmlns="" id="{B616987D-690C-4775-9D3C-9953E0E69DF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3297ABC9-DE70-4425-8363-9CC4EAB6C9E3}"/>
              </a:ext>
            </a:extLst>
          </p:cNvPr>
          <p:cNvSpPr>
            <a:spLocks noGrp="1"/>
          </p:cNvSpPr>
          <p:nvPr>
            <p:ph type="sldNum" sz="quarter" idx="12"/>
          </p:nvPr>
        </p:nvSpPr>
        <p:spPr/>
        <p:txBody>
          <a:bodyPr/>
          <a:lstStyle/>
          <a:p>
            <a:fld id="{5D70777F-6C4B-4EBF-82AA-2F10A6C7B2D5}" type="slidenum">
              <a:rPr lang="en-GB" smtClean="0"/>
              <a:t>‹#›</a:t>
            </a:fld>
            <a:endParaRPr lang="en-GB"/>
          </a:p>
        </p:txBody>
      </p:sp>
    </p:spTree>
    <p:extLst>
      <p:ext uri="{BB962C8B-B14F-4D97-AF65-F5344CB8AC3E}">
        <p14:creationId xmlns:p14="http://schemas.microsoft.com/office/powerpoint/2010/main" val="3182967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1616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AD6D8F-DC18-449D-B460-7549B0793C6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394822BC-8EE9-414E-9D8E-98901B9F6DE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DF095012-606F-461B-80A2-A91FE81F96C6}"/>
              </a:ext>
            </a:extLst>
          </p:cNvPr>
          <p:cNvSpPr>
            <a:spLocks noGrp="1"/>
          </p:cNvSpPr>
          <p:nvPr>
            <p:ph type="dt" sz="half" idx="10"/>
          </p:nvPr>
        </p:nvSpPr>
        <p:spPr/>
        <p:txBody>
          <a:bodyPr/>
          <a:lstStyle/>
          <a:p>
            <a:fld id="{6479AC0A-6119-4D41-A95B-11B8B8B64E2A}" type="datetimeFigureOut">
              <a:rPr lang="en-GB" smtClean="0"/>
              <a:t>22/11/2019</a:t>
            </a:fld>
            <a:endParaRPr lang="en-GB"/>
          </a:p>
        </p:txBody>
      </p:sp>
      <p:sp>
        <p:nvSpPr>
          <p:cNvPr id="5" name="Footer Placeholder 4">
            <a:extLst>
              <a:ext uri="{FF2B5EF4-FFF2-40B4-BE49-F238E27FC236}">
                <a16:creationId xmlns:a16="http://schemas.microsoft.com/office/drawing/2014/main" xmlns="" id="{C3DFAF22-7C13-4BF2-91E5-1E48BE91F76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347498D4-2360-4214-B043-4CEE4CBA4622}"/>
              </a:ext>
            </a:extLst>
          </p:cNvPr>
          <p:cNvSpPr>
            <a:spLocks noGrp="1"/>
          </p:cNvSpPr>
          <p:nvPr>
            <p:ph type="sldNum" sz="quarter" idx="12"/>
          </p:nvPr>
        </p:nvSpPr>
        <p:spPr/>
        <p:txBody>
          <a:bodyPr/>
          <a:lstStyle/>
          <a:p>
            <a:fld id="{5D70777F-6C4B-4EBF-82AA-2F10A6C7B2D5}" type="slidenum">
              <a:rPr lang="en-GB" smtClean="0"/>
              <a:t>‹#›</a:t>
            </a:fld>
            <a:endParaRPr lang="en-GB"/>
          </a:p>
        </p:txBody>
      </p:sp>
    </p:spTree>
    <p:extLst>
      <p:ext uri="{BB962C8B-B14F-4D97-AF65-F5344CB8AC3E}">
        <p14:creationId xmlns:p14="http://schemas.microsoft.com/office/powerpoint/2010/main" val="81407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2F6E905-A61B-4FB1-BCEC-D3DEAACDAE6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xmlns="" id="{78AD851E-A140-42B1-8F65-EAABB4E49CF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17C42525-359F-42A9-8A4F-39B39157B1CB}"/>
              </a:ext>
            </a:extLst>
          </p:cNvPr>
          <p:cNvSpPr>
            <a:spLocks noGrp="1"/>
          </p:cNvSpPr>
          <p:nvPr>
            <p:ph type="dt" sz="half" idx="10"/>
          </p:nvPr>
        </p:nvSpPr>
        <p:spPr/>
        <p:txBody>
          <a:bodyPr/>
          <a:lstStyle/>
          <a:p>
            <a:fld id="{6479AC0A-6119-4D41-A95B-11B8B8B64E2A}" type="datetimeFigureOut">
              <a:rPr lang="en-GB" smtClean="0"/>
              <a:t>22/11/2019</a:t>
            </a:fld>
            <a:endParaRPr lang="en-GB"/>
          </a:p>
        </p:txBody>
      </p:sp>
      <p:sp>
        <p:nvSpPr>
          <p:cNvPr id="5" name="Footer Placeholder 4">
            <a:extLst>
              <a:ext uri="{FF2B5EF4-FFF2-40B4-BE49-F238E27FC236}">
                <a16:creationId xmlns:a16="http://schemas.microsoft.com/office/drawing/2014/main" xmlns="" id="{1E300B6A-8202-4141-9B8F-7ADE477A5EC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0AD88A7E-F69B-41DE-8218-D65591C8E2BC}"/>
              </a:ext>
            </a:extLst>
          </p:cNvPr>
          <p:cNvSpPr>
            <a:spLocks noGrp="1"/>
          </p:cNvSpPr>
          <p:nvPr>
            <p:ph type="sldNum" sz="quarter" idx="12"/>
          </p:nvPr>
        </p:nvSpPr>
        <p:spPr/>
        <p:txBody>
          <a:bodyPr/>
          <a:lstStyle/>
          <a:p>
            <a:fld id="{5D70777F-6C4B-4EBF-82AA-2F10A6C7B2D5}" type="slidenum">
              <a:rPr lang="en-GB" smtClean="0"/>
              <a:t>‹#›</a:t>
            </a:fld>
            <a:endParaRPr lang="en-GB"/>
          </a:p>
        </p:txBody>
      </p:sp>
    </p:spTree>
    <p:extLst>
      <p:ext uri="{BB962C8B-B14F-4D97-AF65-F5344CB8AC3E}">
        <p14:creationId xmlns:p14="http://schemas.microsoft.com/office/powerpoint/2010/main" val="316069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258FB95-E052-48F2-8230-34D976D036C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DC7CBBD0-9C71-4548-A923-EDF8E2B6A40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xmlns="" id="{E5254746-A6F6-4EB6-AA1E-1DD69F697BE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xmlns="" id="{F8D682DD-B7FB-4C34-A687-821CA433D7DB}"/>
              </a:ext>
            </a:extLst>
          </p:cNvPr>
          <p:cNvSpPr>
            <a:spLocks noGrp="1"/>
          </p:cNvSpPr>
          <p:nvPr>
            <p:ph type="dt" sz="half" idx="10"/>
          </p:nvPr>
        </p:nvSpPr>
        <p:spPr/>
        <p:txBody>
          <a:bodyPr/>
          <a:lstStyle/>
          <a:p>
            <a:fld id="{6479AC0A-6119-4D41-A95B-11B8B8B64E2A}" type="datetimeFigureOut">
              <a:rPr lang="en-GB" smtClean="0"/>
              <a:t>22/11/2019</a:t>
            </a:fld>
            <a:endParaRPr lang="en-GB"/>
          </a:p>
        </p:txBody>
      </p:sp>
      <p:sp>
        <p:nvSpPr>
          <p:cNvPr id="6" name="Footer Placeholder 5">
            <a:extLst>
              <a:ext uri="{FF2B5EF4-FFF2-40B4-BE49-F238E27FC236}">
                <a16:creationId xmlns:a16="http://schemas.microsoft.com/office/drawing/2014/main" xmlns="" id="{2A71A4AD-7F7D-45F3-A90A-F80FA4C1548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51E76C21-97B7-4142-AC3A-D84DBA6D38B1}"/>
              </a:ext>
            </a:extLst>
          </p:cNvPr>
          <p:cNvSpPr>
            <a:spLocks noGrp="1"/>
          </p:cNvSpPr>
          <p:nvPr>
            <p:ph type="sldNum" sz="quarter" idx="12"/>
          </p:nvPr>
        </p:nvSpPr>
        <p:spPr/>
        <p:txBody>
          <a:bodyPr/>
          <a:lstStyle/>
          <a:p>
            <a:fld id="{5D70777F-6C4B-4EBF-82AA-2F10A6C7B2D5}" type="slidenum">
              <a:rPr lang="en-GB" smtClean="0"/>
              <a:t>‹#›</a:t>
            </a:fld>
            <a:endParaRPr lang="en-GB"/>
          </a:p>
        </p:txBody>
      </p:sp>
    </p:spTree>
    <p:extLst>
      <p:ext uri="{BB962C8B-B14F-4D97-AF65-F5344CB8AC3E}">
        <p14:creationId xmlns:p14="http://schemas.microsoft.com/office/powerpoint/2010/main" val="995286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6E14766-265B-4D98-AF68-E60DB31A4AF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FBE8617A-519B-4A1A-AB5D-25F7C25B40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1E45683E-9933-4269-9C1C-8D8ADC577CB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xmlns="" id="{3B84EE72-E24F-4D4B-8452-AB62C4850BA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EF83395A-BD11-4283-A75E-64D03907096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xmlns="" id="{4D0C0F4C-D908-43CB-98FC-3305329499BF}"/>
              </a:ext>
            </a:extLst>
          </p:cNvPr>
          <p:cNvSpPr>
            <a:spLocks noGrp="1"/>
          </p:cNvSpPr>
          <p:nvPr>
            <p:ph type="dt" sz="half" idx="10"/>
          </p:nvPr>
        </p:nvSpPr>
        <p:spPr/>
        <p:txBody>
          <a:bodyPr/>
          <a:lstStyle/>
          <a:p>
            <a:fld id="{6479AC0A-6119-4D41-A95B-11B8B8B64E2A}" type="datetimeFigureOut">
              <a:rPr lang="en-GB" smtClean="0"/>
              <a:t>22/11/2019</a:t>
            </a:fld>
            <a:endParaRPr lang="en-GB"/>
          </a:p>
        </p:txBody>
      </p:sp>
      <p:sp>
        <p:nvSpPr>
          <p:cNvPr id="8" name="Footer Placeholder 7">
            <a:extLst>
              <a:ext uri="{FF2B5EF4-FFF2-40B4-BE49-F238E27FC236}">
                <a16:creationId xmlns:a16="http://schemas.microsoft.com/office/drawing/2014/main" xmlns="" id="{C79934D6-A869-422E-B86B-3F021B5F93F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xmlns="" id="{90AE7229-012A-442E-BFFE-DABCE75FE329}"/>
              </a:ext>
            </a:extLst>
          </p:cNvPr>
          <p:cNvSpPr>
            <a:spLocks noGrp="1"/>
          </p:cNvSpPr>
          <p:nvPr>
            <p:ph type="sldNum" sz="quarter" idx="12"/>
          </p:nvPr>
        </p:nvSpPr>
        <p:spPr/>
        <p:txBody>
          <a:bodyPr/>
          <a:lstStyle/>
          <a:p>
            <a:fld id="{5D70777F-6C4B-4EBF-82AA-2F10A6C7B2D5}" type="slidenum">
              <a:rPr lang="en-GB" smtClean="0"/>
              <a:t>‹#›</a:t>
            </a:fld>
            <a:endParaRPr lang="en-GB"/>
          </a:p>
        </p:txBody>
      </p:sp>
    </p:spTree>
    <p:extLst>
      <p:ext uri="{BB962C8B-B14F-4D97-AF65-F5344CB8AC3E}">
        <p14:creationId xmlns:p14="http://schemas.microsoft.com/office/powerpoint/2010/main" val="33076278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2D53D8D-6B7C-47D6-BFCA-9CE92041C25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xmlns="" id="{B73D0660-5D5B-47B9-A2EB-E2A5554D8E08}"/>
              </a:ext>
            </a:extLst>
          </p:cNvPr>
          <p:cNvSpPr>
            <a:spLocks noGrp="1"/>
          </p:cNvSpPr>
          <p:nvPr>
            <p:ph type="dt" sz="half" idx="10"/>
          </p:nvPr>
        </p:nvSpPr>
        <p:spPr/>
        <p:txBody>
          <a:bodyPr/>
          <a:lstStyle/>
          <a:p>
            <a:fld id="{6479AC0A-6119-4D41-A95B-11B8B8B64E2A}" type="datetimeFigureOut">
              <a:rPr lang="en-GB" smtClean="0"/>
              <a:t>22/11/2019</a:t>
            </a:fld>
            <a:endParaRPr lang="en-GB"/>
          </a:p>
        </p:txBody>
      </p:sp>
      <p:sp>
        <p:nvSpPr>
          <p:cNvPr id="4" name="Footer Placeholder 3">
            <a:extLst>
              <a:ext uri="{FF2B5EF4-FFF2-40B4-BE49-F238E27FC236}">
                <a16:creationId xmlns:a16="http://schemas.microsoft.com/office/drawing/2014/main" xmlns="" id="{66134DE4-3DA2-4F90-81D7-FE9C45612DC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xmlns="" id="{77D2FDA9-2753-4170-B3D4-82444179EAC0}"/>
              </a:ext>
            </a:extLst>
          </p:cNvPr>
          <p:cNvSpPr>
            <a:spLocks noGrp="1"/>
          </p:cNvSpPr>
          <p:nvPr>
            <p:ph type="sldNum" sz="quarter" idx="12"/>
          </p:nvPr>
        </p:nvSpPr>
        <p:spPr/>
        <p:txBody>
          <a:bodyPr/>
          <a:lstStyle/>
          <a:p>
            <a:fld id="{5D70777F-6C4B-4EBF-82AA-2F10A6C7B2D5}" type="slidenum">
              <a:rPr lang="en-GB" smtClean="0"/>
              <a:t>‹#›</a:t>
            </a:fld>
            <a:endParaRPr lang="en-GB"/>
          </a:p>
        </p:txBody>
      </p:sp>
    </p:spTree>
    <p:extLst>
      <p:ext uri="{BB962C8B-B14F-4D97-AF65-F5344CB8AC3E}">
        <p14:creationId xmlns:p14="http://schemas.microsoft.com/office/powerpoint/2010/main" val="29635871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6DBA1D7D-0668-4AF5-BA40-E59DAD7889FD}"/>
              </a:ext>
            </a:extLst>
          </p:cNvPr>
          <p:cNvSpPr>
            <a:spLocks noGrp="1"/>
          </p:cNvSpPr>
          <p:nvPr>
            <p:ph type="dt" sz="half" idx="10"/>
          </p:nvPr>
        </p:nvSpPr>
        <p:spPr/>
        <p:txBody>
          <a:bodyPr/>
          <a:lstStyle/>
          <a:p>
            <a:fld id="{6479AC0A-6119-4D41-A95B-11B8B8B64E2A}" type="datetimeFigureOut">
              <a:rPr lang="en-GB" smtClean="0"/>
              <a:t>22/11/2019</a:t>
            </a:fld>
            <a:endParaRPr lang="en-GB"/>
          </a:p>
        </p:txBody>
      </p:sp>
      <p:sp>
        <p:nvSpPr>
          <p:cNvPr id="3" name="Footer Placeholder 2">
            <a:extLst>
              <a:ext uri="{FF2B5EF4-FFF2-40B4-BE49-F238E27FC236}">
                <a16:creationId xmlns:a16="http://schemas.microsoft.com/office/drawing/2014/main" xmlns="" id="{8B5B169F-D2B2-4542-A77F-87E03CB76D0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xmlns="" id="{90462682-D84D-4FBA-821B-04AF2E2F0A48}"/>
              </a:ext>
            </a:extLst>
          </p:cNvPr>
          <p:cNvSpPr>
            <a:spLocks noGrp="1"/>
          </p:cNvSpPr>
          <p:nvPr>
            <p:ph type="sldNum" sz="quarter" idx="12"/>
          </p:nvPr>
        </p:nvSpPr>
        <p:spPr/>
        <p:txBody>
          <a:bodyPr/>
          <a:lstStyle/>
          <a:p>
            <a:fld id="{5D70777F-6C4B-4EBF-82AA-2F10A6C7B2D5}" type="slidenum">
              <a:rPr lang="en-GB" smtClean="0"/>
              <a:t>‹#›</a:t>
            </a:fld>
            <a:endParaRPr lang="en-GB"/>
          </a:p>
        </p:txBody>
      </p:sp>
    </p:spTree>
    <p:extLst>
      <p:ext uri="{BB962C8B-B14F-4D97-AF65-F5344CB8AC3E}">
        <p14:creationId xmlns:p14="http://schemas.microsoft.com/office/powerpoint/2010/main" val="37531324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8D2938C-CE20-4C69-97C0-BB11DEC4FA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39CA7150-E05A-458D-B016-EA739439F2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xmlns="" id="{03E39D83-545D-451F-AB6A-E97384178B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CEB1F0CE-E2BB-4824-B7F9-F0362195B735}"/>
              </a:ext>
            </a:extLst>
          </p:cNvPr>
          <p:cNvSpPr>
            <a:spLocks noGrp="1"/>
          </p:cNvSpPr>
          <p:nvPr>
            <p:ph type="dt" sz="half" idx="10"/>
          </p:nvPr>
        </p:nvSpPr>
        <p:spPr/>
        <p:txBody>
          <a:bodyPr/>
          <a:lstStyle/>
          <a:p>
            <a:fld id="{6479AC0A-6119-4D41-A95B-11B8B8B64E2A}" type="datetimeFigureOut">
              <a:rPr lang="en-GB" smtClean="0"/>
              <a:t>22/11/2019</a:t>
            </a:fld>
            <a:endParaRPr lang="en-GB"/>
          </a:p>
        </p:txBody>
      </p:sp>
      <p:sp>
        <p:nvSpPr>
          <p:cNvPr id="6" name="Footer Placeholder 5">
            <a:extLst>
              <a:ext uri="{FF2B5EF4-FFF2-40B4-BE49-F238E27FC236}">
                <a16:creationId xmlns:a16="http://schemas.microsoft.com/office/drawing/2014/main" xmlns="" id="{0AF149BC-F32C-453C-A28A-9A1DBEEE159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3710C6C3-6FD0-4254-A8D2-3882A97FF15C}"/>
              </a:ext>
            </a:extLst>
          </p:cNvPr>
          <p:cNvSpPr>
            <a:spLocks noGrp="1"/>
          </p:cNvSpPr>
          <p:nvPr>
            <p:ph type="sldNum" sz="quarter" idx="12"/>
          </p:nvPr>
        </p:nvSpPr>
        <p:spPr/>
        <p:txBody>
          <a:bodyPr/>
          <a:lstStyle/>
          <a:p>
            <a:fld id="{5D70777F-6C4B-4EBF-82AA-2F10A6C7B2D5}" type="slidenum">
              <a:rPr lang="en-GB" smtClean="0"/>
              <a:t>‹#›</a:t>
            </a:fld>
            <a:endParaRPr lang="en-GB"/>
          </a:p>
        </p:txBody>
      </p:sp>
    </p:spTree>
    <p:extLst>
      <p:ext uri="{BB962C8B-B14F-4D97-AF65-F5344CB8AC3E}">
        <p14:creationId xmlns:p14="http://schemas.microsoft.com/office/powerpoint/2010/main" val="12889718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DC6EC83-AECC-48F7-A74A-99A3627F86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xmlns="" id="{76F6EBAD-B9F0-448B-BB72-8D704EF87D8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xmlns="" id="{C0FB69A0-C1B5-47F7-8567-DA72F7239B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69CCCA6F-25EC-49C4-B7E6-0E0E12D5732F}"/>
              </a:ext>
            </a:extLst>
          </p:cNvPr>
          <p:cNvSpPr>
            <a:spLocks noGrp="1"/>
          </p:cNvSpPr>
          <p:nvPr>
            <p:ph type="dt" sz="half" idx="10"/>
          </p:nvPr>
        </p:nvSpPr>
        <p:spPr/>
        <p:txBody>
          <a:bodyPr/>
          <a:lstStyle/>
          <a:p>
            <a:fld id="{6479AC0A-6119-4D41-A95B-11B8B8B64E2A}" type="datetimeFigureOut">
              <a:rPr lang="en-GB" smtClean="0"/>
              <a:t>22/11/2019</a:t>
            </a:fld>
            <a:endParaRPr lang="en-GB"/>
          </a:p>
        </p:txBody>
      </p:sp>
      <p:sp>
        <p:nvSpPr>
          <p:cNvPr id="6" name="Footer Placeholder 5">
            <a:extLst>
              <a:ext uri="{FF2B5EF4-FFF2-40B4-BE49-F238E27FC236}">
                <a16:creationId xmlns:a16="http://schemas.microsoft.com/office/drawing/2014/main" xmlns="" id="{89447F86-1A87-4232-9226-A42F3C80795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63DE38C0-4A31-462B-A2CE-88488763FD2D}"/>
              </a:ext>
            </a:extLst>
          </p:cNvPr>
          <p:cNvSpPr>
            <a:spLocks noGrp="1"/>
          </p:cNvSpPr>
          <p:nvPr>
            <p:ph type="sldNum" sz="quarter" idx="12"/>
          </p:nvPr>
        </p:nvSpPr>
        <p:spPr/>
        <p:txBody>
          <a:bodyPr/>
          <a:lstStyle/>
          <a:p>
            <a:fld id="{5D70777F-6C4B-4EBF-82AA-2F10A6C7B2D5}" type="slidenum">
              <a:rPr lang="en-GB" smtClean="0"/>
              <a:t>‹#›</a:t>
            </a:fld>
            <a:endParaRPr lang="en-GB"/>
          </a:p>
        </p:txBody>
      </p:sp>
    </p:spTree>
    <p:extLst>
      <p:ext uri="{BB962C8B-B14F-4D97-AF65-F5344CB8AC3E}">
        <p14:creationId xmlns:p14="http://schemas.microsoft.com/office/powerpoint/2010/main" val="27662983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7DA80930-F78B-469B-8A86-56FCEDE8E5F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F3C117B6-4562-404B-BC16-6AA504EF03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3D8B0550-06AC-42E7-9ECF-8BC106A825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79AC0A-6119-4D41-A95B-11B8B8B64E2A}" type="datetimeFigureOut">
              <a:rPr lang="en-GB" smtClean="0"/>
              <a:t>22/11/2019</a:t>
            </a:fld>
            <a:endParaRPr lang="en-GB"/>
          </a:p>
        </p:txBody>
      </p:sp>
      <p:sp>
        <p:nvSpPr>
          <p:cNvPr id="5" name="Footer Placeholder 4">
            <a:extLst>
              <a:ext uri="{FF2B5EF4-FFF2-40B4-BE49-F238E27FC236}">
                <a16:creationId xmlns:a16="http://schemas.microsoft.com/office/drawing/2014/main" xmlns="" id="{DB842F55-C1E2-444E-B7B7-B095B52A15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xmlns="" id="{1875289A-DA06-4ECB-94D7-714B5938E7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70777F-6C4B-4EBF-82AA-2F10A6C7B2D5}" type="slidenum">
              <a:rPr lang="en-GB" smtClean="0"/>
              <a:t>‹#›</a:t>
            </a:fld>
            <a:endParaRPr lang="en-GB"/>
          </a:p>
        </p:txBody>
      </p:sp>
    </p:spTree>
    <p:extLst>
      <p:ext uri="{BB962C8B-B14F-4D97-AF65-F5344CB8AC3E}">
        <p14:creationId xmlns:p14="http://schemas.microsoft.com/office/powerpoint/2010/main" val="23874038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jpeg"/><Relationship Id="rId5" Type="http://schemas.openxmlformats.org/officeDocument/2006/relationships/image" Target="../media/image3.jpe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jpeg"/></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 Id="rId9" Type="http://schemas.openxmlformats.org/officeDocument/2006/relationships/image" Target="../media/image14.jpg"/></Relationships>
</file>

<file path=ppt/slides/_rels/slide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16.jp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8.png"/><Relationship Id="rId5" Type="http://schemas.microsoft.com/office/2007/relationships/hdphoto" Target="../media/hdphoto1.wdp"/><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3" cstate="print">
            <a:extLst>
              <a:ext uri="{28A0092B-C50C-407E-A947-70E740481C1C}">
                <a14:useLocalDpi xmlns:a14="http://schemas.microsoft.com/office/drawing/2010/main" val="0"/>
              </a:ext>
            </a:extLst>
          </a:blip>
          <a:srcRect l="35659" t="25043" r="30669" b="10099"/>
          <a:stretch/>
        </p:blipFill>
        <p:spPr>
          <a:xfrm>
            <a:off x="1847660" y="1084125"/>
            <a:ext cx="2328153" cy="2989634"/>
          </a:xfrm>
          <a:prstGeom prst="rect">
            <a:avLst/>
          </a:prstGeom>
        </p:spPr>
      </p:pic>
      <p:pic>
        <p:nvPicPr>
          <p:cNvPr id="21" name="Picture 20"/>
          <p:cNvPicPr>
            <a:picLocks noChangeAspect="1"/>
          </p:cNvPicPr>
          <p:nvPr/>
        </p:nvPicPr>
        <p:blipFill rotWithShape="1">
          <a:blip r:embed="rId4" cstate="print">
            <a:extLst>
              <a:ext uri="{28A0092B-C50C-407E-A947-70E740481C1C}">
                <a14:useLocalDpi xmlns:a14="http://schemas.microsoft.com/office/drawing/2010/main" val="0"/>
              </a:ext>
            </a:extLst>
          </a:blip>
          <a:srcRect l="35293" t="7082" r="24391"/>
          <a:stretch/>
        </p:blipFill>
        <p:spPr>
          <a:xfrm>
            <a:off x="4175813" y="940340"/>
            <a:ext cx="3651116" cy="5616103"/>
          </a:xfrm>
          <a:prstGeom prst="rect">
            <a:avLst/>
          </a:prstGeom>
        </p:spPr>
      </p:pic>
      <p:pic>
        <p:nvPicPr>
          <p:cNvPr id="3" name="Picture 2"/>
          <p:cNvPicPr>
            <a:picLocks noChangeAspect="1"/>
          </p:cNvPicPr>
          <p:nvPr/>
        </p:nvPicPr>
        <p:blipFill rotWithShape="1">
          <a:blip r:embed="rId5" cstate="print">
            <a:extLst>
              <a:ext uri="{28A0092B-C50C-407E-A947-70E740481C1C}">
                <a14:useLocalDpi xmlns:a14="http://schemas.microsoft.com/office/drawing/2010/main" val="0"/>
              </a:ext>
            </a:extLst>
          </a:blip>
          <a:srcRect l="689" r="14566" b="12007"/>
          <a:stretch/>
        </p:blipFill>
        <p:spPr>
          <a:xfrm>
            <a:off x="-46298" y="1084124"/>
            <a:ext cx="1915214" cy="2982926"/>
          </a:xfrm>
          <a:prstGeom prst="rect">
            <a:avLst/>
          </a:prstGeom>
        </p:spPr>
      </p:pic>
      <p:pic>
        <p:nvPicPr>
          <p:cNvPr id="18" name="Picture 17"/>
          <p:cNvPicPr>
            <a:picLocks noChangeAspect="1"/>
          </p:cNvPicPr>
          <p:nvPr/>
        </p:nvPicPr>
        <p:blipFill rotWithShape="1">
          <a:blip r:embed="rId6" cstate="print">
            <a:extLst>
              <a:ext uri="{28A0092B-C50C-407E-A947-70E740481C1C}">
                <a14:useLocalDpi xmlns:a14="http://schemas.microsoft.com/office/drawing/2010/main" val="0"/>
              </a:ext>
            </a:extLst>
          </a:blip>
          <a:srcRect l="9989" b="10219"/>
          <a:stretch/>
        </p:blipFill>
        <p:spPr>
          <a:xfrm>
            <a:off x="0" y="3785109"/>
            <a:ext cx="4175813" cy="2771334"/>
          </a:xfrm>
          <a:prstGeom prst="rect">
            <a:avLst/>
          </a:prstGeom>
        </p:spPr>
      </p:pic>
      <p:pic>
        <p:nvPicPr>
          <p:cNvPr id="16" name="Picture 15"/>
          <p:cNvPicPr>
            <a:picLocks noChangeAspect="1"/>
          </p:cNvPicPr>
          <p:nvPr/>
        </p:nvPicPr>
        <p:blipFill rotWithShape="1">
          <a:blip r:embed="rId7" cstate="print">
            <a:extLst>
              <a:ext uri="{28A0092B-C50C-407E-A947-70E740481C1C}">
                <a14:useLocalDpi xmlns:a14="http://schemas.microsoft.com/office/drawing/2010/main" val="0"/>
              </a:ext>
            </a:extLst>
          </a:blip>
          <a:srcRect l="26319" t="5489" r="30958"/>
          <a:stretch/>
        </p:blipFill>
        <p:spPr>
          <a:xfrm>
            <a:off x="7756187" y="3774332"/>
            <a:ext cx="2237362" cy="2782921"/>
          </a:xfrm>
          <a:prstGeom prst="rect">
            <a:avLst/>
          </a:prstGeom>
        </p:spPr>
      </p:pic>
      <p:pic>
        <p:nvPicPr>
          <p:cNvPr id="9" name="Picture 8"/>
          <p:cNvPicPr>
            <a:picLocks noChangeAspect="1"/>
          </p:cNvPicPr>
          <p:nvPr/>
        </p:nvPicPr>
        <p:blipFill rotWithShape="1">
          <a:blip r:embed="rId8" cstate="print">
            <a:extLst>
              <a:ext uri="{28A0092B-C50C-407E-A947-70E740481C1C}">
                <a14:useLocalDpi xmlns:a14="http://schemas.microsoft.com/office/drawing/2010/main" val="0"/>
              </a:ext>
            </a:extLst>
          </a:blip>
          <a:srcRect l="1832" t="18582" r="5145" b="3102"/>
          <a:stretch/>
        </p:blipFill>
        <p:spPr>
          <a:xfrm>
            <a:off x="9980579" y="3774332"/>
            <a:ext cx="2206126" cy="2782922"/>
          </a:xfrm>
          <a:prstGeom prst="rect">
            <a:avLst/>
          </a:prstGeom>
        </p:spPr>
      </p:pic>
      <p:pic>
        <p:nvPicPr>
          <p:cNvPr id="6" name="Picture 5"/>
          <p:cNvPicPr>
            <a:picLocks noChangeAspect="1"/>
          </p:cNvPicPr>
          <p:nvPr/>
        </p:nvPicPr>
        <p:blipFill rotWithShape="1">
          <a:blip r:embed="rId9" cstate="print">
            <a:extLst>
              <a:ext uri="{28A0092B-C50C-407E-A947-70E740481C1C}">
                <a14:useLocalDpi xmlns:a14="http://schemas.microsoft.com/office/drawing/2010/main" val="0"/>
              </a:ext>
            </a:extLst>
          </a:blip>
          <a:srcRect l="2095" t="24219" r="18423"/>
          <a:stretch/>
        </p:blipFill>
        <p:spPr>
          <a:xfrm>
            <a:off x="7762672" y="959796"/>
            <a:ext cx="4429328" cy="2815380"/>
          </a:xfrm>
          <a:prstGeom prst="rect">
            <a:avLst/>
          </a:prstGeom>
        </p:spPr>
      </p:pic>
      <p:sp>
        <p:nvSpPr>
          <p:cNvPr id="7" name="Rectangle 6">
            <a:extLst>
              <a:ext uri="{FF2B5EF4-FFF2-40B4-BE49-F238E27FC236}">
                <a16:creationId xmlns:a16="http://schemas.microsoft.com/office/drawing/2014/main" xmlns="" id="{4C3AC66C-035E-42BB-A25A-48996EB22656}"/>
              </a:ext>
            </a:extLst>
          </p:cNvPr>
          <p:cNvSpPr/>
          <p:nvPr/>
        </p:nvSpPr>
        <p:spPr>
          <a:xfrm>
            <a:off x="7688" y="0"/>
            <a:ext cx="12208308" cy="1084126"/>
          </a:xfrm>
          <a:prstGeom prst="rect">
            <a:avLst/>
          </a:prstGeom>
          <a:solidFill>
            <a:srgbClr val="009D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931979" y="156479"/>
            <a:ext cx="1072240" cy="587587"/>
          </a:xfrm>
          <a:prstGeom prst="rect">
            <a:avLst/>
          </a:prstGeom>
        </p:spPr>
      </p:pic>
      <p:sp>
        <p:nvSpPr>
          <p:cNvPr id="4" name="Text Placeholder 20">
            <a:extLst>
              <a:ext uri="{FF2B5EF4-FFF2-40B4-BE49-F238E27FC236}">
                <a16:creationId xmlns:a16="http://schemas.microsoft.com/office/drawing/2014/main" xmlns="" id="{D72FB53C-1F43-4BFB-8553-ACDD04298299}"/>
              </a:ext>
            </a:extLst>
          </p:cNvPr>
          <p:cNvSpPr txBox="1">
            <a:spLocks/>
          </p:cNvSpPr>
          <p:nvPr/>
        </p:nvSpPr>
        <p:spPr>
          <a:xfrm>
            <a:off x="18837" y="175100"/>
            <a:ext cx="9974712" cy="783886"/>
          </a:xfrm>
          <a:prstGeom prst="rect">
            <a:avLst/>
          </a:prstGeom>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lang="en-US" sz="2500" b="0" kern="1200" dirty="0">
                <a:solidFill>
                  <a:schemeClr val="bg1"/>
                </a:solidFill>
                <a:latin typeface="Arial" panose="020B0604020202020204" pitchFamily="34" charset="0"/>
                <a:ea typeface="+mn-ea"/>
                <a:cs typeface="Arial" panose="020B0604020202020204" pitchFamily="34" charset="0"/>
              </a:defRPr>
            </a:lvl1pPr>
            <a:lvl2pPr marL="224361" indent="0" algn="l" defTabSz="914400" rtl="0" eaLnBrk="1" latinLnBrk="0" hangingPunct="1">
              <a:lnSpc>
                <a:spcPct val="90000"/>
              </a:lnSpc>
              <a:spcBef>
                <a:spcPts val="500"/>
              </a:spcBef>
              <a:buFont typeface="Arial" panose="020B0604020202020204" pitchFamily="34" charset="0"/>
              <a:buNone/>
              <a:defRPr sz="2400" kern="1200">
                <a:solidFill>
                  <a:srgbClr val="FFFFFF"/>
                </a:solidFill>
                <a:latin typeface="Arial" panose="020B0604020202020204" pitchFamily="34" charset="0"/>
                <a:ea typeface="+mn-ea"/>
                <a:cs typeface="Arial" panose="020B0604020202020204" pitchFamily="34" charset="0"/>
              </a:defRPr>
            </a:lvl2pPr>
            <a:lvl3pPr marL="457189" indent="0" algn="l" defTabSz="914400" rtl="0" eaLnBrk="1" latinLnBrk="0" hangingPunct="1">
              <a:lnSpc>
                <a:spcPct val="90000"/>
              </a:lnSpc>
              <a:spcBef>
                <a:spcPts val="500"/>
              </a:spcBef>
              <a:buFont typeface="Arial" panose="020B0604020202020204" pitchFamily="34" charset="0"/>
              <a:buNone/>
              <a:defRPr sz="2000" kern="1200">
                <a:solidFill>
                  <a:srgbClr val="FFFFFF"/>
                </a:solidFill>
                <a:latin typeface="Arial" panose="020B0604020202020204" pitchFamily="34" charset="0"/>
                <a:ea typeface="+mn-ea"/>
                <a:cs typeface="Arial" panose="020B0604020202020204" pitchFamily="34" charset="0"/>
              </a:defRPr>
            </a:lvl3pPr>
            <a:lvl4pPr marL="677316" indent="0" algn="l" defTabSz="914400" rtl="0" eaLnBrk="1" latinLnBrk="0" hangingPunct="1">
              <a:lnSpc>
                <a:spcPct val="90000"/>
              </a:lnSpc>
              <a:spcBef>
                <a:spcPts val="500"/>
              </a:spcBef>
              <a:buFont typeface="Arial" panose="020B0604020202020204" pitchFamily="34" charset="0"/>
              <a:buNone/>
              <a:defRPr sz="1800" kern="1200">
                <a:solidFill>
                  <a:srgbClr val="FFFFFF"/>
                </a:solidFill>
                <a:latin typeface="Arial" panose="020B0604020202020204" pitchFamily="34" charset="0"/>
                <a:ea typeface="+mn-ea"/>
                <a:cs typeface="Arial" panose="020B0604020202020204" pitchFamily="34" charset="0"/>
              </a:defRPr>
            </a:lvl4pPr>
            <a:lvl5pPr marL="920728" indent="0" algn="l" defTabSz="914400" rtl="0" eaLnBrk="1" latinLnBrk="0" hangingPunct="1">
              <a:lnSpc>
                <a:spcPct val="90000"/>
              </a:lnSpc>
              <a:spcBef>
                <a:spcPts val="500"/>
              </a:spcBef>
              <a:buFont typeface="Arial" panose="020B0604020202020204" pitchFamily="34" charset="0"/>
              <a:buNone/>
              <a:defRPr sz="1800" kern="1200">
                <a:solidFill>
                  <a:srgbClr val="FFFFF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b="1" dirty="0"/>
              <a:t>Gillian McMahon – Director of Supporter Engagement and Income</a:t>
            </a:r>
          </a:p>
        </p:txBody>
      </p:sp>
      <p:sp>
        <p:nvSpPr>
          <p:cNvPr id="13" name="Rectangle 12">
            <a:extLst>
              <a:ext uri="{FF2B5EF4-FFF2-40B4-BE49-F238E27FC236}">
                <a16:creationId xmlns:a16="http://schemas.microsoft.com/office/drawing/2014/main" xmlns="" id="{49391535-7B5C-49A4-A575-5FF022F6F40D}"/>
              </a:ext>
            </a:extLst>
          </p:cNvPr>
          <p:cNvSpPr/>
          <p:nvPr/>
        </p:nvSpPr>
        <p:spPr>
          <a:xfrm>
            <a:off x="0" y="6527197"/>
            <a:ext cx="12215996" cy="134862"/>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xmlns="" id="{3ADE8F90-EC91-4893-9DE1-0651D419EA8F}"/>
              </a:ext>
            </a:extLst>
          </p:cNvPr>
          <p:cNvSpPr/>
          <p:nvPr/>
        </p:nvSpPr>
        <p:spPr>
          <a:xfrm>
            <a:off x="0" y="6642041"/>
            <a:ext cx="12208308" cy="256903"/>
          </a:xfrm>
          <a:prstGeom prst="rect">
            <a:avLst/>
          </a:prstGeom>
          <a:solidFill>
            <a:srgbClr val="F3A9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AutoShape 2" descr="data:image/jpg;base64,%20/9j/4AAQSkZJRgABAQEAYABgAAD/2wBDAAUDBAQEAwUEBAQFBQUGBwwIBwcHBw8LCwkMEQ8SEhEPERETFhwXExQaFRERGCEYGh0dHx8fExciJCIeJBweHx7/2wBDAQUFBQcGBw4ICA4eFBEUHh4eHh4eHh4eHh4eHh4eHh4eHh4eHh4eHh4eHh4eHh4eHh4eHh4eHh4eHh4eHh4eHh7/wAARCAJJBBA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xJDTs0xafXmHyw9DiplPviqwqVT69KGQ0W43B471OW44qjGQGzVlW4pGUo6kkbdjU8MwWQKy5x3qAc49akxg7sUiGkb1tceYowMlaswru3s6lc9OetZdr91ZOT9K1kZtirn8x2raL0Oa2o2O4US7lGNq9PU1ejvwWJnt8lhj5emKyBiO9ZX5XPQU9rhi48p9pB6HvTUmNPl2NqK4aMZtTkt/CauSwNEiSTsA0nQY6VlWF0oC+fDwxwcfzFSyXwnkNo8zExnKlu4q+ZWLU1bUtXTRLtdycg447ipAsburDO0dMcVXTcZlWRl2YyCanluLaIFUYEkc5pIbaaIpZoxkRNgqf4qks7iTJLLnONrDrVKYxOoZTz3Aq7axQybGiYoSPmHvST1M1ds1oHlmlMcSHbjJ4rTjeSS2TGFkjH51kRTGG2JJwx4yKfHcny1bOVA59a0ubqRsySuYwsgyCckDpmonkCgAR/Ke59KqW84aFmBbbkYApdp83MjkpjIHpSuDZaeNSiPsJ29SKjgt7f7TKroQCchhU0bmOGRskjGQDTLMNGzzMN2eVFCBlmO1aNARkrnjNLJLsbBAOKJZJHgbHDdSPSq8gUxqwfe3rSYtgWQefuH8VPDN5rNwMjiqbuAy5Xn0qQS7iD/Fjp6VBLbJVuCjEeZjJwc1Z+0MyEpIp+XmqMtqlzAA6nIbIPvTNMsxEX/etg9qRNyaWbaoBz9feplmdY2z0AJ+tVLlWYLGenp7U63PDJljxxUiW5Zt7qO6QKI/mI3KR0NKiy7v7oPBGKp6TC1qwZshUyAM+taAcFiM9+PahlNImRem2MjA5OOtSBy2AeoIwRThdKoCsM8dKjjZdwZRwetOw9AnDNIWbPByDTLhvkGMAmpZnVyADjioEBaZT8pApNCY8GQJ0GMdKjiYgENkipZdrsS25PTBqJFaNcbc571LEycjcoYcKf0qM+Xglug70+J1EXlk59qR1DcFTihhYbAomAIUcc5qSJBI57BetIkaoA6tj2pXdsHGPpilYEOXaCdoxQsf/AC0VCWANRszKvQ4zViB1KAbtpPPNFhrUiQyDG5SRjrigqucN09KlkYhl2glcUkiITn7pHY0rBYheFSDsOP61U27X+bPB4q5KQrbR6VDMpJTBGKloiSIwjPljkE8Co5YCqqcZYdauspChTzTJY9o+Y9aTQOJD5ZU4bqB2oG7e3rinpzznJNKOXzSsAwb94349sVZyMCm4+b2xgU2QMF4YZFOw1oPbgbScjORURGTxS7jtx1NEacEE9aA3GSRk4UnOelNa3BTOcGnqflHzYIbFKzDOM0XsQ4p7kHln/wCvTDFVgZI780NkAY7U+YjkRWMbKuT36U0q2OcVbX5uM0xlBJO3ii7E6aK+zB460h+UdhU5X5xzTJOp45PSpkxctiE5FHze4FSH5VFKdpX3zWYWICvGfekkXbyKlUZBzjrSMqsOaBEbAgjpj2pjE8elPOcdOfSmnoc9aBDG5HPOTVadj9oDdFAxVrBVQ3Ge1Vbngk4yAeaCmtBq7vLnB6kcfStmyO6wHPGFrFVj5m7+FhgV0EQVLMqF+X5fwOKtFQV0QEKUGPWmdKd+FIevvSuQxM8UmeKDzTSaQriBt34GpC3vUXGfxpzY5PapEmcj43XzNctVJ+7Bnntk1PpK5t+OQetQeJZMeIgzAECED2q1omEs34yGPU09LnU37qNK0jUbMfXHvWhs3IF7n07VStAx56VpRq+FPTH61VjK7I0iwpOTTwucLn8aNzEt9aByeOtKxncQp780/ZgetKT8x6cUN0+vpRYasMIyc44prq3XPFScY6A0n6ik0AoHyg9eaF5LKKcMHjpQMA81VhggJ5J6VJH94d/ehyojXaccc0iNlsegosWtCUIM4PHrQ/7v7vHv60J1HHfnNJPIG57inY06DNnyjtmnAcgnOKMgrhen9aQPjjbk4oSFomOJ4weMmpFG4HaMH3qIsoIPPXpViKEMyg5BPIxVpDTdyaBWdQzdc4IpLkAy7RwMYpQREmByT1qMliRnPBq7Ft6EnyjALd+1KFkMiKuSueMmm4+YH9KmjHyDJOQc4FUlqC1L6Rxwwh2IJxwewqN9nlrzksQxAHtTZWT5scqeVB79qgT90DLvOCRtFa3Rq2T2iJI7szDrwKlnZVYsAAQNtUo5BJ88bbRnB46mmSMxn8xuQOtHNoTzWRZiRmZcgn+7k1ZWAiTE2HVjwPQ4plky8M0mMe3arEZCyLJuJGTgU0jWCViGeOPcvmKABwABz9aieyd5AdmQx4J7Yqd5G84yMo4AUH61pu0MNoSzFvmJI78ijlTLUVK5lQoyyKuTtBAYjvWk7f6Oq7WGGIUepHc1AqJCZY1lJVhuyOSB6ClF4EIG0PsJxnoKtKxUfdRFBCvnJM8YKp992789AKZePNcCUCMQqx5ZuDj0FSiR51MxbYjHJI7D1+pq3O0KqzsA2QB9PpStdBa6MFtNfKybRt7Y7n/CpDpcmBLPGRtGVboK1ku0AQsVSMEEnPb3qW81WzugWVm8pW54xk0KMRKnDuYQs2YoqnawOVHqfWrcUBRdssmMD5mzz9BUl5e208r/AGSMF+OewqopCR71yHU7ic0bEWjF6EsafZiMQh2xlcnGPcmpZ5Ay7nyHA4w2fyrMub2Nn/fyOceh4qWJofO86NnKnGEY8/jU8wKS6CkNMeZDCyL0zzzWfc3dxBL5OXYucswB+UVtMjSR7GiEZ++Pl6D196hRreeWeSZtq7NgOPT3+tFmDj5mSbE3EW4ZbB9Ofxp8mnYQeZAoAHB9a3LA+YqiGMbBySe5q5HBHIVdlHmJwA3Qn+9TVO440r7HG3GluG3eXkY9KcIFTarBcY49q6zUYYlxH9pQEkZG3k1mXdhaGYPNO0aAZIA5Y1Lp2InRaZ8oK1P7VEvSpF6VkdLFB5qUVEOlPU0iSQVPC24YJquKenFJkyRbXg96miPmZyenWoIz9Kdkqc8/hSMpGtbH9397B7H1rYWRvJTcOQvOO9c/ZMZE2gZPatFfOVV2kD2NXFnNLRj50UybtxVs5HNPR42t2Ma/MD83rVVkMkhLsSx49KiVZre4GwsCexoJep0WmfZ57B0kb5gMjB70lxDCyjzcAn7r+hrMh8xlYIoVwMmrVozzABnX5eoPeqvcFNWtYuRRBn2K5BKH6ZpjW+0KxY8DvRbyZuQkgCjsw6U+d5IyY2IIJ7c0+gnaw2xXdNsyc1radCG3Koy6cc96zAwUrg4PTOKvQXjW023aX3Dr704lQa2JN37ySKQmP+7nkU+3fyW+Y7i3VabK/mSFiCuRSW0LKyySKWAPB9qY+pp20jbAVQhO1K1wZN23JIPIqSwKFyqnC+hpy7YZJAoD89uwqi+hNYrJL8zNhduMVMhKzPA7biQCmO1FoxUqF24PY0yTbHeAnfuPOaC0tC7Gisec5xWdMsiTlY8lc9K1hsW1LhvmNUolKvIWYbWPBpMT1Kc4O0P3zVW6upbWTc0YMbL8rD1q5PLIrOVhLqB2rI1W/iuLV4fLkUryMioZDLFrqc23dJ8w3dR2rVFxHDGGlcfP/WuVtLj7QY4Qu1gRnH8Vbd1CHKKevXBNCIUtCjq13NaXqSxNlBxg9xWxZOk0MdwvBfrTVtoZo9s8IY4yM9qSK2xbyx2/7s/wjtSBastbVkV156569KE38gDd/OiFWQLvwTjmmTGdTmFR15+lITLUUhb7w2sOOanibAwy5FZ9vKc7WOSe9O1aR1stsO4Oh3AjvVDTLVxhrhI+UJzgetPi/duE5ODnFVLbF/aR3SyAyJzj37ir/wApxIMcjkHrQUPudxm24+U4OcVIV2gHOQeMEUWy5h3SsMg4UGoopGw8LsWIbg+lBQ+SFMF2G3HUioZyYwGYhk7EHmp3EskqtHKAo++p70ND8vGOaTQmiOFFbPoeaQrgjDAGkyAzDacipQ3CyBd3sKmwh0W5c5w1OIXaTtwMHBojwuWPU9BUbSsflI4Bp2KvYSJtyRsGHAwQaSZl3DLdaZJEdv7sYDHvSTRkbd5zjtipZF2OkKA7m6Y60xwNgKsOvrTLoHyfLGSW6GoLW1cDnBBOamwm9S+mWUeoqnJIzgkrxuxVh5PKgd/Rax47xmj+VSQDk/WkwkzTYqoUIeaGZQRj6VGrKyA7SCPWpGwI13Y4OakVywRwAO9IwGNvJpm/ngUA8e/eqKuMbIOOMUkLEk59KeRgHqabGoDZ6Z7VJJHMnzIDwC2fwp/ygUkzfMnpmhztXrSDQU4xgnJpu0AdeBSAblz/ABetPx8vNMW4zHUmkzgYPPNPcZwoxzzUQbgDvmkJ6Clfn5P4Uj9TTypIyaa+MgLQJoYw4GfXpTGJxjA61KfX8KZgY49aTRLIiOq5pFyev51JgVFIxWRfQ1NiR2Ocj8ajOMH6U4tzxx1pnbGOaBIikyI+ucHiopGDDnnJqxJ/qyPbFUGkbLYU4AxTLauh8v3QcdOlbqODZlckMzL9OlYMeJI/UE1vRttsHQAcMvP4U0EBmz5C+Mru2g1E55I/OnB/3SjnrmmMRnNIUmhp6U0+9KTwaaetIzYnenN930pADTs8DNKw4q5xPiba+vyoGPVVP5ZrU0rb9mRP4Qf0rD1aRn8QXALfdlLfoB/St/SlUWYPIbtT1udU3bQ1ohsZV4AYZq+xbycjhfWsu3YAAHFaCNmMA9PrVGLluCEFacBg+h9aZjgduc/WlbJBPSkQhSOc9qSRx2HA4o7dc8UjKAOlABG2cU4sAT2psQAHPApZOQD2zSDoPLDnGKVGGCGqPB5P44pV6cjmnqO5I/fkYpityT6mlJ3Ltxn3pqptFPcL9iwJMoTxmmMxOT/SmRjkLT+4HfvTsXzNiqQfYnvS7ef500ff+Xpmphuz6jtxTSGtRhUnaBg1dU7T8p5HAqH5VOfUflUkakYLHNWjRKwsabgWYdO1KDv5xjFAG5jyRinkeXE2CMmrsUh6R8k5yO9TKuN20npxgVFa/MWIbnGKVXdd4GACOPUU9C1oSNtVAuCewah/ljOAGIIpq7nXavI29DSj5pApzheM+pp3HuQwqAhZzgEk4/pT2xzGc84IratPCHiG8tUuLbTWlgkG6N96/MD35NWn8GeKAgK6VIW/304/Wmoy7Gqw1W3wv7jGs1VtoKAr2z61dlRSqMSMA96v2PgvxMrb5tNkB648xf8AGrS+EvESyq39myELzguvJ/OtIxfY3hQq2+B/cZkNssiLGygt2/xpNSjVYhuYsyAbgPat2Lwx4iY75NNdcDCrvX/GoX8H+IJz++sZAOcgOvP61dnbY0dCpbSL+45q2ijlkVQ/l5GWz2omjTLwqjFQwAPtXS/8IfrqRCOLTpAAckl1yf1qTUvCniGSNRb6ewccli68+3WlyOxH1apy/C/uOQlaQQErNtQkKEA6AVo4dktoyMxtzn0rYt/B+ugZm0pnbHADrx6d6E8J+JPtCq2l5jA+9vXg/nQotAsPVX2X9xzF06yzOphBCfwds+pqBfmldZv9SB93PGa62Lwh4ijaZv7MJkboQ64/nWdJ4L8WTTsJNMdYsdnXk/nScX2M5Yetvyv7jBDh7kxxgrGeg96mYrC3lqWw/LBR1xW7F4H8RtH5Y0poR3cyKWP61cj8F61bx5j0p3cLhQZFPP50KDCOGrP7L+44qS1+0SlImwc85HQU2yjmtrpJZSTEpGR2/Guxi8FeIY4ndtPmMsh5COn880g8H+J5I2il0ohT1G9eR+dLke4lhat/hf3GFLq1zJNI0ZQmRQqNjhV9qdJbK1r++lAB5Bz2+lbVx4J12NA0GjFm245deD+dPHgvxHNZiKbTmU9OHXIH51VpdTT2FZvWL+5mJpMKRzxxxsZEwcEnpV4tLEXIjCAnjglquWfgrxFbzHGnyhU4UrIvP60zxNb6ppEETXsX2cPnYGYZYj6VS0RapzhFuUWjKvTDNLl25A7H5mY/yqreq0iIrwhSnPtUVsrtcoZmZnI3ZHABNSO6piOWQSgHc6g5x9TUt3OZu+p8nL2p6ntUfeniuY6CVMFsMcD1p7psk27gw7EVDnvUgORSJY/dxTl5pg5p46cdaQmSq2HzmrO8cHnFUxzVlCDGPUUjKS0LdrM0bZjPXrWiZpPLA3KwPIx2rHhyrjHNXo3KsOB+NCdjmqotSBpIi/zZA5qeFjJDHvbd71WgILMik4Pv0qxAFji3KNxBwR2qjC4pSSOYODuzwRVlZoo8/u2UnpUDHe+5BtGOeakjWVlUtyB+lCuSSQyKZtjths8GpcbpSUOHHQGowgZi205FBaZZA3DCncSLoJfAKhiRjNX7KJ+N2D24rPs5IxJ93A9SehrUjuIVb5H5PXFXHubU0idmBVd2MqentT5WhaHy+doOVI7GoC27oRnpSwNltm3P0qmacxo28blFbPJXjBp9m0iu6bcFh1IptvuVMk8DjFJHIxn+aQDIwBRctluNv3S/L0bmpVkMkm0LkLznNQbyEK4yc8ikjf5Sygj3NArmm8kfk7Rg7ucVBcD5129NvIqnCxWdUyCBzmrDSIfmfJOcUXBsmidRbsOp5rG12VlCfuQA/G7Fa8R4JC4Wo5/nHlyBWQc4NJ6kXM+x0+3hC3OwK+PXgVd8sTgBlywORioZmb5lUZX+ECnRSSQbW4+lSQTygqRjLEcVKsXybuQahEzFwyj5Se4q1DICmGOSO3tQNFeQMpGwnPehldhu+Zc+lS3AQLvx0/WnREOoH8OMgUgepQML+dkMRnGRWpEWaMKUBX3pI4Vkf5h+NLdlo2UIMevvTuEVbUZaW6wJJ5SquT82KerbbgSsfbHamlmVQyDg8mo5CzKdmM0A2SBpw8s02BHngg1JHIXPyrkHoaZYZW2KynIJzzyKnXy1OUwF9KQ0OEjJGDwT3p4uGk+RVI98UwFGyrDHHFDKVO6PNMdyRFG4qeTjipCmFCrwabbhupxmlnb933yDQPoEyKpwrEntUEa/K397NSjdkBlGD3piriXJYDnmkw6j4lkZdhwB2pHVgeze5qaZlYblbAqGYl0LLwq0MbG+WXAJbAFIWEcXB5zxSFguF6k01lLDBGKRn6Ed1LH5LI7AFl6GsONTCG64yOccVe1JRuVtufkNWF8mbTwy42kAHNQxCK26FQvzY6mntuMW1uMA0kMe2IDsOoqdwgjOeuOaVhWGkEwqR3HNN3bV6ce1J5i7VG7gU4ruX5ce4osFxqOxx8owfeg9RzilPTg4xSfeA5xilYVyOYHYPrTg+flwTS3C/KWz75qME9uO+aXUT0ZKvPGfwpfmUlWOeeKjTBVju5xQ7DcNuTx3pjuO3EHnr0BprDjPFKBngjPAoT5mJbGKLCAN1JOOKiLHNPZW3H0zTSMMT7dKLENiHPFHOMUMQAM8GkJGAR+NKwrkZLZPPWmNycnjHSndyaaR8p9agm4oOBwOtJuxnsaa/tSHkHPWgVxjN1qpMQqs3TPSrL/cDVVmPDIcZxnPpQO7C1bERdRnn8639u7TzIeP3g4/CuetXy+0DC54xXQhgNLK9zIOPwq0aJrUrbsd6jJ4NONNbAqDJsD0oFITxShsikId/Kms3zZHcgcUvY0iHaykjvmmi47nC3P7zU7tzjcZjz+NdBpfywIpBORyK5ot5l88gH3pGP1Ga6eHAgAGckY/Cjqb1X7xahC5yOfb0q+irkDBIA5qpZqM9O1aSDIZuQOn41VjnS1InypwKf1GCeacFO3NNABbng0WKF29qY1TMBsyvGajPIHtQ0DQzknipCOMdMUqFVIwM/WkDHGMc55NTYa0BkIXPr0oFG5vuZOKADk8Zp2DQQJlgScYPSnAN26CgjjdzzT/ALvp+FFhpDVHVicH0oOS3NCgEnJ/CnDIxVIQ4KCBzwetO7jFEf8AeABFSrjBOMkmqsaRQY9QPapBnvSKeecH0pWCsR61Vi0ShVCE8j9c1JtRIwzFc9hUPlllHbnnFOaBWCFgPlbI9jiqsaIkjA++OMj86kAyQNoAPf1pUGEGRx39qHkYPlRnJwM1SKSBIWkm3IxAUEkdKkiXCDK/THrT03LBuHDNntUir8uOFyvBPqKpI0UR3xlv7+w8L+DxZX1zbb7aXd5UrJuxs64rzL+39e/6DWpf+BT/AONeifHP/kWPBv8A17S/+yV5TX6hkNODwFNtd/zZ8fxDVqRzCajJ7R/9JRpf2/r3/Qa1L/wKf/Gj+39e/wCg1qX/AIFP/jWbRg7d2Dj1r1/ZU/5UeL7er/M/vNL+39e/6DWpf+BT/wCNH/CQa9/0GtS/8Cn/AMazaCCpwwIPoaPZU/5UHt6v8z+80v7f17/oNal/4FP/AI0f8JBr3/Qa1L/wKf8AxrNpVVm+6pP0FHsqf8qD29X+Z/eaP9v69/0GtS/8Cn/xo/t/Xv8AoNal/wCBT/41m0Ueyp/yoPb1f5n95pf2/rv/AEGtS/8AAp/8aP7f17/oNal/4FP/AI1nBWLbQpJ9Mc0mDnGDn0o9lT/lQe3q/wAz+80v7f13/oNal/4FP/jR/wAJBr3/AEGtS/8AAp/8azaKPZU/5UHt6v8AM/vNWDWfElw/lwarqsr4ztS4kY/oaa2va+rFW1nU1IOCDcvkfrXVfB7VLO01C4sJo2FzdlRC6rnOM5B9PWs34rC2HjGf7OFDeWnm7f7+OfxxiuSNSLxDouHS9z0p4eSwMcUqrbvZrsY3/CQa9/0GtS/8Cn/xo/t/Xv8AoNal/wCBT/41QWGZk3rDIV9QpxTK6/ZU+yPNdasvtP72aX9v69/0GtS/8Cn/AMa9i1CZp/A3g24vZ5ZCbV2didzMeO5rwuvbNWVT8M/B7NGzkWb4x26V8xxVCMcNFpdf0PpuGak5zrczv7q/9KRAEglfdDn7vcc1QuSotJV37QzddmKfpod7fbbkehLHkn0FPvmmjIjYoFxycc59q+EZ9S9Vc+RaevSo6crCuY2JRwKcKYDTwaCB4PSniowRTgR3pCaJC1SRMQMGoM09GAxzSJa0sX4MBd24Hnp3qzE3UmqER59jVqBsHOKk5aiui4GKYZWq3C/7o9CT2qouGHT6e1SQHaSpyapHK9i2rLhQowTU0cjA7d2COlVEYBs9qlJw/fmqFcs5cN0OfUUCRshWXPPBpqBuqksPSlRRyST1osSWUBWRiB1HSrMUXmk4G09qbZspOGUY6BqkUvDKdpFWkapIs2bfvPLkIU/zqwW8q4Hp6iq0KeYC3O8ciluNzoOCCO9PoaJ2NPz8glTv3DoO9Q5KyoxyBnoe1VrFipCt0PQmrcu0RNnlu1G5V7ouuzMAy85p3nFjsYcY6CqlvKqqM7sHt2qZl2sWHf0pj32HjCSBhn3p4k25YHcKpO8nmkZ/A1LGdzYHNTcLlyC5XB2vnjoDSyMGQ4GT61noscbllGD7VNG7MrY9aRncerExEfMpzSpKY0KspfjOaQBm6cn2pttnLKx5U0Ax8N5GsW4qeeq1LBN5hJHAHSqxWNxh1+XNJkxS/L0xSFcvq+5CGzgU+BlQcHODxUSYMIZQc96dFggsccUAWvMLOGGVU+lK77lJz7VXHMahG/OpVC7GzjPpQBEzMqbQxxmpImxHwOtIxDfIi5Y9BTnVo1G48nt6UEjoSqkhuhHQ1Mn/AI6agi2+aMnJqwFXJ5PvQVEdHJ82KsxvvYKcFTzVAttbBYj0qxAT8uD9aEyky8hQOQmOKZMVOc4HrUDZAO0Ec1WuJmzwOe9Nspysi6XXy+MZHSoY33yADktUED7iQ2SO1Sf6mRNpyOufSpbEnclfepIb8KXtg/WmyP5h3E8+lM3fMATTBiM2eo6HtS7t3B6D3qCYsucHjOadG3zcYNIzvqPWMSTJnGFyeaq3UaQjDHau7IFXEzkY4/pUGoRGRRkjAP50mhvYa5LRnGccEYpd5PDd6jlcRw8HGBSIGEaNuByOfaoIbJR5YbJx74pyk7SQvGaYECg5bjNO3DbtHc9qqwrjcjGG+uKcPuk00jkA4PNOYY9hRYEyO5yyhenIzTexFK4yAO+aQkr05qWiWxV+7u6CiMnJpnzc560o+bvikO5KG3DI4poYYIxz60w99uRjp704fd55NCYXHFiw4AyKQLlcnrSclDtphLYwWz70XE2JKMYzzTcnFP6jGPp70jjA5pkMZxmkkGM4p3GKMg8E1m0AwY2emRTGGenSnEYWmnAX73XrQgIpMeWazrjarE+oGT2xV6fp79uKoXKdRnJyMUykFgrNcIiEklwB71v/APLrjPO+s/w7FH9sWVuSrHH4itDb+5LZ/wCWhGKpLQGupGRimNTiwweRTHOe+Kmxmw7Ui5yWpf50h3HpSsTckXJNNnH7p/m24U8+nFKjYPzVDqB/0G45x+6bBH0p21Lg9UcRYqW8pjjlq6aBRsA9q5zSoSjRLk5XANdTaKuR74z7UW1NqjuXrWPbGOMZqygbGOSOpqKN9yFFXPPBqSItjO4gnrVGQ8sy8djQgG3JxTTkjJwaUH+7+NA+pIcbAvpTAxBqXGUbKgkjI9aiDYHI5plMQY39etHOT2PalGPeggt82cjFKwg5Yg8dacWYqFxgjrSKuMe9KvD4P50WGhDz14PanbWJ25A+tJK3zjC9z+VSlAuwsc5H5UJDISNrYxjHWpH+ZOhzRLt3kqDg9KQZKcHvzT2DyHbTs4/SpYyDtHamrjj5vlxinqyjhl4x1HWrSKQ5OMnqKeQAvJwx/lTCV7cg9Kcwz1JHpmmjQdIx424HpUiseA2CSOKgI+bjjFPGOHyc/wAqL6lJlpbjEf4Yx6U4bXA+YngduhqJF3R7VPzZ5qaFSrsu3rVrU0TZOWK5B52nqKZIzSOfmJ8teAP50kYYKSrZx0FRLIQGVvvd8VRTkP8Ajdn/AIRTwXu6/ZZf/ZK8rr1T43Y/4RTwXjOPssvX/gFeV1+o5B/yL6fz/NnxnEX/ACMJ+kf/AElHrBXQR8PtJ1DWrVTFEqOEiQAyvggA49e9R+F/FtjruqDQ5NBt4bWVGWMDDAADOCMeg7VR8Sf8kh0r/ej/APZq5/4X/wDI7WX0k/8AQDWccPCdCpOV7pytrserUxlSli6FKFkpKF9FrfudDql54b8E3cltp+nrf6kWLM0xyIVPIXP09PxNWtWay8WfD+41hrGO2vLUMQVHQrjIz3BHauR+Jf8AyO2of7y/+gium8J/8kl1f6Tf+giqnSUKVOtd8za1v3M6OIdTEV8K0lTSlZJLp173OJ8MPpMesRNrcUklng7ghPXtnHUe1dTL8QYbRvJ0XQLKC2Xp5i8kfRcY/Wuc8H6BN4i1X7JG/lRIu+aTGdq+w9TXQ6lc+CNCunsYdGl1WaE7ZJZZSF3DqP8AIrqxCpTq8ri5Pt0X4pHn4F4mlh+eMo04t/E1q/JaN6F3xpDp+ueBYfE8NmlrdKyh9oxuBbaQcdeeQaxfhN5beLVikijkV4HxvUHBGCCM/Sul8QXVrefCV7izslsYHddsCnIX96M/41zPwm/5HOD/AK4yf+g1zUm/qlVdm/kduIS/tLDyVm5KLbXVt7/M6bVte8O+E9XuobLTftd9LIZJ5OAEJ52gkdvQVlfCm+gudfvre+hhklvFaRXZATnPzKD7g/pXOeOv+Rx1X/r5aqOiX0mmava38f3oJAxHqO4/EZreODjLDu3xSS1/I5amaThjlzJKEJPRLps/mP8AEentpWuXensDiGQhfdeqn8iK7nSLSz0f4XzandWsEl1chmiaSMEgt8qYz+dN+KWkfb9R0nUrIblv9sGR3J5U/kT+VN+Lt1Ha2mmaBbnCRIJHA9ANq/1rJ1niY0odXq/ludEcKsDPE1WtIq0f+3tvuRyvhjxDNoC3TWtrbvczIFjndctF64ra+GelQ69r91fap/pIgAkZX58x2PBPr0NcXW34M8QzeHdVN0sfmwyLsmjzgkeo9xXbiaLdObpfEzysBioxrUo4h3pxe3T1+86G++I+pQ38kVnY2cdmjlViZDkgHviuc8W61Drl9FdRadDZERhXEePnbuScCuza6+Hevzl7iI2VzKcsxBjyx9xlfxrm/HvhT/hHZYZ7eZp7OckIzD5lPXB9eO9cmFdCNRR5HGXn1/zPQzCOMnRlP2qqU79LadtOhy9e9rHHJ8OPCSyHg2TDHryK8Er3aWQRfDfwhJsLN9jYAfiK83ir/doev6HTwq/3lb/D/wC3IyYLWa3uYhEoKglmWpr0xyRLLOqh1yCB0qGC4dpnVmCgkZAzx7f/AF6iupmmby1XBzyScjaPQV8EfWcyS0PkXtSj0po60o6VzFkgang5qMClBxSEPzzTweKjz2p64oEx61LGe2KjTbjmpABSIkTqDkVbjOGHGaqJ6VOhIxzSOady4TtwwBwfSnLKxOF61FEwJx29DRna+QSf6UHM1cuwycEMo4qQNnGOMdapqw696kU+lVcxa1NK3k2jGQR71OAp4OOfSs2Nx1NWYn54amSpFiImOTbk/nV3zOQ1UVHBYqQakhk3ZUnGPWhMtSaNK3m2uORUzSbiRwD6VmLtLA88VZQ9G7gcVe5qpl0H5MMoyBUiyb1Ax071UWTcdy9T1AqxEVB69RSHcsKSpxuxketKkzb8sePeoB8xxk5HSnqN7EdcdqfUq7sWHcFg3A9KFPlt8pxUCHB68Z6GpcBl5kAosHNcn3A84BPpR5nBI/Kqyfe+8D706Qk4284NMhu5K02wjggn0qRGj3Et1x1qldFmT5Mkg5qzErMgJ4NKxNyZpVZcgj8Kbu3AE4BB4NMGwYVRjAqLzD5eMc7qLA2zR8z93wee4qOGRuNzY9RVaBmVWDNk1JG26PC8c0rBc0ImXAyRnsKsAq+B0PrWQJCsvPXsauRyiRQenFJDuTszQyiTrUlzJuCNmoGbcAvb3pByCr5yOmKCb9CzEQoDEZxyT6VIsyvnac+9VEf5Mevao2T7Pcll+5jketIpPQvuC2GJyOgqe1wqO3FVYJFI+7kY+X2oifyz97A6mgakky4m5eCvfNVb3CTjb606SXOTnI7EVDOAxCtQxOWhNFwp9jUm7cM+lQxn5cZycZ/CnghlGcgeg65pdBp2Jk+U+x7UrDknHGOtRw7tg3VLjqM4FVYq4jKrQgAYHeoIVXedualG1sjr6UR7VXAX5s5osS1dgmMqW59RUU7/AN7pzgelS9R0qvcBihUdCalg3oQSBZPl98iptoVQAT0pNu1cYw2KUscjPpUozYNIOjKciiPb701mXI+bJzzTlZWBXpTsK+omSSMd/WhywAGec9KAxwF9KQ9f6mgVxxA2bi2DnimqR1bJ56UH16ikPt+FJhcJAPzNJzz6A00ZwCfzNKF561IXHHAHFLwFz1J9KYSOnU0rsFAHtTQXEyduF470BjtKDB96buz6c00dOv40Nom48FcD1pJRnbyPehR+NRyYzzS6BcHJ3fLyB3oHDc/jQvbjFAHNTYVwLcEYpjMucgYNNbcy8DvUchYACixTegyaRgSw+lUXxk85OO1WZuV2kgc81d8OeGda8RXTJpGnS3CjgyfdjX6seKcYOT0KhCVSXLFXYvh+NRsbHY5+td58K/CseuXT32oxk6daud4PAlfsv07mix+Fviu0jVXjspB6Rz8jjvkCvYNG0WPRfCyaXZKpaKI4Lcb5OpJ+prto0bayPbwGWTdRSrRsl+Jnta6aq+XBp1rHEONohXH8qwdd8DaBrUTGGFdPuv4ZYFwCf9peh/Q10em2F5gNqV3G8pxmKFAsYJ7DPJ+pq8yQxnbHGPxHQ11yhGSs0fQzoU6seWcdD558SeG9W0C8NvfW7MnJSeMEo49c/wBDWOSBX0Zr6efCtmx+Xblwehz618/+JNOfStaubFh8qNuj90PIrgrUFDVHyea5d9USnB3i/wAChmq+q86ZcckHyyKmyc1U1xgNJnzkZAGfxrnaPIpS9453TSftSqPXGa6SM4QkYwTXOaSp89NvIGcV0KhsjoalG05F6AFYQ3r0qWHd823n1qEuwRVA+6OtPt24Yk4+lVoZp6k4K7sNx9KWPaEbIJPtVfI3cdqkV/lx909M+tA1IsIwWM+vaos5fHamyN1PPNCr8oO6ldlt3JG6DBpRwmAM1Cx/eE80oYjmlcOYlHKgdSO1PwRHmo1JxnqaRTyORVDuhZGUyDGeBT8s3OTnsahUksTxnNSL97rTQr6j8gmhuucDBpueD6j9aVSu4k8jtTHckiO1gOOe9O2nO7Oe1MDBAcY+YU9D36nH5VVi0x8b7fuj60oc5HOSaYucj5eT60vDZP3T60yrkidDk5z2p6MoyTgVAHPHIyBjHrUhbjkdKLDUiygYbcc57jvU3mEArgj0JPUVThkOVG4AZyR6VKGIZd3I5wevNVc1jLQmjZVA+bGenvTGbcyjDLgnI9ai3bm54x0psbM0gw3AByfWi4cxd+N3/IqeC/8Ar1l/9kryuvU/jZ/yKXgv/r1l/wDZK8sr9UyD/kX0/n+bPkeIv+RhP0j/AOko9F8Rsv8AwqLShkZzHxn/AHq5/wCGGP8AhNbEk44k/wDQDXNlmK7dxx6Z4pASpypIPtXZHC8tKdO/xX/E56mYc+Ip1uX4OXS+/KdF8SiD411DBB+Zen+6K6fwoy/8Km1cZGcTcZ/2RXmxJY5JJPqaUMwXaGIHpmieF5qUKd/ht+AUcx9niKlfl+Lm0vtc7f4P6na2Ws3NrcyJGbqMCNmOAWB+7n3z+lO1T4ea3JrM7Qvbm1kkZxM8mNqk55HWuFqdry8aLymu7gx9NhkOPypTw1RVXUpytfe6uVTx1F4eNCvBtRbas7b9Hoz1LVLGxuPhtc6XpWoQ3IsMeZIWABZTubn35xXI/CcgeMoCTj9zJ/6DXLpLLHG8aSOqSDDqGIDD3HemqzKcqSD7VMMG40p03K/N+pVXM4zr0qyhbktpfs9DY8c8+MNVx/z8tWNQSSckkmlRSzhV5JOBXZTjyQUex5tap7WpKdt23956/wDDG8h1bwxBb3KrJLp0wC7u2OUP5Ej8K878Y3VxrPiW9vYopZIvMMcZVSRtXgfyz+NdZZ3OneEfBNwIL63uNVvBhhFIG2MRgdOyjP416N+zSyyeAp42UHZfSdR6qtfP1a6wXtMVGN1ey6b7/ifY08M8yVHATnaXLdta7aJPzsfOTqyMVdSrDqCMEVv+EfDkfiBLlf7Tt7W4jx5Mch5kPf8AD6Zq58YCD8TNd2qFH2nGB/uiuTBIII4Ir24ylXoxlF8raT7nysoU8LiZQmuZRbXa9tDsk+G/iE3Ijf7KsWeZfMyAPp1q58U9Us/sen6BaTi4a0AMsgOcELtAz69zXEm+vjH5ZvLjZjG3zWx/Oq9ZRw1SVSM6sr22srHTPHUYUZ0sPBrm3bd9F0WiCvbNVuI7b4aeDXbO42rKPzGa8Tr2bXMH4deCQWwPsjk8fSvD4r/3WHr+h6XDLtKt/hX/AKUjInl86LzAFXnA56D1qG1ubeRyyMHaM7SRwD/9aqwWUs3mqREOnP3veo7Mxwl1t+dx5BFfA31PpOY+Yh1pQeabSisD0CUUp61EKeDkUCHg+1BzkbTTM8U9TxSBkqN2qQNioQeadmghouL0qdG49arRHKDmpUxmoOeSLUbgHmnls9eKhQDFSDntQc0kSRnB68VMDz7VVU44xip4yvB600ZTJ0PPU4qdH2gelVlY54OKlDL6ZqkYy3LYk24B6fWpPOWN/mPHbjpVSJ1HuPepgwdfX8KLEqWhbEoznkg1aic4+XHSs6IkfT0qzE/PTj1qloCncvwPjodtORtrdcZqnuYNkDINShs/0ptl82hpRsuDzu96XdzwSKqwy7QDhgx/I0/zTn3pmimTO7CNm545FWAyOgbvjoaq7lZec5pscm1QSCMcD3p3GmWuN3tS+ZtByPpUKzbhuBIPpTGkZgWzyalsTZN5gYcVMkzbRk9sVnuxx8p5HpU6MTGu6kmLmJi5wVBOfWo0ZgWGT+NKG+Y9iKVWXA3DIzz70wDccfK3ekWZkYj7pNb/AMRfGHwvt30+zt5l06QQAuUt2LI3+165rpfhjp9rdaFr+padNo2r7YPLtzI+fmK7gfbOf0rb2Em7HpxyqrKcbPR9Th7dUcd2NWyFSMFeK8v0b4o2h1ZrHUrX7I3mGNpFbKhgcflmvSVc7csrcgEA8HmocLbnLiMNVw8uWoiYyFjtzjIqz5myIdzisze2/cVyAeParW5iF+cUjlTJ4n3D2JqwCsxO7jb696oKxU7c5BqVJOBu6jvSsNNIuFVAKoc91NQSq2c7unWpY5/MTpkjtUEzfOAAQD1pNDbTFhkzjngdqnch2x7VWiG+M7RgjvViBckH7zkfhSISJYVToWJbvU8Tr6jA6cVFFHtJc7eO/emg7AZOoPSixalYmh2hWGcnPFPkljBAPpmoEbOBgqf0zRtBc8AmgfNpoS8YBBWhMknPQe9V5JVXC96dv42/zoFzq48OQ+T09M0hkPAC4JpD8wpWGSGzwOlJhdhj5vc96Yw/h6n1pzt/tHmk6r3zSaFoNwOO5p0fEm7AHpTT8vrTt3O1foKdiUNw33uMUqqW6Dp3pvTjkipN52BFX8qkFYYRwc5HPWkyuCe3akPQqKQjbgHNAri4yMj8aTG7uKVssDjFJ8uBnrSsAvoT24qNgNxPeppF+U4OTxmmSKOMZ6UWExnO7PSkbHYU7GPfimd8dqXKSG7qKdHHNPMsUMTyyNwqIuST7Ctfwt4a1TxJefZ9Ogwin97M/CRj3Pr7V7d4Q8KaR4Vts26+feMuJbmQfMfYegrelQctXselgssq4p820e/+R4vH4I8WtB5w0S5UHnDYBP4E5rDvrO80+doL62mtph/BIpBr6TvL0byoJP0NYHi3RbHxJpZtZWZJUIdJVUF0x1H41pPDK3unrVshhyfupO/meBkgcZ4re8K+Ddd8Ttv0+3CWobabmY7UH07k/Stu1+HOojVbVL+W1t7KSfB86dUlKA84AyM49DXtunxx21vFbWcKxW8SBY0jGAF7VNLD31kc2CyeUpN11ZLp3ON8M/Cbw/pwWbVN2qXPBPmfLED7KOv413tpbW9tCsNrDFBAgwqRoFUfgKxfFuqatY6ef7Fs7e7vieI55xGAPX3+nFeW6n8T/Hui3ITWdBtLcZ43wuAw9m3Yrq92Gmx7kqlDBK3LZeSf5nuJHpSFcqVPOfWsjwpq665oFlqTRCB7qESFA24AntmtZU5xuqztjJSSaKssG3LKoce/UVCFFX34I29frVLUVZbeSWIHp8wHb3p3CxkTNHNM8mTnP6V498WGjPioRx4JitkV/qSWx+RFeqvNFbRvcTsFjjjMjk+gzXhOq3L3+o3N9MT5k8hkOT0z0H5Vy4mVopHhZ7VSoqn1b/IzwpJwM1m+Jjt0abPQsox+NbAwp6daxfGWF0gL3aVa4Wz5SENTJ0n/AF4PQDNdBb7Q6k9M1gaEOfm54retgpOS3GOKlLUJbl5iuwqo5701QAvHWhAeijO4c4oGcfd6GtLGb3F9cGnB/lC4H40ZA6jg0qIHJG7qOCaLAvIewwOx9R70hZgwXt1qOMbnwT061KhUBlx9PrRy6FKVxuWB59aRZMnb1HvSPzgA/nTRtpOIlItQzAK6beW4B9KanC7jyO3NRqpwOaexAHJ61VtClJjkZeuME+lKpwc9cVGpO3vmjceOPypIpyJc8ZHODSBuR7njmkT73P40mMydelOwrk0v3R6jvTkYjJx19KjbcQfUUq7eB3xVlX1JUZtopVZmk2heM9MU0BcHaAMGnMOQ2Rk8cGnYvUeFLJuXBI9qAdrbWwf8aapZBt5H86bldpUjPqaRVx/yswbkk1ZhOMZ5x1B61XgG04yAMdfWpI1A+dmPPHSmkXFltdm3I6H1prMqDI/lVaXfu3Lyo4NSKyowYN8vYVVi+cu/Gz/kUvBf/XrL/wCyV5ZXqfxs3f8ACJeCtxyfssuT/wB8V5ZX6lkH/Ivp/P8ANnynEP8AyMJ+kf8A0lH0J4d+EPhHUvB1vdxvfG5v7SOVLiSTJiLKG4UYH51qWPwu+HDB9LSNbq7jX96fthMw9yAePyrb8MMyfB/T3RirLoaEEHBB8mvEv2dXf/hZkJLEl7WbcSeTwDz+NeBCWKrwr1PbNcl9P69D7OrDA4WrhaX1eLdVJN9tv8zvNO+C/hnSr67vte1Rp9OV/wDR45JBEFX/AKaNxk9uMVZ8YfCPwpd+HJ7zQI2tLmOFpYJI5i8cuBnBBJyD6iua/akmm/tbRrfzX8nyJH8vcdu7cBnHrXpPwzz/AMKl0r/rwP8AWpq18ZDD0sW6rbk7W6f1p2Hh8Nl9XF18vjh0lFXvu9bfNb6anyiiPI6xorM7EKqgZJJ7V754O+EGg6ZoY1TxnJ5k/l+ZLG03lw249CRjJ9TnFeWfCm2ju/iXosMyhk+17yCOpUFh+or6X+IHhr/hLPDkminUJLFJJEd3RNxYKc7cZHfH5V6eeY+dKrToRlyp6trex4vDGVU69GriZQU5R0jF7XtfX8Dibn4ZfD3xVpUs/hm4jgdSVWe0nMiK3oykn+hrwLX9Ku9D1m60m+QLcW0hR8dD6EexHNfTnwx+HyeB5r5odYlvUu1QFHhCBSueeCc9a8i/aUtUh+IUcyqB9osY3c+rBmX+QFZ5Rjm8XKgqjnC103ua8Q5XGOAhipUlTqJ2aW3XtodH8OvhH4dvtAtde1jVHvop4hKI4W8uJB3DN1JHIPTpXWwfDr4ZavBJBp9raytHw72t2WdPrhjXnvgH4beKfEXhWCPUNcm0vRJGM0NqMsXz/HtyAAe2frivSvhz8N9P8F6tPe2mq3N1LNbmJ45FUDG4Hdgc9sfia4swxDhKb+styT0Svb5taHp5ThFUhTX1JKDWspNN7bpPWx4H8UPCR8HeKH01JmntpEE1vIw+YoSRg+4INexfsyf8iRef9fzf+grXHftPsp8XaYo6ix5/77Ndj+zJ/wAiRef9fzf+grXZmFadbKI1J7ux52U4enhuIZ0qa91Xt9x498Xv+Sl67/19H+Qr0n4VfCTSrvQrbXPEyyXD3SCWK2DlERD0LY5JI564FebfF7/kpevf9fR/kK+ifhj4g0vxL4Mso4J4mmitVgurcHDIQu05Hoex96vNMRXo4Ck6TaTSu16GWSYTC4nNa6rpNpysns9X99jmz4Z+DmrXDaZavpiXQOzEF4Vfd7c8n868N8faXpei+Lb/AErSLqa5tbaTy98uM7h95cjrg8Z46V7F4g+BOkzs8uiatc2THlYp1EiA+gPBA/OvFvF3h/U/DOtzaXq0YWdPmDqcrIp6MD3BrbJ6lKU37OvKWm0vz/4Y5+IqNeFJe1w0Ya/FHZ+X/DmTXs2ukD4ceDDyT9jfAH1FeM16/wCKJCnw38FKrBSbOTkj6VhxX/usfX9Dm4b+Kt/hX/pSOZmvEx8zkY7VVFxuDYbaPYVU+0RyDK58scEnvTPPXv8Ad7KBX58e65Hz2DS9aYCc05ag9podj5aVTxSdqFpEq44YzSgkHim0oNIZJnp1p6H1qGnKaCWi9Ew9PyqdWqjDJ/CatoeKlo55qxYib5alDYqqrYqdGBpHPKNyU09GXHy0xcelCqc5U0zGSJw3FPjkJqBCckHmlycjIpoxki6HB56U9Gzn19qqq2MHdUgZdwYHmquZNFxGPA3EGrCSdBn8apK3TAz7VLFIM+ue1Mi7uXo2IX19KfGzFuD+FVY3XHDc+lTx8plTkj86Lj1LaSjbsbJ96eG5+UkVVYptUgnd3pVk2n2oL5tS2vAzuJFSbiy7d3Haqqtk7t3XtT9zAfe4p3GpEqMwOOBjvUqEN2wc1BEy43Yz71PleCeD6ikVcGjBbHTNKyuqcMcelIsisxBPFbE2gazDZ2t1Np8yQ3ZAgcj79CTZpCnKfwq5kT3cVvbGSVgABkkmuQ8QeMliQrZgSHscVm+Pr+eTXZdNViFtzsYA9W9KzrezuJLRj5JQ9mIrRRtufU5dksXFTrb9jmfEl9e61eRzXUTh1BUt2I7cV03we0Dxjr+v/wBl+E7xYJsAyeZdeUmOeo/i9Oh61i31neGQqzjbntS2yXVjdRXllcz2lzEdyTQuVZT6girjXinZn0H1NqNoo6Px9pmqeF9SbSPF3hm2t7lTkSpEAJP9pWHDV7NeeNfD/irwTpuuw3Vta3toqW11AWAYnGM479P1rmPDPxih13QZvCPxVsV1S1kQrbaisAaSI44JHr7ivBtVtktNRnjt3eSBZD5cu0rvXPBI7cVT5UrJ3TOKpgI1KcqbVj698O+B9e16wiv7NIPs0oykjycMPwqTxR4S1LwzHbyagIZI5SV3Rk4B9DXOfse/FWNLSXwLrk/75CZdOlc/fT+JPqOo9q9p8fXkOsaXJp7YJyGQ4zhhWnsU43R49TJ6UabUfiPG5tp+7gZ9KjXoYySfepL6GW1kaKVSJE6gjFVlmLKTjnuK5T5mcXF8rRZt/lIVmx6mpWXeAsbd+tVg3RuQc1MshbIU4Hagm5ZgQKg28Dvmnr94qvCj+KoIXbaF5z3qVcqzZP0FFguSj7m0n602F0wwbn09qilmPHHOMGoo+Gzu59KTE5Ftm+XcPzoEjgFgBjFRdeA2QKeokBA4x6UCuwVepIyf5UOCDmmytIxwoGPSnYYqAzD1pWFpsOBHbihfvfMaHYCPI5pFIL8jIAosNsF5bPX0pz8HA6nmk3IecYOePakdtw+9mm0CYpJLZPpToWVVb16ZqENgH0oiYNhR0FQClqOLNvyemaecZPam/KDzQe3PNFguKu0ZI6470wnPJNPO7b97gUInyj7tOwhvf04pD8vXpTmI5yOe2KYp6cZx60mgHN3HY80MOM59sUvOznioycgkc0rA2HU9uK6jwB4Rk8Tak3mOYrGAgzyL1Poi+5/SuWG0MWP5V9B/DXTY9I8HWkbKBNKonlz6tyP0wK2owUnqellWEjia3v7LU2dMsLLS7NdPsYUghRThUHfHUnufes26vY7W2ae9ulhiXq7nH5eta90x3GRdu3acY78V4t4z1a1hkN/rmoLDBvEcak9WJwFVepJNdr0R9nZRVkb938QdJt5miisb+4wfvpGoB/M1reCfFH/CU3QOkx2yWkJPnSlw77h/CuOPqc8V89+N7iHUL6KHUNTTTtFBObNXCNcn/pq+clf9kfjmsnTPionhCK7sfB9osgkiaEMBsiiI43LjqQPw71nCopOxzUsWq1Tlpptd+h6z8YPE+m6F8YrL+24zdQWujmZbdpAqSM02MgEH5gOnSsfxX+0HHmK18MW0lpaooDZK7voDzivm3X7+51LXX1HUL2a4uJYQHMkjO/XuTn19qqvcybgVV+flXPYflVe0O/lPY5Pivql1JNNJApExLM5kYt+BPSpfh/8AHjUtKv8A+y/F1v8A214emO10aMPLAM4yufvD1U/hivI47iTY1vGCzsMcep7fzqRtPcI6yEI5GSAwzS5+4/Zpn3/4Vk0lvD9lceHHiuNJlj8y2ML5XaecDPTr07dKq618RPDvhy4EPiKW70xCcLPPav5J/wC2gBX8zXy3+zf8TW8AawfDmvXhbw9fSZVmOfscx/iH+wf4vz9a+wLmC0v7NobiOC6tpU5V1DpIpH5EVqrGVuXQuRXENzFHcQyRzwSoGjkQgqynkEEdaUnv36EVzfhPRF8NPNpenMRo7EyW1uzE/ZWP3kQn+A9QOxz2PHQE0mhnjv7UXiFfBXw0vdQgmVLq8mitbRGGdzFtzDHptVq8q8K6rHrfh+21JBsMincuejDqPzr6V8deEvDvjTTIdL8S6ZBqNrHOJ445c4VwCAePZj+dcTF4M8IQ79H0nS4LK2jJ2/Z/lKsep9/xrCtS50eZmWB+tU/d+JHl5ODmsTxr82lxDuZwB+RrsPE+h3Wg6mbS5+cEbopAMCRfX6+orjfGnzWFsobH77P0wprz2rHxsqcqU3Ca1KPh3YrSBlz+749jW3CMZ4xn0rD0HOTkknGM1uQKCQD1zREynJltT824Z7CpSrYZuT7Z6VFGTgnHQ81MrbuRw2eKsz0bGKeDu700ZT1A7U45Lfd5pGPy9M4pkslPlkkxghSMDPrSAFR1qKNvm5Bx6VLHk7mOCO4oGncYy8CkIxj3p45bPAHYUY2sOMgetDQWHrt4XnjvSjpgjilOD8vH1pi/L9fWhlEp6elMAOfan9VHTFA46elFi2I2OdvHFOQN8ufSkZQR35pygjvyKqwkKeMjPFKegIXp3oIJbc3enDgbcA/WgtIQkkDP6U5SCVA496M5+XjimDBLBuR2x2psL2JevXnA71IwOOBgY5zUKkBR2I7+1SoxJMYBINI1iwRG3FtwBHXPQ09ypXqMZyaYWUR7SPmXgj1oUDltoI7g1SQXHjHRW4Pekhj3NtVsfXvSNIVxtxnHApEJ84cHdjp6ULcd0avxqz/wiPgrPB+yy/8AsleW16l8as/8Ih4Kz1+yy/8AsleW1+pZB/yL6fz/ADZ81xD/AL/P0j/6Sj6y8N/8kdsf+wEv/oivEf2df+Sl23/XrN/6DWfafE/xfa6FHosN5bizjtxbKpt1J8sLtxn6d65/wvr2peGtWXVNJkSK5VGQM6Bhg9eDXNh8rrU6OIg2rz2/Hc9TGZ7hq2IwlSKdqVr6em2vken/ALUn/Ie0X/r1k/8AQhXpnwy/5JJpX/Xgf/Zq+bfGHizWvFlzb3GtTxyyQIUjKRBMAnJ6VraT8TvF2l6LDo9neW62kMXlIpt1JC/X8azr5RXqYKlQTV4vX8fI1wvEGFpZnXxUk+WastNenn5GJ4Q1b+wvF2nauwJS1uVdwOpXOG/Qmvpv4iaTN4x8CmPQb8LM5S5tJUkKrJjtuHYgn8cV8mE5JPrXV+DviF4n8Kw/ZtNvFktM5FtcJvjB9uhH4EV15pl1TEThWotKce+zPPyPOKWEp1MNiU3Tn23XQ6TRfhl8R76/EN5NPp8AbDzS3m4AewViT/L3rjPHOkaloPia50nVp5LiSBgEldid8Z5VhnsR2+tdfqfxs8ZXcBit10+yJGDJDCS/4biR+led395dX93JeXtxLc3Eh3PJIxZmPua2wUMbzuWI5UuyOfMqmW+yUMI5uV9XLt2sfYN0k934Lkj0SVY5ptPIs3U4AJj+Qg9u1eafATwl4n0XX9S1TXrSW3WWDyVM0gZ3feCT1PHHWvO/BfxS8T+GLBNOga3vbKP/AFcVypJjHorAggexzVvX/jF4w1Tylt5bfTUjcPi2Q5Yg5AYsTke3Ge9eJDKMbSjUoQ5eWXV7n01TiHLa86WKqcynT+ytrnQftPaXeDWtO1gQs1m1v5BkA4VwxOD9Qf0NdJ+zFKjeDb+JWBdL0lh6ZRcfyryDx9461rxk9r/aRjiht0wsMOQhfu5B7n9Kp+DvFmt+E757rRrkR+YAJYnXdHIB0yP6jmu+WWV6mWrDSa5l9255UM6wtHOpYyCbg/v1W/3nQ/HHQtU0/wAe31/PaOLTUJ91rKMESHauQPcE4rXufgz4rtNNs9S0m8jkvGhV5rcP5UkTkZKq3Q4+ormfG/xE1/xfaW9rqcdlFHby+bGbeIqwbGM5LE96ueHviz400eJYft8d/CvRbxN5H/AgQ361r7LMY4enGHKpR0a6NdDn9vlE8ZVnV5nGWqa0ab1f/APV/glp3j7T5r1fFUtx9h2BYI7mYSPvz1BySBj39K4T9pq+tbjxfY2kLK81raYmx/CWYkKfw5/GqWq/GrxleW7Q2/2Cx3DBkhhJcfQsSB+Vec3U811cSXFzM800jFnkdssxPUk1jgctrrFvFV0ovsjpzTOcM8AsDhnKSvrKXrcjr1bxs5X4beCFHRrSTIx15WvKa9T8cNt+HPgZs4P2OTB/Fa5+LP8AdYev6HLw87e3/wAK/wDSkcWu2BMlSO4GOKi+0NIDyWJ9hVe4n3cljjvnvUSvtBCsMenpX5+j2ObWx4bkUqmsO31SSNVSYKxHXnBq7FqdqzAM2wnpnofxpODR9bPBVI9LmhnilFVLm+t7eISsdyk4G05qxDIJYhIFKg84PWpaaOeVGUY80loSbqUUylU1JlYeKctRink9CKBE8XJqzHnHFUo87qtw96TMaiJ1zUqdOtQKaeDzmoOaSLCtgU9ThvaoEPFKGpmUkW/lYfewaQj0P1qHdxkdaeWDAdzTMXcnjxjmpBz6VDH2/lUmeR2zSuZMnTOPl5x71LESrZXGKrKy52nO71p4PNUmQ4otbvm3D9Km884xVQNkEGnhiBjGKZmy1HIxAPc1MjNjnb74qkkhz1I/CrKMoHXNMS2LKFs5XkCpd3y7tuDVZWaMbh0PYUeZlsq3B6g0FKSRbhbkqfyqZWKn0FUY5CHGRntVpZFzjkfWmVzF2ws5r69jtbWMtLM4VF9Sa6Txt4/1zUT/AMIV4P02eTVfD8QF1feTuhhUJyW/lXT/AAJ0VfJ1LxVcRb1sonS2DdC+3JP9Pxq18BdD1Ky8B+MbrWbEQ6tqtxNcyc7iyMh2DPsK7aMLR9T6vJaHJT9rLeR8saH/AKVqjz6g7PMzMzv/AHmzya9Gt9Mgl05GjXd8teY2Mc8OoThjn98w+hz0r0/QZZraxV5iBFt71hKorNM+upU2rNHKatpvlzN8lZEllk/dxXeapLY3ILq4Nc9dyW0Byw3Z9q8mVT39D14wTjqZsGlRyQ7toyOlY2uWRZT8oBHtXWabqFmz+WtvKfVqjv4InnYKMqfUc11RqaHLKlqear9t026g1GwkeKeBxIjKeVIr7A+E3iT/AISvSLa9kALlB5mP72Of1r5n1+zSNMKBj0r2L9lS68trvT5CCEwyc134es2eViaXKz1PxK9vqETWuq6eIruIYjnj7j39RXns0H2WRlPUHAr3bVNJt9UsMhR5qj5T/SvIfFVmbXV2hIxlR17UVY9T5fOsPH2aqpamKvzdaeqkNtx9Pam4bB4IIPUUjNwvzYPrWFj5htE43bgQw4qeNmCl2AwfWqynj5mH496lZvl+Y4I7Uykx7sGIJXg+1RjjlunakduMFjjtTQcoQTnHek0TzE6bQGcNjnpUpf5d3Wqu/jqCPan7zgBcfjQTcmRhnc3zcU1m44PWq7Nt7/4CqNzrelWreXcahbxv/dMgp2ZKUpaJGqGI/hJxTt2DkcVnWGp2F+6ra31vK3osgJq0+ee3PJpWCScdybcxc5YGnIQTjioVz1606P5Rg07ExkSPgjgde1IG+YKBgGkVsH5hSKu5zIR8vYZqGi07kjFfM28kCkDccc0gbGNq49Tnk0mVz0yf5U7BckVjg+1DMuMimfeyOfemFxxzx2FAnKxL5m4cYx7U0nqM4HtTQ/ydAD/Om5IVSSBnnNFhcxIDu6UOc5xyB2qIsR1496UEbe/SpsHNc6D4f6KmveKrSwmGYBmWbHdF7fjwPxr6DdYlSNFXZtXGB2rxz4E4Pia9b0szj/voV66W4FdtCKUD7LIqUY4bnW7YjMD8oYn5T1+lfG+pvf8AibxKbzVLmRI01mTykzhRFbDAAHYGQ5P+7X11czeWszE/djcqfopr43+JmoNaX1vo+nqDO9iFkkH8DSt5jn6nj86qpsexOm6kHGO7MH4h3VjrmtmNVZ0gUxLJG33+5wP61T020FrZKzRi2gVeFAyzD05ra8O6HHa6eZp13TNjg9MdhS3kJ+1I06lQACq47dvwrinUUNEdmEwapU1TjsjlrW3uLi8kupLF0BPBXGSg6DJPp7VDf6oVZbSIos5GV+XJPPQ+hrq5FEsUfytt3Zx0LH0qs2k6e7ebLHs5+Unuc8frUfWIvdHX9VktYs53RVvVX7ReEgLztAH3qi1K6vpp5HtkLAZ+8O/9a3tSWGGPy42Xk55/wrPywQGV84B6MBVxqkyoaGQ1ncXkLJd+YjgkOR6f0619Nfsq/E0R2UPgTxJecxfLo91O2NyZ4gYnuP4fbjsK+eoridnyqZ69e/8AnFEqT+UGMLjawIYHlW9jW8K9nqYSw90fok6lpAeRimiTdnB4BI/Gvmf4bftDXOj6Aul+MtMvNTubddtvd2zLvkUDgSbiOf8AaGfpWL4p+OnjLVbZv7L+zaHb5Yjy18yX8Wbj8hXQ5wSu2c3sZ3tY+j/iBr1roOhJeXcyxs8yRxruG5mJHA9ao2rwatGNSsVIuVX94q/xj1+or4s8X32t6pfWmr6jq95fzqu5WuJSSPXA6D8K+nP2avF+k674bW3tbtJLm1ISZMYcH6elQpqT0CVNxWp1vjDTV8ReEn8kLJe2eZoSvVsD5l/EfqBXzz4xZTHajP8AGx/SvqC5t20/VVmgUeTISwOfXqP8+tfPHxt05dO8UPawpiGVzNEuP4XwePocj8KwxMNOY+ZzvDLSsvR/oc5oHQ9iK2ImYOBk4yKzNDRPLY5+XHHrWpF970rkifK1C7C4U5OcZ5zSIDu49aaPulSRipU27PerSIBjk5anBQyZP4Uw5z04pyng5p2GnrqNX5SD+lPjwqnd17U1WG48Ain9TnIAoEgX5wF4BHSnFjyG655xUYALeo9aGboOo7Ux3sSK2enuKF7elM6EY4p24g9OM+tOw0yRRyVHIzSk9OKiVyzDJPHFTHBJ4xRYpO4EZ6U5R2xn6UxScYPWpWRkVGx196LFrUbkjrSFmAPcUkrZA7DNKvr1xQF9Rw5wfXrSYHJDd6UEkFQBimZBzx707A2SR7hJuUbhznPcULIqsW5Bx+VNQ/NleSP1pZHOMcE57U7BzaChup469qcG5KkkZ7mq6yOp+VhyOamikCooPJPJ+lVYUZ3H5ZSM4+tOhly27jHf2qNJEJYFcgfnTVZUO1cHNKxfN5m78aTnwh4KI/59Zf8A2SvLa9Q+Mv8AyJvgjt/okv8A7JXl9fqGQf8AIvp/P82fP8Qf7/L0j/6Sgooor2DxQooooAKKKKACiiigAooooAKKKKACiiigAooooAK9N+ITY+HPgQf9Ocn81rzKvR/iS234deAv+vOX+a18txZ/usfX9D6Ph/av/hX/AKUjz6WVNxzlyO1RyXClQVzv9c8UyQDkdBVaQkMPl49a/PbnpNtHg1/bxlEnXlT3XqDVMSwtMIyCPfFX2j8zTyysQV5wOhrHZxv3beRXRHU/UpIsurA4Ri8ec4PatvTtRSUCOT5HHb1rCt5trq6kqPfkGrFxlj5qrnIqZK+jMKtCFZe8dKDkcU4dK57TtUeOQJcZCHjPpXQxsGUMvINYyi4nh4nDyovyCn9hTAKeKg52x6HBFWomFVQvPXirEWPSkZT2LC7fTFPxUYPPFPWpOaRIvT1FL3pqnmn96DNoeOaUdaavSlHXNBk0TqxPrUoJ5qBW7VIhGKLGMiXJyO1Oz3PWmcEUp+4x7gZFBnbWxMrKP4h+Jpytu6OD9D0ryvxNr15NevErvEsZIABxWZa63qFu26O6kH410xoNq57kOH5zhdy1Z7WC33d2RSrMyEVw/hLxh9ocWuoY3dpPWuz3K2GDbl6gis5RcXqeTXwlXCtxqI0ElLKMHmpR82flqgCdmV49Oamt5cj5myTSscT1ZYzwVJ49qmThvvE5qpuUtycEdvWpo2OwDnAoE2e8fBPUrO/8D3eg3Aw8EpZlDbSyNzn+Yr07wsiTaZdRbQqkmPj0xivlnwbrU2h61DexyHyz8kyf3kPWvqDwPcQz6VJcwSBklIYEHtivSo1OeFux9jk+KVWio9Ynxb440T+wfHGsaWucRXLMhPoTmq19qWjrp6pNqEqyqPmUNxXqP7TGjR2nxFt9Q8sxpqEGRJ/CzLwR7HGK4LT9Lt7TRdSs4rPznvcMtwn+sjOOgPpXDUilUcXsfYUpSdFOK1MLRLmC7lEdpN5oY4BzWhqen3SxOWjOY/vjHIFa/wAP/DdxZQ+ZewI3lAJE7AbsZ7/Sn+LriRtaYQybA6heBwa4a9GMEp3O/D1Zz91o4TVhqlraxXcMccUDyiISyuEXd9T6d61ki1yG9gtb+CJmeMOskUgYEH3q1qemX1zpws5JCLff5nlHlS3rWhptvJ9mWOY7miHy57CqlVpuNktSI0qvPzSehzXiSF44X3DkVP8AB3WH0nX/ADJLz7KZpFSNm4XOeAak8SNksrc8VhXM9w+zSprSJRKyyQXA7bSK0w9RqxjiKPtL3PvDwnfC9s134WRQN4/rXJfGLw/JLHHrVkuWi+WdQO3Zqx/B3iCYGCWyYTqgCylTkHjkV6S15b3lmyybXjdcMp757V684KSPm8VQVenKnLqfPjBjneTmjO3IIBx0q94ts/7H1qa1X/VE7oie6n/CsxJhJkfKOPSuRxaPga0HSm4S3ROrhhng4/nTml3J+8HI6GqqSbWG7j3FSyyBV6jNRYlMesmOqg+lNkcn6VGGGBkkED8KGPNFhssLx908VBqF/Bp1jLeXB2xxrk+9Phbj0Gec1yPxbmkXQYIo8hZZQrfQUWOjBYf2+IjT7s4fxL4o1rWbh/LneC13YSOM449659rS4lBYq5Pqa39GijBAkUMc8iugk0x7m38yHaq1PvPY/S8Ng6NCKjCNkeeCG7tpVmt5ZIpFPBQkGvR/Afj66lni0zXBuLfLHcHj8GrDfTWR8HDYNQ3+neUBKAMfyrJVXexGY5RSxVL3lr3PbVcEAZCg/rSl8k5PFcn4T1KW60G3aWQsyZQn6VqG7XP3q6LXR+VVYSp1JU3unY1zJllXdxUyyLkknJ6VhJenpuB9qsW94uTSsJSaNbjzD8wK+1OhLGceXAs53cxmTYWHcKf73p15rlfFXi3T/D9oZJ2DzkbooAfmeu/07xp4G8dfBQ65dS2OkX1grxyWwdRKxX+HA5O7qPerhTvqezluAqVf3zjounfyKT2csiTXNmk9zax/flELLs9QwP3SO/6ZFUN2SMAnNUfAvi5p01hNNvL9rWaL7LJdOu+Qo6EK00Xcqcjeo5xzzXA+G9S1DwXqc+geJrp5lUhrablldD0ZT3UjmicFHY7cdkTUXUoP5HpjODhcYFB2lec4xwAazNP1a0vk3W88cg9jz+VXQxyNvpWZ83OEoO0lZkhbK85HoKELZ7fTNRkgnk896Qq3G3DE9qmxK3PTfgRFMddv7jb+5W22lv8AaLDA/Q160VbbjPT1rlvhvpI0PRYbVx/pEiiSc/7bdvw4H4V1FxtA2uwAIPAOCfpXdCPLFI/QctoOhhowe/8AmZmvSRR6LfSbl/dwSE4PTEbGvi23X+3vE19e7Tte4+UE846DH4Cvrr4h3Fvpvw7128SMfLp85wepJUrjP/Aq+XPhvA0diJFQbzIXJz1NZVnoexh43ZvT6fHJaphdjIo+T0/z6VlaxZ+VGs0atLuXA3DOK6uaMum7Cl+eT1JzkVm31m7SH5ty43Ee9cVSN0elDc537LhVk8k7s42hgOv/AOum3enxyKG8pgEHzKfWtt7NyiA7V5yQAcimTwusZEWC35ZPtXNbqdCOSvdLJYzCMJkYI21TaztZV+4CfUnr+NdLc2UwB+brnOD0qk9tGqgbfmH61lzu5ryqxjQ2yZVWwBnvwPrRdgABUiT1IxxVydQABwTmqMsbs2M4B7dMVsqhjKmQGGGYn524HKgc/XHerdrBFLHIAkjBR8uBj5vxpsNrJlflKkdeK6vR9PK2oaRFBC8gr98dq64JyOKraJxuoWG/Tm8yRjIuQijPPHP4074AX7eGfiVBLDcPi9ZoJoyeCMFlP4FSD9a3/EtkPsKLDEmyJiAuOQDyf6Vx3hC8sdF8f6TqV9GDEZ/JZj0jD8Fh7gkH862jock9Ufe9g66top8vBYDch9DXjX7QlhHJpukaweJIZmtZOOcMpZfy2tXrHgJWjs2jc5Of5VyXx40X7V4Q1R41b90EvEHbKthh+TGtJ+9TZ5ePpe0oTj5Hheh7Wt2OeemDWgvX+dZ2ibRD06mtGMHnrnPSuFH5zVldlmM7VKsmQRwfQ1LGD0AzTB0HFPjO3vWiRCZIV+Wm5wMg04lW6A9KUldmAKqxREAM560+cgYK9/0pUwB/jTZcHBORx0pNB0GJIV6Z96l/g3e9RKefl/Wp1GV29DQkKOowHsPzqRF4ds9MY96iyqkZHWq+oarpunWxkvryG3B6b3AJ/CmXBNuy1ZbLEd6cHLNjgD0rjbv4heG4ztjuJpyP+ecRx+tQQfEjQGb5lu1B6nywQPyNVY644DFvVU39x3vmbeVODnNSG4DosZA+XoawNM8TaLqyqLPUYS+MBCdrfka0ju5PT3otY55udN8slYtNy46Y7CmjOeCBxUTTx4BYrx1GcGoZ9RgWT5SSOxFOxLmty6wO0lcAgc0R7QPm6ng1mm/811ZT3rUs1kvm8u1geWU/wquaVhwlzu0R0NvNOCsUZZjyMVV8SMvh+1S61i4is4HOFkdhtJ9MjvW74/vPBvhHwzDqniezZLiKDYlmZiftMp5Hyg8nI/CnfBnxNovxj+HGraVr+m2qXEZMFzbqowEYfI6+mPX1FbqlofSUMhjOmpVJNNnD2vi/wvPavJFrliyK4TG/D5PoO9bqMDHn7uVBBPGR2rufh38NPCXw98JTxW+lwXNysbS3F1cIJJJCuSDk9BgdBXSXGl6X458Kw6hp7QN9piDwXEajj/61J07bDrZAlG9KWvmeQRtucZYH69Ke8jM6yMuB6qeM0ms291pWovp17EYp4iAwI4Pv9DVVpicKeAc8LWZ81UUqbcZbo6n4xHd4K8Dnrm0l/wDZK8wr034vHPgfwN/15y/+yV5lX6dkP/Ivp/P82eJn/wDv0vSP/pKCiiivYPGCiiigAooooAKKKKACiiigAooooAKKKKACiiigAr0P4ntj4deAf+vSX+a155Xf/Ff/AJJx4BGcD7HLn81r5biz/dY+v6H0WQ7V/wDCv/SkecO/zHcxP60xzk7jkj3phcDP+TUTyDd8pr88Z6DaPFYd8CshAZCOvXNV3to2OQgGfbvXVCzhQblxt9CKguLWEnKxqT7DpQq2p+wOhZHM/Y2Vvu4BqbyWjGG4BrZ+zrtO5SD7VBLbrJgbTxVe0uR7HsYV2wT5XXPoRVvSdUZCscmSM4qeWHe5jfG33rKu7byJcx/Lg1pFqSszlr0FJWkjrEdXGV71ItUdKlWSFT7VeA59Kwasz5qtDkk4koOeKnjwBnJqutTRtz7UjmkTqS3TFSLkgZ61Ep54qReBUMwkPSpFP0qLPSjcKDNxuTK3anA1AGzT1btQS4kynFSA1Eh9s1IjKDx+VMwlElRiT0ptxcLbkeZgL70wvt+Ydq5PxPrLMhiwQ2cAVUYuTsbYPCOvUsZnjL+zZL7z7cjcfvgVz8jR5+RcD3q5DZy3DEtkk1M+kugyynFdakoq1z7ihh5Qgo72M+F0WVXI6HtXomheKbKSBLWRvLYKBlq4ptMOOKrS2csfPNJuM+pjjcujiY2mj19Jkki8yNww9VPSmrcMp4Y59a858O+IZ9OYwSfOpPeuxsdTjugDgqTWUoOJ8lisrnQbW6Ogt7olgxG4dxWnaTbl+6oX681zkcwXgEVPHdYUHdjnkVNzznh5X0OkRgpJUgrivTPhR8SLTw9atY6t5zWyk+WY1yQPSvGo75WXHmYx0xU6XWed2fTFaQqODuisPWqYWfNE9h+Knizw/wDETSl0Wys5oLyOTzLS5lIXDeg+teeeFblbN5rHUPlmjO0g+tYy3O2QYIz2I7VB4mnlaSLUEc+bgLL746GorT5ve6o+vyHOnUqewrddjq5dTuJZJYbWFpVQElVOC3sK5bWNY166jE0+gCFgCqiRR0HriotN1/7GDISxJHzYGadd+JNW1KP/AEPRbx41yBI8RANYuPtIH2N3CVkVNMvNSMI+0RLGM/dViwH51qwaiI1kLjJxxWA8uupGVOmBP99tpFQ+dKYyZuM9cVzSpW946I1PsiatcCcsx7mmabpss8gkdZWKjAZxgAegqlM+6ZV9+a3tU1SS5tVaORtsa/OqLkgetWovl03MOZc/kew/Aox2uiXltIQXa4yuT04FbPj3xhdeEdDW8uLDzZpJDHGqS/IT6n8K8P8ACOrXyM1xbXbpFG3zNuxS+MPE2p6rpMkV9M95awPu7fKfWuuliXGCh1RxV8IpTdS+jOg1H4gXHiry5JIUiZCVWNBlhntnvXq/hH4V3X9mR6j4nup7YSAH7NAu6SMHoWPb+leefspfCXVdb8Rx+O9WDW3h+Ft9pFIPmu5B0IB/gB79yK+tdXvIdOtGnaPcAORXbBX96R8q8ng8RKpVfN2Pmf4k+HZvBurxw/aGuNPul3207DGcdVPbIqHTdA8RalYrc2mi3k0DEYkEeA30z1/CvUPEvjf4XX/2b/hJbu2L6bcGSKHl8OBgjA6/Ss2//aO8EW9xHHZ6fqVxCnBdY1QAewJqHBXMXkNOVRyvZdjiL/w74jsYPNu9FvoUHVjCSPxIrMjkH3Tz716naftH/D64lRZl1K1Vgd/mQZA/ImotZ1j4U+OI1bSdWtLbUZM7GQeWzH/aU4z/ADqXT7GGIyCyvSl955xGG2/IQ31Fc18T4Wm8KvPgboJFYcV0+pWdzpepS2N3w6HhlPysOxFcr8S5po/DRS3clJJVWXIzhc81D2PJwFKpDGwjs7o4PQitxCefnNbv242WmGNgGIPdsVzmkvDDOsluzGBjtBIrpDYaTCTf38T6ihBxbl9oGe9YczvufqcY2itLsyIdUgllZSWVvrxS3V9bTq0O59+OAKg0fSII5ri8EbbDnYhPC+1WLW0smlu5LizllaSIiMK2PLbsfeslFKW5rKcnDVGv4PuGg0mSJs58w4HpWmtyx4LGue8MW8tjp/kzSGRw5OT1rWB5rqjqj8gziLhjqi8y8kzKQd1dd4Q8J+IvEW2S0szFad7mb5U/D1/CuP0mKS+1W0so13PNMsYHrk4r64s4Tb2ENnDGEChVAUYA7VtTp82505Rl0cW5SqbI+Uv2ivhndWMWg6lbXLTxzq0U+QAVk6rgemK4nQPC8em2J/c7pG+8zc5r6I+P2sJea3YeH44Y9luTMZAwJJI2gEdq5GPQJDZlinUccVxYucotqB+mZbhKVOlGNtOh5a9q9uRJCrI6n5Shwc+xFdNqcdzd6JFa+JbR1uEG+0n2DeueefY9x688V0ejaDHPrKGZR5cJDEY6t2FX/idfwpFBCgDPGuB7VxxxM40m2z0J4WnOqkkeVHQVWfzrfVbiN+ozH0/EHI/Wuh8LazqFtrlroeuTI0dyQLa8H3T7N6GsX/hKCl60PzJJ0VVhJLYOPT1FWNfj1XW9J8y7aRbiMp9mkK7doB6ce1a0a0k/fPLzPJ8Pi4NNa/ieq+IdJm0jVGs5JoJjsV1eM5UqRxV7wHp41DxXYwuA0UbedIMcYTn+eKoRqdU8J22prJ5txabba4kH3nAA2u3v1rrPg3Cv2nUrzrsiSIE9ixyf/QRXpU4pyR+dxy72WZKi1pe69Nz1XS5N96W7ZH9affPGs0pEnz7wEJJ4Y9qq6XJHGXMnQ5H+H9ae00Wfn2uYx5g+vSut7n2iOK/aPvjY/CPVkMgDzxx247ZLOoP8jXivgCMx6XEHHIwSOvNdz+1dqEkvhfRdLTl73URIwz/DGh/q4/KuO8NbU0yJUboOveuSu9TvwiOkKqx3qASTk8VYks2kXzfL4Axle341Wsly4bnnqwNdJp8Kum09xyK5k7nfJOJyWoWrIodV5YncPSsyTyzjcpU5/wAmu41+zUoSinJ6KfX1rmnsiYnbrjoSK56ujNqWqMGaPc7YIVc9TxWHdv5uMDgDmuj1FOqHsOgrAukxnbXnynqdiiZV0do5Xv8ApVHezMF6dgTVy7XHVjUUAXzVXr68VtR1ZnWVkbuiWrSRKrRkH65NdLZwotsyTAI69CwyM9vpWZosg8hVCllB4OOeKu6hcLg5U7gvAOele1BJI8Ko3KRj+J5PMtJLcDcSvYDBI/8ArV5PqqxzyqYyVWGQkHPXFes6uq3MB27lOQMg+3Y96848S2S2M0MSsS8oJ3df5VL3JtofcHw6v0u9Gs7gHiaBWz74H/1q6HxJpseqaLdWcilhNDJGcdwykH+f6V5B+zbrg1DwFZbnzJATDIM55U7f/Qdh/Gva7eQ7lU5PpXR0OSS6M+P9MhkhEtvMMSRyFG+oODWnCOrCuw+NOgf2L4ykvYYdlnqQ85CBwJB98fng/jXGxSLsPWuVR5dD8yx1CWHrypy6FsfcB3DjtSrtznrVOa6hgiMs0ixxqPmZjgCuc1DxgVcx6ZAHPTzJBx9QKJSUdysFgcRjJctGN/PodjnGMcUjk+mK84n1bVro5lvpFHcKdo/IVBHIWb/j7mJ9S5qFWifRQ4RxDj700vlf/I9ViiyCW3cjp60yRcDAGTXn9tqOpQ4+zahMwH8JbI/Wtmx8TvHKINVjAX/ntEMj8RVRqRZy4vhzF0I3ilJeW/3HSgKMY4NODbcjgsP5V13wu8KJ4kn/ALUuCG0yJvlKniZvT6etT/EVdG0/W7231C0e2jiUG0mtwOhA4K/U9a2cbK7ObC5LiK9F1Fp2T6niXxF8WzaQV07Sl3X8i5aTGREp/rXlk9vdXEputSunlkY/fkfJq94i1Ca8128khcPumbDDoQDgVXhgnlGJkLf3a53Ox9plOVxwtJWj7z3ZN4s177X4V0TwrZ2NraxWU0k1xdxp+9uWc/xH0A4Aq0LLRZJXfSbV4IRt2JIxZxhQCSfc5P41AmlSMvmFAPT1qyun3kSJMitkc8UniFJWPYWGnD3rEsOlJ54OzYexHGK7/Qr7ULfTxDcyGdF/1chOWx6H1rnvA89ndeJrC01iIvB5y+Yg43DPSvpnxP8ADHTPFd2k2m6jFpECQKqxW8APzjqTz9K1pQclc83M8JQxdP2c1r37HgVzqkjMdp+pNVzf45ZhXQ/Ev4beJPBUX2652X2mM2PtcOcIT0Djqufyrz9pgTjNPlPzSvhatCbhNWZ1FrqHPXg1qf8AC1rn4dW5vLPTre+uLsiNUl4AA5yDXDQ3RBHzdK5P4i3Utxqdgu8FFQnaOxz1qo3jqduS0HPGwL/xd8da58QtWt9T1a1trd0BjgggztBPU898Cq3hW68QeE3nvPD2pXWmTXEflytE33h6c+9WYvDOp2kWi69qSRx2t+H+xxMfncLjMmPTnArq7+40x7AxC3VJVHPvWc6kl1P1Ghh4SWx9T6jJLZ/BGe4a5NxcDQyGl3bi0jRYzn1ya+dv2dPize+AbW48MeJI5pdPEgWEgZaGRunH90/oawfC/iTULZTpv9oXJsZOGtzMfLPtjOK5zxfHfSeIX1Q2rrZpJGjuq/LkHcAT0zgGto1uZqSMKuG9mmme9/GPUJJPHUTSlvLNtGcD3zXNSTou1gRyecDHFO8fa9Y69rFtqGnmQKtrHGS64ORWIbiXduJyOv1oe7PzXMHGdebWp6f8WDu8A+A29bKT/wBkrzWvR/ii274eeAWHexk/9krziv0vIf8AcKfz/Nny2f6Y6XpH/wBJQUUUV7B4wUUUUAFFFFABRRRQAUUUUAFFFFABRRRQAUUUUAFd38XGC/Dr4f5/585f5rXCV6V8U7fQn+DPhK71DWEs9Rt7NvsVsxH+lZZQwHfI4NfLcWX+qx9f0PpeHaU6vt4w35fykmeOSyZH0quz8nDUxpMjPBHsaiLivzyx0uLvqcyq4yOKf5OYzxmpCFznbipFmVEIUgfWuOlLufutSBlSRkE5GPaoCoUZxg1enmXcehNUpWPXrXQzk5SndJ8pPesK7Rt75PNdBJlgR29qzryBc555rSnIxqwDw+oWJtx+bPrWwpNYOm/u5mGTitlHUgZNVNanzGOptVGywrfWnBveoFbg45oJOc5rM4HAuo/I5qVXzWekuDjmrMbZAJ4pNGUoWLG/nrTtwNVw3OKcc49KViXAlBIGc857U8MO9V/m96cG/EUWIcS2rAgYpwY9arK2B1p4Oe9IycCxPcLHbM7LuGK8412587Ui23Cg8V6CNrDBGR71zvi3SImi+1Wq4x94VtRkk9T0MrqQpVOWW7IvDoSaUA+nGa3ru0Hl8AGuR0mZ4QrIu76nFbEetFmETLs9TnNTVufbUWtCzHZq7bSMc1R1azMBKlfoatXd1cRwCRGGPpVNtQe5QrdF2IHB28Cppt2NKqVzmbyNkl3Yx711vh3bNZRyb8Faw9ThMkQaMZycCtHQt1sht3+VsZroc+aJ4WZ0JOm2uh0pn49cUyW6Pbg1Q3n1wfao2f1JqGfORpGhHeYOc/rV6C+3Y+bFc+G+brxU0b7T1qGipUYs6q2uA4FXfMjddrjOeuelc7Z3G1QetbWj29/qU4gsLWa5kPRY1yaSvc4alBp+7uVLqwkjk820BdepQ9R9KlOqeIPKWO0vmjA4Kv2rf16xHhYQx695guJlDLDHztz0BPr7Via/GsqrNFE1uGHAzk/jWrpSitND67J8bi5rlxCuuj6mfcrq00pe81Lfn7wHFVb6YRx7Q2fpWffC9jH35Hql/pkn3g2PU1iqcvtM+hdZWtFGpZ4UiSTk56V2MLabdWspsJoobmRdrIhAYjuMVxFmrE46n9K2tL8H6trxF5p8JhS2ZXa5dtijnoD3z0p8nM7GDqumnLS3mW4ba20uCRLmOVR1IANdr8Cvhynj/wAXN5i3C6DZ7ZL1iMCQ9ogfU9/QV1/hnQZ7yC1srmFZbqeYRhCobd/ePuO3FeteMNc0T4N/Dt4NJsoZdRKmSO2jGN8jHBdsfwj+mK2pYPlkpSdzF5n7WDjGNjvNSutL8OaC0rCG0sLKHhVAVY0UcAdgK+U/ib8YNX8X30lt4dItNMjBXzed0n09K3v2i/Empa9rWi/Dm3uHEf2VNQ1p04LsR8kf074+lczZ+H7SysxHHCihR2FaYmq4qyFhaKnqzy19NuDMWlcksSWZupPrVa601QOGOR6GvQr3T4yW+QKKyLqxVTuCDGK8n647nrxwUGjgJ7GVMtlqrRpcRzBlkdGHKkHGDXaXGnLPncWHtnAqs2j/AC56gdsVrHFPuZVMCiGDxf4i2Qre3rXUcPCmU5YD0zXXaTrNtr1jJaTEfvF2sCc4PrXB3+nPhk2kMBx71ixT3uk3yXETFSpzyeDXTTq8+58/mOUqfv09JLZnTa1pt1pcpjMcn2dD8rbflH41cs9Qje1COQ2PWt2z1az8S+GZY5JESWRCGQnG1hXlsl3LbzNFnDA4xTlTui8pzKrW5o1o2lE6u7kWQFVvDApPO0irukNbwzEtfSTgxYO/HB9RXD2zyBi720MrN/z0Y0XN0tv++aD7LtHOxyVaoVNWsexKv9pnotkoktXlGSGc4PrUsbZO0kil8JT2l/4Yt57VX2cqd/Xd3pblQsnHIFbRXKrH5NmdT2uMqSatqzq/hCsM/wARNKikAJ8zKj/aFfUurXDWdq9xGgdowWAr5X+DDIvxM0mRyMB2P47TX1Lq80IsJGY4Xac5rsofCfRZH/u79T5V1OSe58b6jfXUrFprlnJ/QAfhXVWfiK0hjS3abzWPGMciuW8U3/na3dz6BbGZ1uWhxj+IHGawfO8Rf8JoNPv7KMLEA0syKQq89AejcdxXiVYydSbjtc++ozSpwUux6BdagliJbtYZXZ/uIkZYn8q5O407VvEF80t1ILG2787pD7DsK7TW0khs7e3SQiQIMjHbHeuV1XU5rQMUiLMB69adSnHS62Kp1JK9t2S2mg6ZYKFVSwQcFm3N1z1+tZniHWLe1gaJNoGeFHXrWVca/qlyDGtn5Y6bi4rA1LR76/VvNuvKZunl8kfnXPduWrsjZJJbXZ2OgeIvLV5bNzGzJtmhLfJKvoa9P+EnijSrW7urO5vYoIrpEmiklbapYZBUnoDg9/SvCNO0rUoYSI1M2xSchMHGPaun0jT5NJnjsrtgbgAPJg5ClucA+2cV20MROLv0PIxuXUatanV2mr/dY+ik8RW9xcv9lnikiBwpVs5FWl1DzAHRxn69R6V5ro1jDJZpMpIY91OKuTveW4/cXTMMdx0NegsVFfEiHgpP4WcT+0Nrv9ofEPSNPzut7C2LMA3Bkfkj8FC/nUPhq5zawrjqozXD/Emxni8RNeNM000z5Ziefxrs/BELTxRx9CqjmuHEVrrmR2YalyS5WdhYSbTzgrXU6RJ8oC4IwDj0rn7NbP7NkON/TB71o2U0Ua4Ri2RyMdBXDGuz0JwTNbVwJLfKkfMOvt2rHmjEdo2eSQe3eiS/3yNCzbRuPBqPUJ9ylQRtB7VE66YoUnGxymqrtkYjpWDcKdxGcKa6HVJAwbrn3rn5yTK20EgcGuGUtdDrRj6iuOcgis9Zgj8/ga3Lm2WRdx4x2NZDW48/kdPU10UJ2IqK6Ok8OzxuvGCMZwDk5p2tX3lz+WqqxK8k9cVW8PKluCZJEB9D1qpqy+ddM+w4yMZHXivZVX3EePKl77JbW6SUtFv3BlBJI68f4VxXjhnlS1KtIrRN95h971rsdMUxOMgcgjPU/nXOfEOZGFr5e0/MzY9KqMrmNWFj1r9l+5NvpF/GWGwXSOMdMPGAf5fpX0tpVwsyRscg4wc9M18i/s1a9Hda5qejEIp+yJLGF/2Gwf8A0IV9N+Hb3ciRsxDZwM+tda6HBO92X/iF4ej8VeFLnTwoW6Qebasf4ZQOPwPT8a+W5pWtnkS4DRtESHVhgqR1FfYUEivwjcqeRXzn+054bbSddt9cs4iLPVGxPgcLMo5/76HP1BqKysuY8PM8p+vTg473s/T/AIB45q9xdard9XWBT8iD+Z96RLEogwCT+tXrGNM5bGc1t28MT/dHPoK8qcpSkfXYLCUsLTVOmrJHMi2ZQXPJx+VU54D5mQevauvubLau4YAxzkZrBv4irEhe/FYvmiejGMWVrRJFO4H6VrW9uZUwy5OOax45SDgjHPHtXW+FkWdF7kDHIrWlzSdjGtBJXO1+CfjC48J6xHot85/sW9k/i/5d5DwGHse/51X/AGxxrFnqdlPZsItNurFhcuGwxkVgFH5H9KzdZtofsYAXbIgzmuW/aI8XXGu+F/D1tJ5m6yiEUzE/6x/X8gK9RP3OV9DwcTL2co8ul3b+vkeYeHVjMm4x7lxgZ/nXdadpKXqJ5eNwPPHQVz/g6zU6f5u35j3rvdJt7nS7P7RHFCVYZzK2P0ry6lVc7R71KnywTKbaKbddrR9PartppivCAy/Lmpo9Ya5t5HlgUAcZU55qnFr0fmtD5cpx/cXNclNr2vkdU23TMXxLZLpl5HcQgRuGBDL1zXrf7PnxEtdYu7vSbid4tR04ArycXEZ7keoNeU6lG994hso7nLQPMnHTIre+E/hy3j/aKv3ZBbWP2GaS3ycK+1CCM9OGwa93DN7o8PFRvoe//F7xtpOl/Da/fVoVJu4WghtmOTM7DAx7DqT2xXxml5hcbhUvivXtb1vUT/bWpT3klsWjj8x8hAD0HasJ35yKqU+bU+PxzVepZrY21u15+bA7Vy2subnWlmRiyJ8pB7H2rVsI5JXA5xWdrdvLa3MjSQkDcCrAcYpNuxrk1GlDEO71todp8QPG516bSYrHTfs1lpelpaIJcH5+rEY9eKx9HiuZ0LSSBXboC3WqA1Ow+xwxxpuuCeSegFX7O8MCtObOOdiw2HzMBce1YTk5K7R9rSgoNakV0lzYX7J5amXzAF3njHrXr3w81LRrvwf4207xXLbacLiwWSJiQQWTJBTPfIFeY6jrEcl1Hc3tuI1kAGM5APtUPjTUbS8ktY7FisUcIDrjhjjnNXTlZ2sZ4iClC7kb+o65aabZxbZluWZMoiHt7+lczf8AiXVL1TGsvkRf3Ijjj3PWsqGGSdvlxnsPX2q9/ZryEMisFAAJH61bnY8HB5LQoa2u+7Po3xQWPwa+GZbk/wBlvn/xyuLruPGEYi+EHw1jXJC6Y4Gf+AVyOkWrX2q2lmsU0pnmWPZFje2TjC54z9eK/Tsikll1Nvz/ADZ+V8URbzerFeX5Iq0V0njTRdO0u206606Rylz5qyI1wk+1o2A++oAOc9O3rVDwnZ6bf6ylvqt2La3MbsGMgjDuFJVC5BCAnA3EHFenGvGVP2i2/wAjxZ4WcayovfT01Mqiuy0rSZLHxpd6f5Mtkv8AZ88iq7x3BK+QWBD7drA9iB0PrR4K8O6HqthYtqUmoLcX1/LZxmBkCRhYlfeQRk8tjGefaspYuEVzPayf33/yNoZfUnJRW92tdNrL9exxtFdRc6JpMureHksGvUtNVKq6zMpkQ+cYyQQMc4z0496b4p0bSLbSmv8ASGvVWDUJLCVLoqxcqMh1KgY75HPbmqWKg2o9yJYKooyldaf5J6fJnM0V6BqehWus/ErVbe4lW3tbW0F1Jh1i3BYk+XceFySOSOOa5bxdp+nabq/kaXepd27QpJlZll8tiPmQuvDYPcUUsVCo1Hq0mPEYGpRjKT2Ta+4yKK6PwRo+mau13HeTbrtfLFraC7S3M5Y4bDuCMjjC980mkaNYpbaxf61HeiHTZo4DbQuqyl3ZhyxBAA2ntycdKcsTCLceqt+JMMHUlGMls7/hvf7ttznaK7ey0iLR/E3iXTFk8+KDSbho3dRkqUVlJHY4I/GqvhvwxZalF4faaa4U6ldXUMuwj5ViRWXbx1OTnNR9cppcz2/4Df5I0WX1W+Vb3t+Kj+bOSorodPh0s+AdSu57SV75b2GOKZZAAoZHOMFScfLzzzx073J9JbUpPBenfadv9oQCMMUUeXuuXTsAW6Z5yap4lJu62dvwuRHByklyu7aT++XKclRXR+I9J0qLRI9X0g3iRC9kspYrplZiyKGDgqBwQeRjg9zV/wAY+HNF0y11JdOkvzcabdQQytOyFZBKjNwAARjb75z2oWKg2lrr/ml+qG8BVSk9NPxum9PkmcbXU/HixguPhv8ADq5uLQTLHbTKHZchCdv+FctXtHi/S49T+BGiLIqsU09iuezdiPyr5/ixN4WNu/6H0/BMefFVY94/qj5iScIPKVAig8ADArsvAnw98SeM42m0tLeK3UkedPJtBI64HU1wyQXF5eWlnaxtLcXDrDEo6sx4xX2B4e8PQ6B4fsdKVij2kSqzKcFmxyePfNfC0KSqK7PpY5RF4iXtNUj4vmdee1Zl1eIGKgs3ritq/s5ImKMvHrisK7DQ7/LiLMPQV41GzZ+lVW0MhuWdwsNq7n3q61veuu5rYYxyB1rmtTk12w2zXBNqkgDR5yNw9sDtXQaNbeJ7zTrvUdNmjvbS0YLI6OcHjOQHAJx3rudCdrqxwRxMOazI9n+yQfQ1Wv48RHjtWlbzS3G37RCVc99uM0arDm2bb1xXNGdpWZ0yhzRucvYbmuB8pyTjAGSa2pIWiYBiufTPIp+mXOm2OyO5wjHkyKmT9KqalEqaqt1bMWhlGDmul1LyPLxGXRqQcr6k6jFONRK3vS7qo+X5WPBNSpLgfNUBPFKjUrA43RZEy8VIsu7pVM0sdKxDppl0s3tSqTVZH7ZqUNx6GgycbEwbGKk3fxDg1WVvzqUPxjPFIjlJ0fPU4ovhvsZYwOq8VCvXhuKk3cdaRKXLJSRx9namWQw5YYbkdM10lpo6RxzAWYZHUEM55Q+xqpeWpiuPPjU9c8VrWWoRS23kSPtBGCacqjR91hJUsRBSiyQ26vYKqbdg6nFQ21rK11uYRupTadoHSqrw2CeZHHeXDhj0GSBVvT7uzto9nmybh0DLWdpLY7/dlbmRn+IbeOGPbGgABzxVGCP5xKqlVI7mrms3IupBGpzk0jRBFCrkYHStKd7Hk5piYUk4dWiMk9zTSwx1oYVG9bI+aSJEatDRNJ1bWroW+k2E92+efLTIX6noK0Phdpmnaz4607TNUjeS1nchlUnk44Bx2r6vs9O0vSLB7PS7KC1hEcnyxqB0wK3pYf2mrehTPLPA3wXKKtx4ouznr9mhOPzP49q9c0LR9O0eBLbTLOKCNM/dGC2OOT3706zmUSTKu0FXI6gdAvoM066mMfVtvzJycD+I5+9zXfTowp/CiVFIp3um6NrLXGn6naRXSOPMy5Bwc8YPUEYrzb4p+FNC0DRobn7Rcf6RcrCu4ghQR19eK9BW6EE8RjzllHAySfnwegrB+MkP2zwd5xU7bWQTY6diOn9TTqQjJXaN6NepSfus8tuvh8r2vn2+rl1PQLETnn/Dmtbwv8JdO1DS2vL/AFG9DHcVAAQcNgdQfeu78ARwzeHY45EbcQuCDtIxt7k1u3DiyVo0G351DtkgHGWb5l4/Os/YU7XsavG4hytzHGWnw88I6SDts5Lx0ZxvmJccDj7vufSuoi0+LasSBPKhCqQCGAVFyRxgjk0kKtJI0sqnLOq7tu4j+NvmT8K07ZHkjw53bgA2TuIydzcHB6Y6VUYR6IxnVqSfvO5c8FyQ6O9zq0sQZrODbChxhpn569OB34Nef/EaC61jRNQv7uZpry4aMlmOQAGBIGDwOgr0jSY/tui39hCyreuwnALY4bIx69KpzeF5dUtjHqObSzWRGmldhyquG2jjq20D8aOVWZrGU7xS2PI4pn1P4ueL9SnO5luhbIwOQFQYwPyruLbT0mh24yTXLadYLHr2rzxJtF3qc8x9hvNdta4jQOsyHHoa8mpJOTufVUI8sFY5HXdK8gsoUVyV5Dgnj616nq6pd27OuM45rz7Vodkpxz614uKhyu6PWoTutTmpYwXAUc/StOwsQcMe/U4qFlUS/MDWrBNHHCG29qvDxTWosRJ7IxNd0pEQyqB1rznxfFFvJiPPYCvSdbvxJC6q3Xp9a8u8STNPdAquMHDY7mu2klzaHDWT5NTEsb2W3mC7jzwRWtLDFcpukX5utc9fM63So2NwPSut0qGU2qyGMlMcj0rtle1zzFZSsc08Mq3B3SPtB4Fdf4R8L3msSRXNzbkWKHIDjPmfh6Vr+FtCh1jU0jmTFtF80h9fRa9VSC1tbUSEpFDGvHYAVrRjzas5cZW5FypnLodD0FbfTIrm3hhDFpRnJGe3FGowafdB30q+t5iBkxb/AJvwri9ZWCfVby4hA2SSllOOoqFI/LCspKkc5FdEqKaPk8WqVdtSjr3Oj028utM1KO8tyUnibK+xrsz8VPEUlibW4WOY7SocZH415s95ei3W8a3kmtw4SSUfwA9zVyORW6MM+xrmbnS0TOCMsRg9IPRnafD1fMldtu53lMj+5NdR4vWGK1+0zbUfgcDPFeeeGNSfTb5GDbQ/Wuj1fxhbwyp9pQyhhjaozXkO8ZuPc/T8oxCxOBhU6pWfqjb0m6s9QvY4bxgjNtjZv9n1rC8d6PHFrdzb2chljhON3XFQLGzRJcRZUkDOetbegN9pu912AEPD46sfWnUTm1FndB8l5I8+nWK1OJInY99o5pia3paxeZDFcO27btMRyD+Vdb8SbG00/V2jtnQoVBGBXHIrFuDgHnrWDSlo1sdEW7XRDc+K7lVaGGC4hRwVYiEjg9eauaFqTanMHMytPCoSQbsnaOASO3GM/n3qe3bTIYjLf3CADoi8saJ1sTZ6d4ghjgtAqTLk8eYnmHAY/qD7ntXXCKVOzdjiqyl7ROK1PQdAv5LG3Af5o8dzWnqmvwyw4ijAOMZrz3RZoJ7FdQtLlzA+Mpv3CMnsD6f/AKq0by58qLOQCORXFVqVKcnBnXSlCrFTRmeK4GuwZpYDtUAq2OhzR4Rvng1ILGwKhfmXvmo7m+vL6C68yRTAkOQB67lrFtLxdPvmkGc8EHpmuhNumjLk/eM9gsdLF1bN5koUjByDx3rNvFvrNSqyMHU4POc//WrzmPxZ4m1LVY9M0iG4ad+I4LaEzTSD1x0Ue5NYOqeNPHWnXEkjaPqAtIbh7eQ3IDfvE4dMhQMj0qXha9SN4qwpYmjTlaTPVrXWXe8Me7MsYw4PrxjitmK4e4jLM3I9a828LeKrPXo0uUj+zzdGRuOR1r0HTcPAWXoB2ry580J8skd8XGUVKL0M/Wj5bBf4e5zWGk8ImZpnbgjao/iNaXiNtrNJuO7B+griJNSWG52Mw/wqqacnoJl/Wb66upWjtAyr7DpWNLp2pzS7o5n4PBDVX1LxFNHFL/Zts02xS0kuwsqgdenpxWDN421qB/Lmhubc5Gd9tj9OtejSw1Vq8UcVXFUou0md1okM9tOsV+4mDELuPUH/AD9a6nUJgpjhkSM74+GxzXmGneJprkBrmNVbqrr90/4H610EWqPfBXkYsYhwc+tbxnOEXCa1M3ThUanB6HQx27MWZeMcjFed+O/tM2rpbwYzEOvtXomjM0katL6GvO/G2oxy3t/aRShJW3AFeuQP/rVtS2MKy1saHwk12PT/AIo6AwlBWWZrOWT+8HXaBnv82K+w9IH78r/F1H1FfH3hzwHql98PdK8RaVD5t5CxlWNDtlGx2Ksvr92vrXwvdPe6fp2ptG0RuYkd1YYKkjkH0wc/lXbDsebWcW/dZ3mnzSbgQQQcZBrO+Jvh+PxT4E1LS9oefyjLbN6Spyv59PoanthtbDZJ7DNasMwjxurZrmVjKMuV3Phm2uCkjI3yspKkEdCO1dP4ezOR6nvVH4paauj/ABL12wiXbEt6zoMdFf5x+jVP4bMwK+Vn3xXjXUZ2Z9BGPNC6OqnsfNgJ29BXJ63Zokh46+ldhJfGO1USHa2eQTzXPavtdCQevTArLEzTWhpSjY5FoR5vT9K774cQRPcomUXHXPeuJuZEhmKswC96uaHrENndrKl0o7jmrwU1e7Ixkbx0Oq8YTeRdTxR9h8teaeLLK3utXuLbU7p0h2I0KrkkNjHA/Oux1S6mv7uKY4VZSpz+tc34hubdfE/nvKsciJtUsuQv+c11Vm2m4nBTjCMl7S3zJPAFigsjajL/ADEBu+M1c13w9It/bs73E9uCTLEJGDMcEAA5wByO3YVS8E6gslyZFYAGQnIGO9ehXCs0P2pMsQMk+leZzzhOTW56cYQnBJ7GNo8djZ2UOn3Fg4G4NI5OWIrAfRL+DxNbWtnNMouJ2aSVo/kjjwdox1JzitpdWv1mb7NFaSM0gwZCSSfXJ/kK6mxupvNB1K1WIrho+QcDvz6Vphr6uST+Qq1mrJtHLxWraf420RdeaFZ5btEChdyuSQo/nXpuo6PD4V8Y+PfGFxbqbC00gfZAegeRMMAOg5A/OuL0Gxk8UfFi21O5Kiy0YC6jyOHl5VR+HX8K779oy+MXwH1S6DANezwW5I7jzAf/AGWvZw6tSv6ng42pyzdux8ehmbLHqTk1JBCZZANpPsO9RxbeMnir0F3HD8y8Gs0j5Gq3d9zY0yz8v5pBx6dxWlPax3thPbMB+9QqB61k2F3JMRliATzW0LN4USYRboCRucN0ycZH41vBXNMPgW1z1Fr0PKDEbO9e0vISkiHHP8667RdUtYAjXGh29y4XaMr8n1xnrXcal8Of+EgtfMurlYpAN0ciD5gfc9xXh2vw6tomqz6bcSSRyQtjjow7EUp0Wtj6jDYxTWu6Ox1+50xrhNlvGkshyEzwvHpWYFEkioOpbtWBoiPLI11JIzuoOdxzzWvE7faFYfmaz5bG0pc1jqtLtkZQu47gNw9q6jTdLjmCpMhC5GMdx71zmgXC+UrD8c123h6TzrhQx7d64KtVqVj06NJctz1T4mRLB8OPh/Cn3UsJAP8AxyuAsbq4sbyG8tJmhuIXEkci9VYdDXovxawPAfgQDkfYpP8A2SuJ8HrbyeK9Kju7dbmB7yJXiY4DAsBzX6zkbSyuDavo/wA2fg/E8XLO6kU7ax/JDNZ1zU9Yjgjv50kjtyxiRIkjVN2N2AoHUjP1qtpt9c6fc/aLVow5UoRJEsilT1BVgQa6GzsNN1jx5fQ/Y3trKL7RMbaGT5m8pWbYpI4yV9OBVLxVp9jb2ekalp8MttFqNs0pt3k3+WyyMhwx5Knbnn3r0YVKelLltfp01u/0Z49SjWtKvz3s97u+llf8V5lOXXNVk1N9Sa8f7U8ZhLhQMIV2bQMYA28YA4qOx1bUrFYFtLp4hbzNPEAB8sjKFLfkAPwqfwla2d94jsrHUN32e4k8olWxhmBCnPoGKmuq8QeD9N0nw/NqDtMZbS1FtdLv+7flkO36BHPH+yaVWrRpzVKUd7dPl/XqVRw+JrU5Voy0V76+jf8An8jk9L1ee31PSri5Z54dOmV44+BhQ+8gfU5/OpfEviLUtenY3c2YBNJLHEqKgUseSdoGWxgZPPFdB4Z8O6ReWeiW91BcSXOtfaAtys21bYx5A+XGG6ZbPY1leG7PS28Pa5qWpWkt3JZ+SsCpN5a7nLLk4ByBwce1T7WjzuXLqtPvbWnzuX7HEcipufuy169IqWvytbcpDXdaXVV1pbqRbvaIvP2DDAKF2kYw3y4Bz171U1C7vNTuXu7nEjhQGKRBVVRwOFAAHQVqXOf+Fd2P/YVn/wDRUVdP/Z+naToWv6fbWkzXI0O2nlu3lyshkeJ8BcYAG7AOexolWhTs1HW9vldL9dgjhqtVNOelubW+7Tf36bnFaPrOoaQztYyRIWZWy8CSYZejDcDgj1FP07W9W0y6nuYZjvuxumE8SyLN82QxVgQfm5B9azK9DvbXSdQ8P6Ra3NnOb1PDstzHcLPhU8t5GC7Mc5wc5PpV4iVOm1zRvzbmeEhVqp8s7cuq36u2na5xaa1qi6jdaj9rdrq7R0nkcBvMVxhgQeOataL4o1zRrVbbTrwRRrIZEzEjFGYYbaSCVyAAcdaueG9EtdR0/T5pI5XkuNbisn2H/lmygnHv15puiafpf2rX5NQtZrmDToHkiiSbyyxEyoAWweMNSnOi04uN7W6L0RVOniU4yjO1763fa7Mi11S8trC7sIpE+zXZUyo0StkrnBGR8p5PIx1pr6lfN9jzdSA2K7bUg4MQ3FuCP9ok108nh3TG+J1toCi4SwuHgIUNuceZEr7d2PVsZxwOai8Y6Vo1rqml6ZYQ/ZbuUD7di6M0cTs+0KGwM4ABJ5647UliKTkko7q+3l1/IJYWvGEm5aRfLu979Pm7/iYut67qmsiNdQuFkSMsyokaxrub7zEKACxxyepqO91jUr37V9qu3l+1Okk+QPnZAQpPHYE10fxA0fw7pKy2um3A+3Wl61vJGJZHLxgfffcihWyOikjn2rN8XWulWMOmW1jZyx3EllDc3EzzFg7PGCQq4+UZ579adGpSko8sLX2026/5CxFGvTlPnqXatfVu/S3y1WpgV7B4y1oaZ8G/DFrzvurF9uPYj/GvH69J+JN1HH8MvBVo0cBafTp9rySbSpG3p6mvD4qf+zR9f0Z9PwIr42p/h/VHF/BJfD/h6Kfxz4uaKCOyBFoW5+c9do6lscCvefA2qTeJdHTxNc6e9lHdktbQyH5vKz8rN7kc184eDvC9l8QP+Eet5vEduqacT9o0ood7IGyWGPXgEmvovxH4ittDh0uzARDe3UdnbRjgDjsPQAV8bQVoeR9/OTdRvofMvi1rZNVY+QPLIxt9K5VEhjlkRo/3cnBx1rsfHdhIuqzRNJHw2BhgeK5K/guLUqzKWVh25FfMRqSU2j7P2cXBFDUUvFt/s0rG6sicqJFDBfzzg1b0yeX+z1sRI623aEfKn5Dg1paFqFuyGGYAZ6Zqz9nskffHGv4Cuh1JW3MFShfVFGS3TyuIwMDjiue1dNqsK6q+k3L1FctrbjDEGsYX5i6llEzNTWG50+C3t4AZlb5mVen1NQ3SrHEsYIIUYB96049Ts/7MERZt+OU245rCmmMkhZjk9h6V204tvXoePj8ZGFPlg7tiqcU4N+VRA807NdFj5lolBpyHFQ7uKep4pNEOI9jxTQxHSlyD1pDSBEisc1MGqotToeKTRnUiShqkUmoV61IDikYMnQHtUi+4zUUeSBsGWPQV1/h/w4Jbdbm6DFjzs7ChRbEoOWxgW1ncz48qIsvr2rD8Q2cNpdGOSRoJGGeR8pr1+Ox8mPaqgL6Cqt1oVjeHdcxI47gitY0jtwt6EuaLaPFrbUJYCYxcFU74p019DI2RM7N3ya9F13wr4Pt4ZJ5ysLqD8qSYJPpiuS8Ptplle+ZcWKyWzN1YZZB2NarD3PaeaqMTJgs9Qup0ayt5ZTnPA4ru9H8KzzW4fUSEcj7qnpW9bat4bjCrDfQIvoRjFbsSxSRLLDIrqehU5zWipRW55OLxDxDvy2PP9X8ITQxM9pP5xHOwjBrkLqOS3cxzI0bDqGGK9Z1XUrCyukhmuEWVzhV75rH1XRINVXdcTEuT8rLxis3AwSs9Sv8AAG1a68fK4QFIbd5GbONnTByOetfQOleILO/FxpySL9tgiJlXJ6M3GMkZrxr4U6G+iatql3FP5sbQCA/ICVLHIPPTkDmn/EU3VneWmsWczxXAiRlcOxwwz+Hau+irUkDfvs90RjHJKu5jueTucfcHvVoD5t3C5UEdFycA+5rhPBPiqbX9JglvYgLkl/MmAITcV6YxxXWafdK+MNn/AFS5U46qR2Ga11HoM1HcbhThmIEn8LkcMD7UeIbdb/w7qGnFQqyRsMHAz36DJP41HqTkTH5STITj5P7y/wC0fUVNYM7wO2Gx5e4gEDI288Lz29aXcfmYvhy8sYEhihlRdsbk/PjkEdyMdqsh2Zkklfa8h3MzfIfmO4/MvyngAV5ro/jLTNK1LWtO1C4lQrPsUKxLKpb5vlPHSte8+IfheGJplvXkJD4SOJ0bJIGDjj7tQpXQ5JRe53NsHnAO07mBbICty59VIP3RWrCH8kxlyPMO3DMRjcfR/wDZHrXmE/xf8MWxZ1tdRnZ84AhU4HAAyQO2ayrz43Tyeaul+HXXIYI8k2Bz32cjpxVJpE3W568qySXQLAo5y8fOME/KgGT6c8GuxkktJvhzc3GqpLLFZTeYc5y5RgQRnrXzTpHj7X9S1QLqNxb2ccqDalsgRQy9PvZ7Zr367+Ivhe18G2lnGHa5KCL7Gy5JwuMk9CO+azqP3WdeDlGU9zzD+1rGG8mnuJRBbysWXfjOCc81h6rqultdEaXqQVj0VJf6V1svhOy1ext5JrQMRhsFiFbvg46DtXn3x+8Kxal4q0u48N6TZ6IFjVZvLVkdCAOML8r+oPXnmvEjSlOLcpWPrJ1VTcYxjc6zSr6caWTPLvbs1cxrV8yzZBBya62DRksvDqedeKXEYOD1zivNfEjXCP5ixMyBuw61wVqUudRZ20prlbJ/t18xLCw8xB1YGtJjcTWHmrBsxwec1g+NtQ8TeD9Ts9H1DSrRXuYg6JHOu4ZGdp568/j2pmleI/NjaB45beZTh45Bgqe4NayozpfEtDOnWhW+F6lmWHcxySK5XxlZ2tvb+ZAp3Mc8nvXXXMqyW/mL1xXI6zuukZW4RepooP3isQlyHAlWlvVMhDZODg16n4M0MSw7i7MAMqpI2k9hg1zXg7wg+tax5aShUzuBXnGK77V5v+EZK2lvKJGRCGz/AAk9692jDmVz5TG1vZu3U0pX07wzbhGdHuG+byY+pPv6CuS17xHf6hkTNtjzxGnAH+NZg1B7yGe65JJwHPJas5596FeldMYKOx4WIrTquz2NayH2y6WPkLjccVd1uGOzjHzZBHUjpWb4ddlldi3YVpeKpd1knRsrtr1KGGjUp3Zy07RnqdJ4N17RLfw2sNzFvnkDRyptyCM/pXK3WiXX/CTQxaTDcSwXpzAnUqe4PtVDwPJq1/fNpmn26yoTmRyvCD1Jr6G8DaZbabpARWae4Gd0h556jHoOK4ZUlB82h6DX2bHP6T4Bi+wRXesTF3iTPlRNgD6nvXC6pcWdrrk9nDIJ1O77w+4N2MZ79K99s4UkWaFgPJcMv0B6fo36V4F8XPCOoaLM+sWah7XcGkA+8nzc/rmuPF0I1I81tT0MqxEsPU5YvRnY+HSr2aKTuG0DJPWtgRiNd0O0EHNYXh2OSDT7ZX4bywSPQnk1sTSbYjt64ryJR5VqfUwldnL+MpDeXaTTFQQuDjgGsGO1lubWeS32uqDlckF/YEd6veLEmlyzMdvNM8EWikjYzkbuQSQtcaleR17QOP8AD2gavr9+10FltNOY481+pUenqfpxXp13oOn6nZ2ekiI/ZLZVVYicbgD0J9+/1rYurVmiRYuOCVx78D+dT6fbtDqyrt3Ex5Ude5H9K9DEUnCndeR4eExDr4mz6XGeNdOvLzxNaX2m29lp2iiBI5LUIFcMq42rt4ZeAeR61n6vplvcaBIscgS5icK8ZPzLkV2uqw/YdP8A7QvJYzIMKpkYKqk9OtctrKRxP9oW5gmZkDPyF3cfd9/b04Nc2Imqr5ZLXoz06NH2PvU36o4fT9Gmt7HUbySYt5VuylSfVlwAP1z7UsNnbXsCRuuePxrs7/S7a58IX95DMY5UgZ9rceYu3Ix/h6g1xfhxizbSSTis4zcIWmjeynLmi9Gd78HLz/hC/E7XltpsV3BcRiOdI1VZ0Gc7lJ+/15GfpXK/GjwnDqdx9l8PeJnttBa+mvvsV5Z3CPbzSkF8fLhxxx6VtaXOIbhZJkjlUHAVgf6VLrckurN5drZRoBzgsSCa7IV5RpnLVwsKlTU53wxpnhW207TfDNq9xczLcBjcNCFeaRj8xGTlR9ewr0nwToM1yssY5RVPJPSsPw34Mj08nUryZWnZcj1Ue1dto+pjS7V2jX5eeSBiuScYVZJ1NzqjF04ONI808XwtBLLEC3cZFeaalod1d3AmSQeXvVWBbacE/wCea9V8T3SXl7LJjO4nr7muWvbPzo3jIIVhyR2rhozjTqeR11YOVPzPVfhHZ+FtF8Daho3i+zNhqGohkluEg3IkecqiMuQFBwfc8968X8b+FdS1v4n3esan450wWss+/wC120r+YEB4CRgZVgOnpXTWOt3v2BLO7PmbOFk7kY71nXs0Mj7jaO30PWvSlmHKrRR5qyxTlzSY3xB4e0TxFrjT6Ks1odgT7RM+GlYDg7BySeck9an0rwG9lMRdXnmsuCFAwp9fyptjePDMPJtDCgPDY5rr9GmknR7qc444Jp0Kqq/FuVVpOirR2MDWl+w3Ee3gBduMd68e13R3tfiHcWcTtIkpWYMeeGGSPwOR+Fep+Lrzz9U4ZtmAAawbO1Ua3Pq15HtzvVtx5VFYbQPTP9a2p6ysjCo+SPM+h6Ro2p2fhTwlpFtcyBZFjihjjAy2SRnj2CknjvXrHhi8VrD7K0gkYNuVj/FuAYn6Zb9a8K+IjWNzFp0kBBeC5MUy45Q7BjIz6A8g/wAVdr4avnZrWWO4LXdspiKeZxKCAWHoeeh68CvWcLqx8rCrafO+p7el7GPKG8ZwM02+1yG2TY0mfVQK8O8ZfEjUdIs7hLK0Md0iPjzRnJ5wMD8fSvLT4r1zxFoltfa7qUrSTKSnkOY1BPABUHBFc9SvGl8R6+Gw8sQuaD0O1+Ns9nd/EO+1CEgoYYQ4HPzhcEfXpWBp+mXdxGZnvGs0POFfBA96bYWvnWasq7mABH1qtZ+GLzW5dSGra2lh5Cq1pbvlY5+eUL4wuRkZ7E5rx4S9rVfQ9uS9lRS3sSvZTQXOV1bz8HnJzVq+nkW0VtwOBya47wt4VkXWJS9+ba7mu9tvZRTm4CxZOdzgYJ9D7V6trvhyOx8PuvmiR48A+/rWWIoSu9bouhVUktLHk+q5up9pm8tR8zHPSqVgfDtvfqj3xllJH8R4P4V12peGdJj1DTrnUGmudPkO67t432sygHgH64rP0PTPD0fim/uZrSW+triD7LbQLZxwiMcAOzjJ3jH3gAScmumhBJe9KxjXnJv3Y3OjsJbeSSIWsyXEO3IIOcGuG1CSS91u7+z7ZtsjAqTzkdhnrXe2Hhi38N2zy295Jcq4LHec4JrwS+upr7XI2jlZB5xcYOAvzcmuqjNxmzzsbhYV6fLJ2R3Gi3y2uqH+BGIIHpXdXetalJpbw6XNEskq7AX6V5tZxi6ln+0ZUO+Y3HVa1bPUIrKPytULNCOkkZOGH9K5cRS/ec0TrwFRqhGM+x0N7oOvJptr9l1eU3JGWDZAX124rVstX1K6trfTbht9zEvlsy88DqfwrhNS17RVtmuFv7yOJOkTSlg3tg13nwR0nU79ZPEd7bNbQSL/AKGjjkxkNlj9cV0UaTq6NWRGPxsKEbxd2aNr40tNAt5bXT9H1Fo+kly6ZDNjrz/DmuA+NfjPxXeabZ6Te3NwdDmIulVVAiZu3I5BBz1PevU5PDo0/Xbm2Kj7OWMkBIyGHJ2/gQw+hqDxC+mf2fNYSWsSw8s8ZUEcYPQ/ga9HaO2h8vHESnK7dz5m/tBFj/dDnHUmpNLmkur1Ekk+UZYgHHSur1L4a/brtNQ07U4bS0vQJYoHUlkJPK8eh6VSvfDjeGdQeznCvMFB8wNuDKe4purTitInTSoxquyZoaLk7yynDcJ6112mi4NvLAGVIpE2uh5yPUeh4riNDuJpdXSKPBx8ygnGfWuqGsR2xe4w2yIhJsr9w9j9Ox/CvKrVKifunu4XB0XH3kdp4d1BrSMW0hDW8SKocnnafWuC+LGm2GoagdylZlXdvFU/F2upNor/AGSOfzW+aFolyFYEZB9q4fUta13VrhUv5nzgKcJsLAetdNCdR0/fZx4uhSjXSpKzJNC09d88atuX5sN+FOtV3FRtbI4z1rpfCulMzwQhVLTMMhm2jaOvNUNZ0/8AsvxPNacCJm8yPawPyNzjP6U2ny8xo2udQ6lvR42hKpySTxXcaS1vausk9xEm3k7mxzXJwxNuTYwQnqx/hFbsWpeD9IjKXsL3tyflI+8Sa8uS55Hrxfs4HuHxPmjuPh14AmiYMj2MhUjuPkrzuKSSGVJYnZJEYMrKcFSOhFegR698M/F3w/8AClnN490zRLjS7Py5bWUFnjZsfK3TBG2nweCfA88XmQ/EzTnTGciHj+dfpmUZzgcLgadKtOzXTXufjXEHDuZYzMqtfD0+aLas7rsvM4d9W1N9WGrNfTfbwwcXAbD7h3yKbqupX+q3X2rUbuW6m2hd8jZwB0A9BXZnwn8P1lSM/FLSw7uEUeT1YnAHX1q5rHgDwho+oQafqfxEs7W5nwYo3tj8+fQ5xXpRzzLNJRmvuf8AkePPhjOrOMqb113W/fc82jdo5FkjYq6kMpHUEdDVq51PULmOeO4vZ5Unm+0TK7kh5OfnPqeTzXpen/Czw9qEMk1j48tLmOJ/Ld44NwDemd1U7/wB4NsIbma8+JOmwJa7fP3xYMe44GRuzySKt55lz1c/wf8AkSuF83WipP71/mcLY63q9jYTafZ6jcwWs2fMiR8KcjB+mRwfWqkdzcR201tHM6wzFTKgPD7eRke1djJoPw0jVmf4s6QAvX91/wDXrbsvhr4YvYFntfiBZyRsMhhbkZH4miOdZdraX4P/ACFPhzNkkpQ2/vL/ADPNftl19g/s/wA9/svm+d5Wfl34xux644q0de1o6Z/Zjapdmy2bPIMpKbc5xj0zXZ2/gnwPcXEtvD8TdNeWIkSKIuVI696r3Hhf4d27sk/xU0qNl6hosY/WlLOcu6y/B/5BDhzN/sw8viW33nB1aGo3wCAXc2EgNuvzdIjnKfQ5PHvXpulfCrQNV0tNU03x3a3Vk4ys0cGVI+u6sO58M/Dq2u3tJ/irpMc6fejaLBH61Us8y/rP8H/kKPDGbJ2jT/Ff5nK6Rrus6RFJFpepXNmkpDOIn25I6H2PvVU3l2XuX+0SbroETnP+sBO459eQDXZy+GvhzE22T4raSpxnBi/+vTR4f+GpYKPizpGT28v/AOvWX9u5Wm5c6+5/5G3+q2dtKPsnZea/zOa0zWrq11+DWLhRfTREZE7H5gF2gZHIwMYI6YFWPFPiGTXEsojbtDFZxskfmTtNIdzbjuduT7DtXVQeCfA84Hk/EzTXz0xF/wDXqZvh/wCD1GT8R9Px/wBcf/sqj+3MqclP2iuvUv8A1az1QdP2Ts99V/nfocHqetavqcEUGoajc3UUP+rWVywHGM+5xxmqlzcT3DI08ryFEWNSxzhVGAPoBXfSeDfAked/xP0xcYzmL/69PPgjwOIBM3xN00Rnoxixn/x6rjn+VxXu1F9z/wAjOfCudzd5Um/mv8zzqu3+Muhyal8LvBGqRylf7L0y5mZMfeGFrRm8CeCoYoJZPiXpqpcZ8lvK4fHXHzVofGrUrHSfg/Y6PpOrW2oRxWzW8s0fVgcY47V42f5jhcZQjCjK7T8+x9Hwtk+Oy3ETq4iHKnHuu/kebfsmWkVvp2sa/cc3M8q20bNzhQMkD8T+lJ8X/Fkk3xt8OWSyYg0uWIkZ48xzz+mKb8LfEuhaH4YhtZtSgt7gytI6Op7+/SuG8c6bqniPxrea3owh8jzw8U7vtD7cYx3PSvAlC1OKT2PoPa80VqO1Tw7f6ftV/EMl0rdHaPlvf1rLvtFuYZRt1e63EZDJgL+NW9Z8f3viyeS6t9Dt0hz8qwg4X2zmsc6jr1xhYtLJC8AFDn+dfOunJTdj7mK5oK9zTs7RY4FM9x50+fmYDAqwJjGMbsiuYu9UvrOfy73T5rcngADPNEOqmQ4kV0/3hionSlu0ONRR0N+5uwyH9a53V51IOW471Pd3SiMkPWRch5YWY8AjinRhrczxE7xsMSMOP3bg+3SoJ4ZY3LMpAqG2VxzkipX1VrXEYw5J6Gu5N3PDnl0PiTsLuwKA2auvPCEXMMbTMORtoM9lGBHNBulI6R8EVtyOx5FrytFXKop0bc4qWW1nYg21rMyepZcj8K0vB1hHca/DHdpCVDDMU7lA39aiMeZ2THUo1Iq8o2MrPvSg8c17JFpvh3XIV+26dpscojOXjuPLCLkhQAACT+deZeJfDt9o+rtZ+W86NzE6IeR7+9OVKSdjJxsrmPuwTT1ara6LqzYxpt0f+2Z5pG0fV0bB027B/wCuRodCot4v7jLmg9mQiT3xVm0RridYlIGepPYVUmhuYSRNbyxkdd6EV1Xw6061vWuLiZgWT5QpqFB3sL2Rf0dLVIljSEOF6ysvU+1XrjV7rTFivIYzJAG2zxkcqPUVZNiyXKhlAjQ9u9ZniyUwwMsLMA4wwK5BFbRib8ttjT1TxnptquwxTvIVyFC9c1zGs+LrzUbfybZDaKTyQfmIqo1tBfXUNv8Aa0hfyhhn6VZutP0K1cRNfGY7eWiORnvW0UjP3rHPmNXbdKTI3cscmg43AY4Fb8TeGgfL8u5YHPzk9PTiqml30On3MzeT5ysCq5rVS8jGUddWZuzfx5ZbPbFXY11Sxst6vcwwM237xAzWhd+JZp1CpZ20QAGMJzxWfqusXt8ginkHlg5CqMChNiaitmVIo1kvY5p2LsW5Zjk12+jybbIsc/L8oJ61wm9MbnJ2gjNdTpNzDGfLMhZJAGX1qZjheRsaDPNHqk6g5imTBJUHB6jr711XiKz/ALT8KTKWy8Kq6/MTgE8jC8DnNcVq+s2+mWypDCRI46HrXSeC/F1jrWmzWjFBqEKbZrZpMF1/vKB1rXDSveLNakW/eSK/wx1BoZnsAqsVmUgNu9Pfjsa72aAjUGvV1Ca3hZXby1lEYyrA8gfjXnnhuxmsPFt/eY8uIREpneBljxzz+tdSNQSa1vFhuBlXIwsg5DDaTwPWuhX5SJJOVzA1XxNry6jLJaalGIopDGpMAZiAcg7mHvWPrXibXrqzeG61u7MZ4KRsIxj0+UD1qh4nml02OOT5szg7shvvLwetcjc3skrfMxrFyMKiqOejsi5HBGrSTfMzk5JY5J+tNVxuxt71Fbl5vlEm0471btLNMhp7gICueme/SpvYPZyeotx80IbaOlNUlVXB5NaEtvbbxCsm9MkLj9CayJHYTrGo3bSRxTuQ6bWhav5JhGksbEPGQ649RXpem6tpmpWumW+oXy2lypDJLKTtZeDyx9jXmUk0e6NXHynHNeg6Xoun6poEFrqB2RHaouFViyBWwSCfbqKmpszuy/Rq66nrfh3xDpslsYre6iulXKgxng47rnqKiu7/AED7T5krJNOT8i9STXnUereI/B99/ZNp9n1XTbc/uJQg+56HFJqXiu11y5CahpcWmzmPAlhbZIG6AqR0H1zXhRrVG0vZ+73umv0f4H2XPBaylr26m946ivF8p41ZYp/9Xg8fSsKS3to7c2lxcI0/3jGfUdqwx4H8calaz/8ACNaq2qSQq03lXMuJCo5+Xsx/WsK21HWLx4f7QtfJvYZMSNggNjg5FYzpcsnPvsdtOvGrFRR3HiKdtY1Ky1K88qe7s1CwSyRKzoB05Iycds1JHpWi6i8t9qEe+duXcsQzt65rLkuYlQs0ijA9a5bXvFbWeY7Vwx7mso1alSXvamnsKdON46GtrhhtWeOAnyx0rDtJPPvI7NbY3LTtt2+WWAHqcdqf4Gafxb4jg01yxVsvIV6hQOa9R0jTrdbqf7FGsFraHygQOZH7k+wq9ab2DSotzi4/D/ijSNRt7y31C0jtox8sCxlTjHQ46da5PxPpXiOaNhHC1xJI37xlcE4/GvdJJ7OTQPtU8eQWchv9gHg/pWVd6C7Ms0GArruUE9a1hja1JabHBicsoYmSlK90eRRWNzZ6bHDJA8eF5yO9Y97iJ9w/GvaZNMkUlZAG9QOa5bxN4Vs7qN3hHkS+o6H6iu2lmibtNWPExHD8oXlSlf1ON0GYOZMc8VqanHLffYbCIZaSTYuB3JrGsrC80i9kjuIyFI+VhyrD2rq/C2648S6QEGSkxk7dhnvX2eX1IywvOulz5ivRlSr8slY9f03SdM8PeHza2EZg8i3y2CNxYj5jk9R0PNJ4Auw1vaebJ5nmxlQeuWB3DHc8bh6VDqjSW6+TJEWQs+HJPyKeCCTkHrWR4EmaxguIXDGS1ZygxycZZevJ7jsK8S3vanZzXiz1HfGoCbuoCg/p/Ig1yfjm7heI2Z8uZpeSh52AkE55x1B/OpH1y1utDtNWtzue8iDRQ/3exDY4AB7DrWGsEssrTzMWkcksx9a58RVUVyLc9LL8HKb9pJaIgiiI2k9PX0pL+QRAnPQUahI8WI4o9x9fasrUJHWFgzZOOncV5Vfax9HSTRyXivU2kcqu4Dvx/hVnwPPIxEUaszSOFG0dc8df8KxtWnkmuxbwwrLO7BUUJlmJ6ACvWPh74Pm0OFdS1lxLqWMrEp+S3BHr3b9BXnVJKmrs6nNdzo10maRk6RhTwSPQ56flWZrLtpWt2jSNuDRAbhnGV69a6aGGS+1CELcbz/EQfujuad4+0CO98PboNq3VlmUMxwWGPmBz7fqK6VLFYuDlHSKPJovDYKtFPd/qUdSutG1HSnt9QRJ4ZEDOjeo6YrkfEkPh8/ZbyTTYTLbtuWNgdpHQYXpxWH9n1C/t5lgvBFFgbjtyRzWpo/guJrD/AImtxqtxdYOXAGzB6FcVNOMpxu9z3oRT+Egv9ZsDpzaQqfuTE8ltKTkruB3Rt3xnkHtk561meF9JkMSSso+YZDA5B+h6GsnWNLkXWIrHTtSadVb545MFkH1Has/w3q2p+HtbmSymJDsVkhYbo5uejIeD/Ot/YRrx31R5tStPB1WpL3Wd5o9zE95d20twgaJ8H8K0U1bTrNyWuB2PHBrg9Q0tbu5lvtLuG0y+lyz20zExOf8AZPJX6HIritQudZh1ZbDUoZLeQkcuflYeoPQj6Vm6M4pR7HVTxNKeqZ9Gaf4k06ezJSFpMcA56n0qbTor3WI5FtoSxUZCKO1edeHJWt7GCWwEc0sQy0LHiT6e9dBZ+PPFMkiv/YF3pcC/KZAqqr49sk4rGdObfvbLsbRqRivd3fcj12xnt9Qlt7mMqydVI5rP1W2jt3hhhmDSuoZlzwCe2aoeLfGELaiZJhc3NxLw8UMZMjH6VNYazNbxx3ltp1yrAHMU8GWHHqMiuWnDlvdaM2qVOa1nqT6daC4DseCpIYEdCO1WP7LXOQpAzWN4IvL2HV7hrxPLSc7gjdq7668g2wkQrnvWNWnu4s0pz6NHLfYmaQJu5zwK39SilsdJSMrt+UEjueKxbm9WKftmoNZ8RS3EIR5Mqox26V0YGShBt7mOLTlJLoctqLNJfIGIHzheeAOa1vE+k3Nv4dP2ONiscyyORyXTn5uAe+K5HxBIsls+5mG8E5Bwc54q14V1HxDEv2m1je9to08ueNk3jaen07n8K9rCUG0pnzeZ4+nBuitzoNQ+xyXM7zMqyb4rzBBzzFhRnAOC3PHTHvXR+BtWEWpPp14YnBURlgTywPJz67iB26GvP/Ht5G3iXT7u3ZooXsYyg6FSpI9Tz/k1Z8Hag41YXKtwxG7Hb0I9PQfUmvTTs7Hz0k+W56R4z06Ke6SKdS5wSGJySvfnr/dGeep4rzhdAbS2lsJAxVGMtp/dYE5K5/lXsFq9vqlsPM8tpIhlcH7w5/P6j1FYniGwgmhV/OjiaJsqXfaMZxycepHOK58Xh/aRulqduVY94araT91mJ4YCmBVfj+ldV9njlgCkLIp9ua4rQ7hkkdZAoO45CnIBz611C6olvDuXBOOleD8E3c+zg1OCaLWnWNhpdy94VjSQr97H3RVDxDLf39hJcWvzWinDPnH6VmQzajqbXDrcrbL/AAOV3Y/CsK/hv7G1ltTrk15NL83mXHP1x6D2rSd5RYRajJHSNHb/ANmRhtks/l73Qc4X6+tUrHQraecTWs/lHOcYyK5Lw/pGtZnlTVrhnmUrgL8oHoB0q/o91d6dmG4kZmQ4zjrRJLRtEJt3VzofFc62Gl3UKuWKRn5z3OK838B/Da817w8+vRyQ5aQhIGz8yjvn613UFn/wlmqJpL3bwI6FpHTG4Ac4Ge5r0PSvDK6ZYRWFnM0VtECUXOSM8k9s/UbSfpXo4Whzpt7Hg5njvYtQjuePLoF7p8qxXOmzoT93KZBHsRwararoh+YR2kjEjO0KSRXuT6LH5ZD3E2MhiA/AYdPpjqcj6VkeN9Qt/DPhS/1xZD5lvAUhZm5LngYOeeT0B9eOtN4Bp3UzKGeNrllT19TyXwD4F0i61uLUvEkltBY20iP5c8oUzHPAwf4eOeK+gdMNncwotjLCYECriFxgDC8cf8CrwXQ2tbnTCzqHmxkluS2fc1NFbveWd1Dps01rdCJiskEhRhjnjH0r0qeH9nG1z5vFZr9Zq6xse8apatOqB1ztYMD39T/M15b8TYY7bWbOEOjmaILKitzlSV6e4ArkNN1DxIlm1p/wkupkugGXmJJ49T0q74N0o3swWd2eSFvneQksxJ6kn/69Z1ab0Kw2IhKTsza8QWn2zSreSxDxSWqhlC9Rg8jjvx+mK5L44XlmTY3Sq/2+Qi3I24DgAc/rXoHiW6tfD2ntdTMoUKOM8t9Aa8O8RalqHiTXrK5uVVLW3csijk8+v6VvTw/tWo23aOqjWdN819iKLwp4iltn1S1aFY4iAW8zBBPTtW/4Ut74W92PEFxbRWuAt3IzZAjb5d3HfOBXRuv2Xw3Em4j7QdxX6Zx/n3ri/HGpG20S20uFxuvJBdXOBzhcrGv/AKE34ivQx+UYanS5o3vexWAzjEyqWdmrGekktuxhhvHliSRhG+MblzwcfSti2u2ms3t7ra6AbssoJB+tcxY3Ukv38cdK39LktRIh1FHa3bhlXgkVdDC0nRlGK1sYV8RUVeNST6lbU72dmzbMYsAbDjOBnmtO7jsZLJPOEX9o7FkDx8bh3BFX72bw02mSW9rHGkrL8rlTkH0zUNjHbutzLJbkvgfvNpIUbenHTmvmMww88PJKR9VleJhiqcnbW5c0azS/hYGTbxwR1rqPDHhjQYdLu7e5s1eadg6XW9lnhYHIZHB4IPtXJeF5mHyqe9ei6Iysg81ATXlxnKFXc9VwjVpq6KOj+EriD7VZWKNLHfTiW6urk75ZWzwST06npiuvu3tdHtTZw2kTy7NpwOF4ps+pPaWhFvgvg9OwrmtE8SPFeXJtdPvb6dmxPNNEPJX/AGVGcn61Neo5v3WVRpxprUfHpcuoWlxKiqkMDCRmxwDnI69azdZ8+eZPOUNtGOF4pG17WN8tmbCRLJpg8oZigbHYADJPPsK1LZi2mRTTKFl2/Muckeg/KuZtxgtfU2VnJux1nw31qbTrB4QX8sdF7ZrzP4gfZr34k3tzFM+37Cov8HhTuyB9dozj2r0fw5qNutkyNGu7HXFcvqWqaNN/a9vFZ+TeyOA8jYUSlDwQe/Bxivdw0eeMVc8THV1h1Oo9GYel6xo9jCv9g6J5sy4IuLkbnZu5PYY7YxitEeNfE1ucfardZI8MyLFkBc8fUj1796zYJEUfdAHU4FZt3Kq+bdd2OPqK91QjFaH5zUxdarK8mddYXtvJIrSssd6fmV1GNwPXNc145s2v9bs7eBcNfAKxHYL94/lWZd6oV1m3ZTjyo1/HPNdHPN5yR3EJw4XCN1Kg9QK561JSXoehgcwnRmlLqfQHg2ODRfhN9owVgtrWWQJ2O0HH8q+ZtBvmt9MGreJNO/tMxOxaN8BijHn5uoxXYXnijVv+EbGkzX8i2MUWzy84DKOefWuX0aVZLV5JVRlKklSMjmuDEYhU1tc96hTdZrldrGL461rw5fCzPha11O0i5a6S8kVgT224ycDnqaxbefdIhz3qz4u+xIIVhiVJZDkhRjisfMkAB25Xsa892qR5krHvUJyhpJ3PRfD16VMYZjXatL51n+7wWxxXjulauIwBnkV1dr4i3WRRZAr44JrglCUdD1OeM1dGrqUccNo8bDc4PmbhJtKkd/6Vz9x9nmjVp5IwztgSNfMQo9WwCTWXcNpbSFtRk1S6kJBzG+FPrgCmXEnhwJzo2oOg6lw4zXVThGKRl8V23Y9Sey8EXkNtN4duFt0RfLZHnZyZB95vm6A1h+NLu6vLWHSLVTKAw3EdOPU1yKy6TcXyXGgaPLpwjGXBnaTIx1O7v9K6SxmiurVJYZBIuOZM8A+/p+IxXpU0lPmSPncwqr2Xs+bVlXTrCwsgPtViZZhyXPzJj1x2H1rca4heEMGBQgY2kYx/IfjWbcPJCQoXPOQCMZPpgdD6MMD3qCC6s3l+QkOxBA4wcnBOf72eu0H611K7PEjTjFGc2vQRxlG0CG2k/iktkKh/qM4/Ks6bXoFLYtpNzeoNLfrfWxLDDKOhxWHdahdKSWUf9814jU29T7qOLlFWuWrq+uLh8wWaxA/xEHP61l3UcgBeeTLe5qKTVbhjhUdj9KYEubn5nVvyq0pdTGpWc2JCA2DI2R2GasykSjy1qNNPusbgpA9cVMlq8S5bJNUmkzOzsZ94EtYOvPasW0hN3eck8c1o6okksxHJp+k27RSGTHBrqoK7POzCq6VJjbmRbRmCfNNIeM/wilsFYvuycnqfWq10jG8eVs8mr+ngZqa07l4HDqlG/VmxaBuPmNXtpba+PmXo3cfQ1VtSAKvJIpXB6VxK6Z6jjGSsx2m65qVhqMP2i9Y24ZfLPlKdpGcA5H616rDcJc6dDcSFY1m+b53Bkl9TgZA/SvI5NNuNWkFnZxszOfmcKSEHcnFev2dv/ZOnxw3EsNkPJBJID3Eyf3lxwV9sZFenhatS6d9j53MqNOLsh9tb286fLIOuMAg/yqcWcI/vg1n3PmWYNzsZFf7hlwHYepxWbc+JNuV87nHsa+vwteVampN6nyOIjGlNxsa93bBGEbKpU/3hms+XR7VXJjhSF26si7f5VlX3ipngV5JY+OMqtVofFQbAMyOc9GqpKNRe8kNPld1cu6kb/S/mkHm2x4Eq87frXJ+NLq4k0/5J1ZW6FR1rqP8AhKIWheGaDcjDBAbIrmtRitZ2/csGQnIU9q87EZWpK9PQ7KWJ5WlI5eOKX7BFLMpDr8pzTIj82MZrY1qDUWtgiRxiL7wAHJ/Gn2M8VlbxKbdfN2Aue+a46OX153jbVF1asE029GZpimA3eTIF9dtRtkDLAiul/tNXjbPzFegasXXNVkkTYscYU9flqJ4WvTdpxLSpTV4yMuS6CkgKTiqz3gZvmGKcoLDcE61HNGcfcrAIxjsPEqzfus/e4ra8Ns8d6sbcui45Nc2saeYqyFkQnkg9KhbV5rPVFS2uDIq8B2HOKiex1UKPO+VHd63boSZifn68nOK86jv7jRfF0epISzwzLJgEjcAeR9DWlqmsahPFzckD2GK5OeR3uC0jFie5rOlLW56EcM6atJn1Rb+JfDXjPw+lzp88mnXTBQ6I4V1IOOh6j6GsHRLcaP4hjjmvp5re6V438xeh3YByD64rybwo23RNx7McVBqOp3kbHyblxt6c5xzXQ8V72qM5ZbeN4s9u+M2kxQeEre5hRQ8dxvY7cHDAcdT3rxstkDFei+Ndfk1DwVpiPtc3NujvhVHIHXivOV47VdXfQ8uMbaSNKGIK8TRynLKCPqeorTC2McgYOXw4DfNnI9awId34VZjXBBzWdhSaNm5u7KMMIoi2WDZ6dulZ11c28luqwo0RTk/7R+tV7iTg+9VwxIwOlBMWyS4nmnZcKqkAAc+leofDeX7X4ajjuNrNHI6nrzz9efpXHeHfBXiLxDYm802wMluGK79wHPfArpvDvhPxXoF0U8uRTMDtjjjyxNZ+2p3s2ddKhV+JR0Ok8wWszW86kop4zwcdqsDw+viC8t7LTPJlnlOcSkKyfQ965DxINS0rU7a4e5t1dl23FlPcc7fXp8p69a6Sx/sudvON8NkfAltpA2xseorzXSeHqO2sWfT0a1PGQXOveRraZobWt7cSai97pWnW4EQkgYyF3xyc8Yz6VxGsa0tvrl1p9jEJo4JCEmmUZlGM5qzrt5qUdtJaw6sZo2OQGHP1rjfMuvM/fOWI71Ptb3szplhaULNI6NPFj2kRN5pFrcD2bbx+RqlJ4r8G3ChdT8MmNt3zPFEj8f8Ajprn9SlaQbc8Vz+qSJGpZ2AqqLn1Ma8aSXu/mz2z4e6j4BPiOAeEriO01GdGjCXVu8W7IztyCy849qu37atpGl39nff6NOXkkXkHIbnqK+f9AXULi786wWVGjYYlQHKknAx716nZ3urXFksN81xcqN+55Y2dmCDk568nilXo87uRQxsaCtudh4s1m0svDNwsZWRILPywq98gCga6smm26LKGZIlxzycDmsew8L6lqkEdrcK0MLoscpZApIK7jjcewxS3Gh6f4W0a91STUI5lEYhhguEEm+TI+UFenBz+FZRwVSo/62NZZpRitHr+pcHigx6gkV2kUCHl2DZwPpWUfEFvqfiGdraTNrtVFBHfvVHw7ocOou11LZqtsuA82DJDKR0jX+Ie7Vb1aPSdN1uNlihinYgTLDJlFHYgYG1RwK6K+BhGF4nFhM0nKry1OpdvNPhnhK4DAjoaf4BtdM03xAZdQlEQCEQs5IAJ681eIGAUII9arT20c6lSozXPhMdWw14xej3R6GMwFHFx95a9GegagtpPGHVo3BxzlOmR7CuVhmf+3JLm2jX98mHUEYyRweOvT9ap+HbvVLa5Nr+8mtu2XI2EdMf4V1Gm2IjUM2SxHJr1njVOCcNzwKWTyjVtUfur8SHStLitraOGNMIowAO1aLouNqjjHrUh+WMAetUtQvEiUkEDjvXE5W1Z7yircsUVNTMMKMXxk5xXDa/qixo3Q9e9TeJtfxuUMMYrzzUL2S8uPLQ9fT0rltKvOyNpzhh6blI9L+E1hA91N4ivVDMrGOzBPQ/xPj9B+NelPNNIkkn2iPy0UM5Y84zXmfwj0PVNXkR727NvptsAiorBDI3Yc84969e1FbO105dsH7hFAIxlvLf5WOcdmreGWTnU5q23Y8DEZvFx/dbsZp3iLw5palJ9as7WRs5EswDenOPzrd07VdP1XSbv7BqVrc+ZExzDOW2jaQAdufX25NeSKI7zX4Yr+M+W0ibj5cgyVJifhc9crWppfhi2sriNbS3lhZUJ3YEe54ZPQkscr7CvapUoRjyx0R4dSvOUuaerKw086bpouGlTzA1w1yHlAyqP1AIBzg/pVG5bULmyKadr1zb2zrgRo+Rg+ldnrlvJZXNwlyNlk4uBAzT8uJAD907gQDnniuRv/DtrLaapdaTeOJYUjlWKOSPYWY4K7Qcj6j8q4MVhOd81N2Z7mAzOVBctXbv2OftLS00OOVluN8z/AHnY5LGqLaTba7aC5gkWG5DsI5R0zno3qKu2vgX+3Ybu41Pxdb6MlqP3sbwtI+eygj5c/Qmtqx8F2/hPS5Y9P1W81aNCst3I8BRIS44AY9T3Irzng69KDqLdHrfX8NWqKlLW559rM2saffvBeWsyhhgFn3Kwx/C3f+dFjqzGI6ffpHdWx+7Fefwn2bqK9Huh52nSxMI54iMhWGcVm6Z4UXW9FK3VypkQnCtEvHpyOeB71th8wjUjy1EcmJyiUJ89CVjCsNKJuEj0LUPsty3K21wxaNyR0SQf1/OtGLxBe2MIsdatJbefO5BKOGGOqnoR9OKksdF1bTQIVhM8SHb80AYjB74zmrfiIahDCtjeXlhNZFQz2r2bBVJ75OCD7rg1rU9k0+VnTh44qLSqRugk1LMQuFWP5xgsBzVJtSkyQJmAPbtXF6+L3S7iJrC5nvLORtogQb2jP1A5Hueat2s2vOoEGkyg45MhAA+tebPDu56kZ6bGxc3LeZmPqD1NbOn3lwYyvmlvk3DJ/OuC1M69vPmyww4OPLQbmP8AhXc6NH5Xh+3kb74UlmPXkVnOjyoFVu7GRqd2wm+Vsms553mLU3VbpWuXjhXPqRVZ5/stt5uRvJwo96dCm7qKWo8RWjCDnJ6IzfEcnOzsMLXV/DnxZofhzRtQbWnKqzKyKIySwAwcfpXDazu8pW5Jzk+9U9RkD+FLsBSS3BJPAH+Oa+nX7qFl0Pzrm+tVueXVlzxx4wtPFGvpPp1q1vZQJ5cQcnL8kliO3Jrb8BXTf2rDFsMvnEJsA+8TxjH+cDpzXlukRyFgQRxXu/7L2kpe/EI31ypZdPtWn24yA+5VXP8A30T9RUJ3kds6aUeU9t8IeB/KjWbUJSsx+ZYUPAyDjPfPHt168Vx/x20XVNNs9HbQNgi+0ubppeS5Iwin0+72xzivY1d7b94zZRSMgk9FkI6dOjVFr2l23iDRJ9NmXeJI2XoTtZThT2AwQtaTTa0MKfLGSuj5W03VL9dTvNN1a3jttQtyGYR42sGGQeOp5/Wrup6hLHYtMrY2jJq5448E69H4nTV7S3NxCkAS6ZWAZQqkhyM9Aowf92sC5jmQCOdXEbYw2ODkZ/lXjYnDty5rH1WBxUVTUU9C7Y65rkdjHcx6HeSROu5Dt4cD0FbsV9b+IPC6XcmvWFofOCSWv2WQyQc4JbjoKhsdYmsrRCG3iPGU6ggVDL4i8P8A2+e5gijtvNUh96j5vUHIqaUoNWO/2cpK6kc22uahpeo3EenyNeWgYxtcRwMqsPUZ5FMl1JnQu5yx5zmma54riuo/sOnxIIVJJcDk+w9BXIXd/wDbJZbW3uVjmTG7IyACeTTcOayWxhOsqV23dnvPwgtYls7i+mbbcXGNqk8+UO/PUE+x6Cu+vdV0vTbaSS+1K3gjj5bcw457r359AM/QV5R8NtyaDZPcfvEQshjdsFOcHnsOvJ7V6BqulWOrWDR3MatuH3wOSMZz+IGevVTXtUFH2asfF4yc5V5Sluzn/EHxT8NoFh0u3u9VlxlTGpSMH3ZuevJx61w/iybV/HH2W01SVLSGEiYWUIwrtjgk9W46fWodV02TSdSmsZQC0bcMP4l7EfUVPbXUCRxmeOSSSH/VFW28dcHvxXQqaPGni581trEdl4duPs8kqSKkcYyWJP07VreELaGPVja3YIZoyI8Nw2Tgn34JosNTuJ0m3XUVvtw4VBtMhJxx6mia31M7JGxsB3qwGCM9/am7mMXG6klczdetWsNYa3XA2YIx6Va0+6NnqkM8bKI58JLz0PY1l+JY5LDTDdSTn7TLJ5ca55UDqT/SsG01CaO3KuwdVOfm70uWUtEdmGw6v7Rux0XxzmN5o5voJVZbFk2KCcOCcHH5+leWeF9UmvLwRvGqoCPqa9O8L30mqXqwSRW3k7MSeZ0x9K4bxdb6bo3xB1WPT4UhtUKtFBHn5mKg4WtsNOph6y5nZHqKMKtJwSuzt/EVwos7AyXAitoLfdKeoyT+p7AV5f4ruDLfoxz9wAA9QOwrenn+3WcFxqEUgvY3JCiXMSr/AAgL6j1rlr2G6vtXMVrbzXDjHyxoWOfwrtx1aUoXkrLov1fqZYSioSsnfTX/ACJ9Mb8ea2Z2Enlxv068GotP8M68hDSaZLED08whf5mtM+H9Sk+bfaoAP4pf8K51Ul7BqOt+wV4r2iuyvFa2siDdng8/NWj4Kk1C9mvrGIRLb2/PnzHj2T3PU/QVJpXg7xDqGfs5tkhztad3IRT25x19q9B8JeGLfQ9Mgs5Lv7RJcT7mkSMqjFsZPJ52gEdq8ytDnfLUN8LWqULzps4dra40bUgs8cirISUZhjdg4OPxrs9FvcxqVb35rW8e6GNW8PyTWY33ESm5tSBzIV4kiGMlmwNwUcDvXnGhamFCDccHp7142OwzjK8T6nKsaqtPlm9UenxXSbDJI4Cgc5Nc/qXijT4Lo2omIb0iIG33J/8ArVnT7r63eNpJFQj+B9pP40zRv7AskaJdEvZbs4BkTkk/1ripqLXvHq2dx2n+MdN+3vHqhdbdm2iZeSp9SOAR9K1m1G1uYyLScSJngqeCKqzahZLJE0XhFpCpO/7RwG/I1UvIbeCP7WlrDp8YUkojEIg+p/nWkoU5wtEylJwnc27bUJLa2c8kKpYgdeBWIdf0+5uFNxoqhg2RsmK59c+tcle+IdQu9Vs5tOlKRW8hdEyQ8rKOdwHO1lyAO+a19VtI4tSBgcCGaNbmFSCDscZA59On4V7OAiqcbPc+QzyVTESXs9UjTu51kkfyU8tGJIUHO0emaytXucQrbg55zTg0keCeh7+tYt7MTcHceT0r03LQ+VhQfO+Yj1Odk1iLnGYkP9K73wlL5msWlq0fmCWNt+RwikY3H2Fea6qWbU7AjJLx7T+Df/Xr0XwqdRj1dY7a1ChQDLNMvCKPQdCfSs+dJO51xoOU4W7F2/0C/wBTF1aQ3Cw+WpjJYEgnI549qpT+GdesNLcWccN45HBSTGVHpnGea74bpFBeRvnbeWBILY6k4HIzgYzyfpVmGO4Dt5hJlfJkdcZmfskijhlHdQB9a86dKFR6n0FGpOitD531Cz1Bb5jqEM0M55AkUjP09vpW1pcVtPbeTcJzjhq93NnBfKLe8tYZEYhSkyfurhvRW/5YIPasbUPh1oN0T9kjubSVmOEiPzzN6QKeHQf3sipeGaXus7qWZU7++rHh+paM0MxNtJn0FR2ralZygPas616RrPwz8QW6yXOlaha6lDDxL1jMbf3Dngt7VSTwR4zmOybSniZV3N5jKNo9+eKwVGW0kdn1mjvGRkQ3995GbexUuoycckVn/wBs37S/ZmyWdsGMAnJ+leg+G/BGt6f9tuL5Y3M8AVI/MwsSk8yNx29OtW9Z8LRxWbzWzi7kjkdPkAMuAOWBHNVHBq90ceIzWpFtWujzxrdriZY5W/crkvtAG7n7o5w3PHXOa6XSUaGJS+yORuiBuBzgDr0HH5Gq1rbQi4DiVGHUBVxjsOBxwOn1Jq0JAspG9ww+UAHO3j2bsCSeOpFd8Y2R4ftY1G7O5NrYt47dI1JCyD5Qx+Vh75PU9ec9RiuQF8y63bwxsTK0gyeRx6nocY9cD2rc8ZyXVxoRurdyJYQBMmSDgcjjAPyjH515/oGoTnUZJNmJZOEZjjAB7dKd/eKjG8Wd0mm65pEc0d9CL61t/llO9fNiPpgE5qUaXpl4ASGjdl3BJUKt+tejW0QWNreKNo5riyZJI7SPMjSKcZZzwDWFcZl0jTNW/s1pJLGbyrj7Vfcbc4OQKwqYWD2O+jmlWK95XOZh8P2aEfKhq1/ZNqq4VEHpxXSxRRLrl3owudNgt76Pz7VbeLznU45APap7vTbWX7Fdw2aQxSRMsn2mY8uvfanSuf6i+jOqOcRvZxOGvLNR8qqMVj31mu0gYzXqmjaHDus4NW0+FbiaOSRPnCRuB93lsk/lXE6or6FDcXc1xo91HdM0UcFzx5ZB5w2B270vqUurNlnFN6KLOHk0wtL0780LbLuMar0Nbsmt6G2oo9i0UCQxAPBOvmLK5/usPSq8VnI8nmZH7xsrt/lXZhqHImfP51jY1HG2hy+vW/2fYWXHmd/eqtmsrMBHFI5PZVJrudcsWXTx5ceZUI2YxkE8ZrT8I6nFHex291FHcRafFvcA+TPv/wDZqzq4dcx2YDNXLDrS7Whzmj6JrV+ZI7bS7p3jXc4Kbdq+pzXUaD4Lup7WK+u387exC2Fv/wAfDe5DdBXokEf9oWUUc26+R0+13k6fu7uFf4UPqKs26zXmzUX3XNxONttcwrtnsIR3dR1pwwkE7vUKubVpq0dDPsbdNOjSOwlWR0UCTUoU2nTx/ddOhP1pBAIc3UDRQ2+7eNSk5Ny/cw54BP8AdPBrQaO3jiN09wY9NRth1C3XIv5P7sq/1pb+OWKaKOWxhe8lXdb6cGzZhezBuivW/Kkjz/auT3MpI4WhaXyVghYEJc33Lyeqqh+6f9n8q8s+IWnXejzLqFrLcSadcEhJHQqVb0xXqwXzLl23C8nU4mvLriO0PZGHt2YVHfWkOsQzQzxjU2bie5vG8uBwOwHTeOxHBrWjWlSd4jcYy+JHzzJrF0EK+a230zUUeqPnlj+dbfxH8OaNpN7ENF1CW6jckSrjiJuwB9K5C4hiiPVuf9qrlmKjI7KWBjUjdI3otUY9GxUsV+WPLHP1rlWeOP7rPn/ep1lNNJMq73JZvToK6KWaPzIq5dGCO9stauIgE83cn91gCKZd3HnzNNtC7jnA6CucaO7SdEhJfd7ZrXQTQ26rcKVkx0IxXr4TMY1m49Ty6+EjFKUSyko6Z5rP1EkoaeH+fnio7v5ojj0xUYqXOiaUfZyG6e+Ycbs4OKbczRiTBbGRVfTeZGXdtPUU82jy3jM2GCAsFB5xXzlaShJnfCg5S0GMdyZPH4dayVtVN6ZpSMDoK3Lm9tLnTnfYEZThcda5mecqxyTXH7SVS6Pao4SNBKTepoXksfl7cCsG5x53FTSTNIcdBUAXN4inkFgK0pw5TSpNSO58PQ/Z/D6GQcyZbB9Kw9WCh22iusvFVbKNV4CoB+lchqP3zWXNeRvy2gdr4B2eIdJh0u4l2fYd248Fth5GAepzxWZcQPb3ktu6srI5XDDB/Gsnwdqx0ua/8tW82SAmNgcbSvNSatBqumadY6hqE2+W/QyhWOXxnqfrXdzJxR4Fag+d26msiDGO9TMyomBiuVTVL4j5IsfWnrc6lIfmk2j2FLmOZ4aXVm7K25s0/T7W61C6W1sLeW5nbpHEpY/pW18F/BKeNvF/2PVb6aPT7ePzp9pKl+cBcjpk96+pvDPhvw/4dtWt9F0qHT40P7yRFzNGf7xY/fX3PFTa5apJLc5z4W+HNS0TwraWOpwiK4Cl/IDDc2Tng9CfauwsbRWyFMe1uA7D5GP91+6N71eu1CW4VoSzn5mhj6v/ANNI/fviljbbahRJC0k3SQj91cDsG/ut7/jU06MIO6Wp0TqzklFvRHyl8c9DuYfig73rXEEEyjYCxBz3BbvXceGvCuk2ejqllEE81QWbcSWPqTXqnizR9P1qz+warapLGoykdzhXjHby5D1B7L1Nc9o3hhrCJreG+ZAucRXK7GUZ4ByeOOmCSa5a+HqSfuvQ9XB4yjCNpqzPPb7w2qSMsk00J65C71Nctrumx2qswvhIfePFe222mrfPe28F7bPc2kiRTQZ+dHY/KGB6HHNEHgHS2la51FVuZBHM/lZO35OAcLknn3FZww0ux2VcbSS+K581W+l67rUkw0+MLDEpZ5nG1QM44J6nPpXVaT8Krhmka5Sa7uB5cQaORHAkfr8vsK+iLjR4IYTBb2RiiR7NFWGwRflznqxz1qxBpZ+WZrWV2M9zLlrOPO5RgdDXWqCSPGqYuU35HlGi/DyJXMklrsgWUuA1ptYpEMDkNjlq62z8H2UbJB9i5CpAT9mXOWO9+d3pXWiw2x+WLaTYI7ZcfY0PDNk9/Wpls3LiT7K+4y3L8WiDkDA6n0q1TijBzkzLjtYkiLRRxxfu2f70UeN7BR6noK4vT/CNxrnijV9W1GRbrRopygt5W81VdEwWJXGMcdASeK9LFv5cEkjQzJHGlu5wIVOwAk8VwXgi91NPAevXg89ZjqczW7KFE0Lvglgg/h29vxrSO5HQ5f4keK7LRbc2NqrfaljCqilVmdSPlZWHATtgjJrgtO8JeJfE8wLQtFAJQgjRRs8xuSvByQOprZ8H6FZ6z4sie/1JWkluZZpmlhzuWMcDD9OfevUPE8cOnw6P4X0G9s4tRnnOXVFTy4gN80hfGM84FR8b12L+DSO5xz2raLcpprzeeseI2l27V8z+4M8nAq9FbmaULGDk+lb1zoOm2Ns11JaSJdahloIpgsoSHOBtcdGJ5LVY0qxjhiAxlsck15mJwkOfQ9/L8TUlS94j02wW37fN61cb0JINTMcduPSszU7qOFJOmfc9KrSKOm/MxNRvRDE37zPY81w/iXW8k4fjHFJr+scMqtkdq4DWr6SZyNxx65rklJ1XY3SVNXYXEl5q+pQ2FlDJcXM8gjiiQZZ2JwAK970f4L6ToPhz7Td6Xe6nr/2Z2ed3xbwMBzhM/MBwO+SDWT8A/CWk6RBY+LNZmul1O5SeS0RFwLdFXhj/ALTZJHtXoGs614dNhZiXW9SEd+baJRuIZdoZiD6ZOM+texhcMoxuz5vH472snFPQ8b8DfEbUrG7udM8QNb3WmW8xjF2AIZI+BtBUAA47HjpivVtX1zS2FrbRzae0tyrtvnkwI4m+9jI24JBIye4rw3xG1xb+Jm1WG6t7jSdTZrmfZEGkRVbAyrdz+RrcOtWy+F7vUYtZvYo8CCK3e0DLED1UjGM8jpVxnK7izknRheMkdbANHt/tesSaXNd2ts5jDw7cyE46YfnoK0rPxAFFtpr20dnNfyeYwkgAZUY5bORxnHYmvNp7OzdtH0eOfSZ/NAnlRHe3c98EA49RWnYzP/aWs6xHp+rxC0iMUTW955gGOAQfw/WjnNPZLsdN401+xvH1bULm+tEs7MCGEB5l5HGASuzr6AV520NrDFFJpdnNaahdx5nubiYsHjOCBHJnYDwMAitjVVnvPD2laXNqmpWxuZPPmh1FCY5fRWIHTpk9qx/FIe3li8N6asMBuf8AXOsvmWdx/sgn7h/+tWdR9SoaqzDTPEF9b3cS6ffXFrp1vOr3f7pXEjDn5kbv9Dz2zXoui64fEvlXrx3eqyS3E94WvP3FrGkaYXK9/pXk2nWx1eV9I09XFtYqTPbykC4jx94Kx4dfY12PwsjbVdRkIt7i5srdBaW6zXRSGMs4yXQ/MMDtyPenSm9h1YLcualeWemagIo7wtGziEu8LRxNLgFlRjweScCuk8NW8MjO8cmxiOU9TTPihaLrXw8+xSeLrGSbUb+WWKJrYIjLnAAPbHHI9K8s+CnjG6aaXRNUuBLdWbmNJC2TIgOOvfFefisEovngevgMfKceSZ7DcSSWk4l2khSM471f1Pxbpc6xFrWKPbGQ4HG44447c1NZy2t1tDBWzjr3q5P4c8PzQtNcWiO+M8sRz+dccG5Jq57PteW11c8+8T+KrVd/2fywv8KDniuMl1TUb0lQTHEx/hXBP412us6LottO7R2wXk4G41hXH2aM5jUKCMVCmk9DWrWlJJWMSOzkeTc3X1NaGr6lDBYraxtkBRk5qpqd4oTEfHrWGI3u5z5jELnn1NXCnKozknUjBCQLJcTGO2j3NgtgdTjrWPdTSSX2yRWQL0UjpVDXLV7pbiXTLwI7krOry/cjU9CvVeR3rtfhB9h8RQ/2dqlrG9xaLut1kOG2enUEjvgA9zXq0Iwormtdnz2YTq4pcqdkYC6ZfatiDT7WWdz/AHRwPqegrqdK+HO7w7cWOu36QPM6uBAQ5QD1PTNb+peJNG0vUjorT21veIdn2cfKAf5VDJc3F05BIA74+6Pp604SxWKei5I/ieVWlhMujq+efboc7/wg/hGyj8mGzubxwMeZLOQM+vy4r0z4Mrp+i6jdw+ZBZpLalEVmCLnIPU9TwK5JtsRVVyFX171VuJvMYrycV6lOhGEbHgVcxq1aqnLZdOh9B3Pibw2RJG/iLTVDBh/rRxvXI6Hsymqdj4o0GbUpTp2vaZcMyn92J0yGZAR1J/iX9a+ctfupLWyQR4UyMBn0FZutadDFcWOsJErHIWUY+8pp+zsdMcwcvijufU2vzWps5r2GSBI5YwrEzJzvw6Dp03bhj3rE1yHT9aS+0TUtPt1tpo0lkuPJeFvNCMwZWxxgbce3FeLXVtHJZqY1UAAMF+nIrs9C+JEUoe31O22TgFWuIJWQ/MoUZXpwB6USpF0My5vI8z8V2+q+FNT/ALL1Z43Yrugnjbckq4z19QCMjtXNT65IpKukbr2yM19HeMNG0nxz4Xntpj5yyF5Le4EAdopCVRGDJyOnQjkV83X3huTStdudFvGaa4gcojIDiYZ4ZR15rycRhYwlex9fgcfKtHlvqjKvtVZlbYqxjHO0V0HgXwtewQz65fiKKGeI7YJcBmjwTuzn5c4OK7nwv8OdN0eKPWPFeLeRTuhsZY/ukbSHfJGeD92qXxC8UWt7ZS6dpiSqjv8AMcKqsuTxtA9/erjQajsceKx0OblTuQxeOrbTbQ2UWkzyPGxDhmVVJ7kAE57cnNdF4a+JJv8AbbT6f9jYD9xIZQ2TnIU8DHPT615XDZyNl36k5NKhZZ9sZwF6mto03B3R5NTEqroeoeI/M1JhKhjkljUKMZLsoYj1PYrXPIQJF3qSoYbl6HHcUng/Uomv4be+uDHC3yKWOAOvBPoc9ecGtnxhYpazm7jkGJOWTABH+0McEe471305c0bnj4qn710PjuUtpZbiS3tTabSbfCgM3t69Mg5qFvEDRwiGNWZUJEbu3IU+o6GuXuNQjjHzOOlYtzrytIUtQZnHYHpSbRdOFSa901PHWsSXl1aQEKqRqWwo7k//AFqwpZ8oFXp/Oq00lxcTl7rAlwBgdhSD5VbB5BFdeHjZcx3WtBRNjRrloL6PYxUZAIHemaxpkN941vbia7dcsu0RpnACgYyaZYwsLmHy2Q8gtuqTWLXUdF1bfrFpJbLcEvDISCjj2I9q66kYy5OfTUzpOUXL2euh0Wn6focIzJA1yRyPNYn9BxV6K+a2V1toVgjx92NAo/SuSt75ZPljlU9/vCrlhNf3l0LeyWWaU/wpk/jTrUIWbvf1ZlCpVuk9Dobeaa6UKkm8k4A64rY0jQYods93tuJTkrESQpxnjI6njp3qt4dtXtopZtSDl12kx4I+TIywJ447n0rcgjcHdcSKjqVDkJgRMpyk2OyMDgs34CvEljKibjTdk+x6cMLBpSnqX7Vg8ZdfKjso41JkIAeSM8h0UcKyk9uTWVJqF1b+KL2RvmNjIqjaciTdCWDHBGCcDIz1Bqzp87TavG8LrGYZWELHmNJv4oYgeodeQxrFvrXy/GF61uXeC90/z7MeSWYNEcMirkAAZIy3UVjHuaS00O+0uN0gjhSR8jaVctt2SlchAcnEbLkuc5zxXlfxK8Ntoupf2xplo/8AZl6WeSFU2/ZpR98IudwTvzXb3Guaxp9y2mx2FrKXjtkiJm3yZIJRiqj+8AMZ461gxyeKIvFkmpa/FaSLdRyS2tgATmQnEi7Vyd4GevWrqU/aLlZFCu6EuaLOM0vWY4yu9sp2PautsvFOn21v8oj3468VkeNPAt3C0mveG7eWbS5meR7dU5t8cnHJyuOccEcjHFcS8MzAbRzivDr4O0tdD6vC472sE46nfX/iaO4f5RkE+nFcF478RSapqMOkwSEWqK3mhejtg4H0FVrr7YsflruB9fSp/h/4Zm1nxEzlR9ls9r3DscKoZgvJ/E1phaMIO0ScXXlyNy2RseGNHupNrmEQyxeU2YyT50ecFgB8zZB68D3r1xfAOlXuh2VrevNZ6lZSNBDcIFBMe7cAUDZP38+uBVvwpoFnpr29rNG0rHzNPnBJiDg8ocDMjDp1wK1dXu/sXhozsiw3VhNFJJAsce4qrNG2E5Poc5zxXpUk4PmR87Vnz6M8j8c+Gdc8MXH/ABMI98MrEx3CHMbdsZ7Hg8VxmF+0FmnRmPZea+kdDuLHxKupaZq6reWNzstmR8qyyKhZ2Knocn7w79a8U8ZeHf8AhCPEJ05o5mVCZIH/AOe8bZAIB6uvf0xWtbEP4mjClhYSbuM8PaCbnUrG7uldYomZVUgbnbGenb8a66+s9Rvr6BbfULixtmUGQpsQOe+Dgsce1cNaa3cHJkmHlnaxI5TI6OB/G47jpXW6Td37XaSLIYXaQMDkGXzCOGyeEjYVg3Oe7OiNKnTeiNS20eFjtj1bUbgjlTJdONwBzleeQD/+uq17o+pQuX0/XNXgkKkNGZycZ5+cE/J9Oc+tdMl7YsgnCxJHLjfgnyw+QpVmPJYE5GOtNulaW3ido3aQq24SII45Cp+fcM5JHBUGkuZFtRkYmgeIvEuhCI6nqC6rDMwBkkjC7x/snqR6kdK63w1460XXrt9Ku4f7Iv0UIIJJMLOCeBHJ1GfbBrkNRhkn1qDIufLW2My3YwCxb5Ucg8Rjggjv1rnvFGgNJpkTb45LiGJXjkiJIZGGRg98HIrpj7yPPqt0Z+T/AAPfJVlt5RJOWjeD5RcImXtx/cWP/lr7uatRFWPkyJHHKn7wx7t0YH/PRm/iP+z2+leCeA/H3irQ7BLfzhfwoT8lyWLL64cHI/WuzsPickrpDJ4ZljA+cCKZTGJP74Bxz780uVgsTST1kdvqDGVfs0HLH94of+Ij/lpJ3Cjt0rj/ABjeNpnh+5nkvrvewKweXLteRiQGkbIzg9AMnimar4zurhj5Hhi9mVvnaWQjYxAyC3Bz64BArCtbTUPE97NeapebURSzAglUHYAZ/X0qVB31HPFRS5Y6tnO2Fu0e2VSSh5DHrg9qt6oMosnBAGCGxgjPTkEAZ5P0q8kAFoHJjigPCM7gZx6dzVW9aNbSQSjcgQt1OP05rZ2seTSc4VFJ9Srp8wVm+YtFIMMGHDAnOOCRljz0GAK5TV7Gwgvn+yzjy+Sm3Hyfrjr/ADrC8U+I7qZvs2nJIhJIaQ8MxPXHGef0FZ2jQ3F40lubvZs6quNzE9hk1zvV6Hvqm0rs+mpyU0wXkcTTfZJFmaBJdkcauMMHfqTmucmt7aLXL/TUj0mGDUYvOh5aYhsc10yrbNmwMEUwkjZZI2f91DE/IZv7xzwayJI7hNMtbqCa4aXTLjyZPs0CxRlc/wB49sVbRjF2ZW0Oe6t7C0v5opJjYyGCTZbiFGU8csecV1NszRzeYrQulquJ5wo2G3b/AJ5juwrJWySS61Gy+SdrmITRKubh84/75FauhOr2unX10jxyDNq6ysHkBPAwg4H404sUl1KHjbUrPw/o0esTTxWs9h/x5+anmTXUbfdOT0zXzhruuap4i1N9R1W4aVmYlU6KgJ6AV13xt8TtqmrL4fjhURaXI0bTF97ytnuenHoK8/DYHtQ2UlZW6kygyS4GAF9K7fwvcMyRGRidtcbYRkkt3NdjoqLDarnqadNO9zz8fJctjW1OaSS2klDbdvzDB5454rHu7hm063tZbhZbq+l8ySO8g2SKuez1pswaFlYEpj5gOpH1rE1XUo5luLwXEwyBb2sF7FuG3pw1Ks9DTKldM9Y8ATR6tpMdtN5jsZzvw+LmKGMcbT/GtdYs0l3FHci4KS3rFE1C2XDQW69pEHr/AFrzH4W3SwRz2/ynZELeC3kfDiRurRP/AEr09o5FlnaKd4pi6afFdqoBiAGWEqf1opaxRtWjyyaE8yOGSLUv3dsWbydMMC7rW4PTe69qkmt0hSe1mnjsoz+8v5W+e2unP8CH+E/SnFls2kvIPLslUfY7HaN9rcuerY/hNEiW2nq1u3l28FmQDZzndb3c7c5Vu1W0RFMx9ajhsrZJL6NrQ7c2+lO2Nyf3vM6OP9lq5DUrmTW5hb31vJ9hTEXkiVY4Fz0AGcj6dPSovE+uLrmsf2JFcSQRvIfOdHNwgmXoigdEHTrzTpYrjT7WGS3X7LHgw3sbWYQE+2T8pPY1notTojF9SHV9DjlsmsprWdFVfLj8ox7d3ONzd+R1rx3VdLuFu/s0yrGSxUHdnBFeu39mbdGkhcz6asgadJbkfaIu+eByK4P4naXCsSa9paxtbvIY2ETswbuH6ce4rnqw5mpI78LW9mnF9TmZNCECjzJN7H2rX0rw5qkyho40iQY++MZFUNB8bNpdm9rPo9teI3eRju/PFXB8Spo/lj0O18sDhHlYiuaqsQ9IJHXTjSbvN3PSNJ0XS7O3jbBa4KhWYjgN7VzXj35LyIhcAIVz64rkbz4la7KNsMdpbL2CR5x+dVrTXr7Vmla/uDMUGV4xinlOGr0cUqk5dGXjqtGWHcIRNJH3Lmh/uMOpqCKTirCYYc9a+t+JHzk421MeS4+yvJLtLbe2aybrVbxySuYx6jrWxfxBnYdjxWVcxmHJXDqOoNeJiko1LM9TDw5o8yRDbXA8o7yc+lChnO5uAfUVNZyWMrBW/dt6NUl3bMrbo23LisFFJ3NZ12/dZnlcNinRx5mjbuGH86DE8jccYq5okLTanDA3I3ZP4UN6DjdtWO6vcfZUDf3R/KuavrcMWKmt+9Zt2O1ZF6QsZavPUryPX5fc1OetY2a9MccbvITtVV6H2Nbl7e3XiDXEbUh5X2aMRpH2UDtXOTSSLcttJPORitrTpbqFfOlsiy4yT/F9a9GDZ4WJeja3NlraMD5VX2xUDxtng4+lWrGa1vmVYWO4jlSMEVLHplzcXPkW0E9y5z8sKFj+QrV2PKi5J2Z61+ygFXV9ehWdWuZLeMJauPlnTJ3At2HSvfk2RpG6y4Qf6uZ15j/2JB/d7LXlfwB8O2+h+FpNRuLcfa747pfO/dsihsIoJ5684FetR7Z4/MaRLhmTezkALdKO5HYr296R0x1I13GFpXhkjZWwIwcyWje3qnc0yM7VLs8QWbkyhcwT54yw/gJ6D0FLAxkIlZZnVAMEDFxAh6Kw/i3Hr7VBqV9aaRpt3rN7cCK2hUyT3dtgo2Ou6M9/4RTKsVtaurXS9Mlu9RuPsdlEd8kjbZ4AT3GTlSeg9BzXjUvxOuvE2pyW/h9P7P0q2LLI4GTOScDaDnaMD6mqviya6+IV2LrVYxZaWrE29pEDH5oJ4klAP3sdu1Lpui2umweTZ7Uj7KBW0Kb3Z5WMx8VFwp79zp/hrNaWfiCG1RIIYry5EkzOWUO4BwSRyTz3r0iOGNogiy2ePsMw5mlz9/0rx+DdEwYDDKchhwQfUV1GnePtTtHUXyy3apA8KlZAjYb1ODnFVUot6xM8BmEYLkrP5noF1b28ck2RDjzbUf8AHrIw6epNJZR27Min7AT59ypHkyenpXK2Pj3S7+7nW7judPeSS3K+bdttO3g8gYH41v8A9uWWnok9xqEiQNNcMrJeowbI4x3Nc7i1uevCtTqLmjIvPbxKmdtv/qbVv+PV+MN9aJlt7XEk3lRxie5y5tSFA2+rGuP1T4ib4fK0myvQxiiUTXNxgBlOT8o6/mK53QYbnX/E1xceJNQF9CYpDaxXc5MUc2NwKxDqeO9NwaV2ZwxVKc+SLuze8SavZ6rbpo1jcWbQ3dk8Vx5q+SyvEMjBXnqfWsi7t7ay0ya1slsWzFFN+5kdCJJF2Z8w9TjtR4ia6a3+32rzLIY2EeT5QZpCoO2MAk8ZrnNX8QFpgbmByBIrKsrF1AjG1QV46tnrUo1cjpvAGm3FlNPfSR6gsbQ3YTBjmHBBP8qy/D2uxa74u8U6/wDaJ3jdYrO3EgjfahxuGztnHavJvGvxCvLeFrK2aJHfeqmBdmFf7x49f5V6Z8L9KmtfD0E9wnlSXAEpiGcJwAOvfFZVJqC0OvDYaVaV3sdj811cNdTrGrN0jRcKijgKo7CriKB8opkCZx0/HvT7mRbe3fIIOMiuTzZ7qslyxRR1KZbdSd2fxrh/EOp/eAbI9a0/EOpZ3fNjjPWuA1e7LdWz7Vw1anM7I7acLK7M7V7xpCwDVU0bT5b68E728k1lAwa6Zf4V71GFa4uY4twDSOFBPQZNdVd21xbu2n6Rs0OMIplgv7lR9u45bPUZ54rswtBLVnl5hiXbljuaB1SO/wDDeoQW99PF4Tj+UMjHzVk9z1x/9auc0Hxp4g0sWumCG3ihV/Msry76SqOgbPB46GtFfLWCK8heH7JE4+3aRYwSP5gHXcx4xVD4gaHYvpMWtzSSrpV6dtlZIcva+hb8etelJ9UeFFWfK0afxKup/sCWuoaPokEctlHPbX1s53xopzhQODk9ag8K6xrt94RtrWa906E3Oo7jHKo3MBgZPHfiuU0qS11rTY7LU9OuRc2RNtF5LfeRgeo+vP41p6TbWzWXh5b3Rb1/NuHLTLnJAcAD8MY/CuacrSudEV7nKz0G4j1q88aXci6PpmoQWdtyyKAVXHXP51jmztdM8GCSfRdasJr+55kt5SVA9h6cD86b4WOg/aPFxj1i/wBPcJsXeSOoNemWegzyReD7TTvF0U4b94yzYO/oe5NaRV9TOcnscil/Aj6glnq6Wmtwxqka3Tlrd4cYAO/7rf1rD1PR5baG30LT7JV1fUjvu7ZmDQXCH+OCTpnrjBre+KEN03iK9ttQjszOsu12gTAZQBjPv1rjLhL6yhjaxvJ4fJOY03blB9lPFa/V7q55jzaMKrptbGu+mwi/TwjDa3dzFbkNeTiMre2p+o++td54G060GqDUvN0m+stNQrazXQNvNK+MLuBwGwT15rzDw74muFLQ6pZubpSfIvbW4aGZQeqknO5fb613WpfEDVbprXydJs76ytsBLS924BHVt6jkn6URpNG9TH0f5j0LxgmqTXa2UN1oF6tjpe6SyMYDbihJx+dfIxgl8L+Po/tVpJbRSFd4OcjIByD+I/WvQvF/xQ1m+1mbTYfBujteaiRG00M0gkUN8u0HIHT271q/FLwSl7Z3gu9Ul/tGFEl02N4SCxCjdbsw43DJAP05qaiujuwtVRtK+jNnT9WnsIYnllM1uwyko+8B74/mK2T4qimhCtdLyMZDV5d4G1v7V4eFpcMS0XyMp6jFSXEKs52McV41fDxbutD6ehVkkdRr+uWpUlplOOAM9646/wBchUEtIeOg6k1N9lWT5WjUn1xVOfRYy2duD61jCjGO5rUqzexntqc17LjBWP07n61vaGimZGkcKgO5iegAqG30MQJ50lxEiDk7gc1yXinXjKrWdixSAcOw4Ln/AArujotEcEr31Zma3rNr/wAJvc3yxqbe5mbeOcdcBsDr9K9J+Dmj3MepXfiCEzG2huY1hlaNgxXv8obIGCOma8n8M6bdax4ptLe3iD7H86UlCyqi8kkD8vqRX1N4a0WC20vQ9Pt1hmlkl+1TmCJobmFF53YY/MBnmumMdjzK8ldo8r/af0eNvGWm30EKqLm0ZJXU5DsjkDkdeMV0mlaRrekeCdMvNShI+0W4ZHI7DoDnvtwa9P17RtJ8QnTk1e2NwkbfbI5YlBU7WbKkDoGBB54OOtdLqOj6frdgbOeKN7QxqVIRGAG1hkYPYc13UGkjw8fSdVpPboeBS3TTWnmgLlT1HcVWt5N8hPr+ta3ijSzoWqNpokWSBlxGdpDLwSFYdjjmudWUxg885rq0eqPmpxlGTiyp4ndWaOIdAeK0tOjW/wBB8iTqBisDXX3TxP23da3PDkg+zlfWlHcuaappl21LLbrG5+ZflPvXPaoslnqbTRnCSDB+tb0zbJMVS1CNZ4myQSOlEloTRdpCaZf6lZp5lnfSW7jDK6MQcjkVWutS1jUNYh1S61CSa+gQwxXAUCRVOcgH8TzUdoxTMbrn+lXLZI4yXbpWdk9ztVadO/Kyrrd49pa+ZcXEs00pwxdizYx6mse2El5cLMU2xKTj3NQeJbs3V8sSjjO0Vp2+IIEjxnAqFqzWXNCCvuxt+Ugt92ME9PesyxTILsMljVvUD5r4zwKLCPLdMAUPWQQfJT1HXcaoVI/Gq2v6ze/2GVhVpli5YE8qOxH+cVd1Ff3ePasp0CAbidrDBrOacXdHRhZKSXNqckZr+9bdMzoh6IOprV0xEtoxtTGaWXOThTxVeNy/rinszsb5lbZFq4uMzyt+lEMn8OBVGNgWbd3NWreRQzFuflwK9SnL3UDp6GvaSCGQTEj5Muc+wrF8b+LrnxRc2Qf5YLSMqijoWPU/yq1qcwj0m6kHH7pse2eK4y27UZjO8oRXYrBUUuaTJbiVgpIJB+te0eBdJisbSJXVUHyO07szJO20/uyw+7nOcdsV5d4X8P3PiDWFtYVkFvH+8uZVXd5UY6sRXtqxpBHDY2UURVgESMcR3Z65/wBl1A3H6AV5FZu9jtk9LGtYyrlHdgqbzGgmGfs74y0T5/gA5J9do7VYlj2rFHDCZg8TS20Ezf6yID50uG7kdVFZhkjWGPMgeGaHmWX7s9qpz5cn92V271Y03fcQT2ry3T3AuFlkhnXCWk55iMj/AMSgfLUJaGLZNoUQYSXZm8yIIqPNIMGSLqkkQ7BOjH0BpviNfJ13TtXmjWNvO8u+SSYoZ45BtE+B92M8cVc0Z5CqToiNI8zR20kwwvmnl7cj+GHPzZ78Vj749Rh1W8kkmjtUf7BalpwxkmlwMhOrIDnA+lX0Mnqzo7f7Q9ukMH2hzHE9qRaRCGMvE3mR/Oefu55rZvLW1naXyEjC7lvlSxh82TY4xJ+9PQgnPFUtJjM9vBJdqFuJlABvXLsbqHjAjXpuXIrWXzFs4XWOY2kYaaFZWFvGYGOJY9o5O0nP4VpGRg4mULG40aO+itrOYJau8sUaxYPI++z56EHPsfavK/HehX1nftrUU0d7bXCrNK8C/KjMOQMcHBHP1r2W1aFNixtamXcbN3htJJdrD5oXyTzxx75rLuo45o4x5Li3m3yxx3YEUEM4OJcRjkjGTt7gnvUVqcasbM6MNXnh580PuPFtI0+41q5WG2jfyus04XKRL3Ynp07V7N4R8O2Og6LeWdnDE6M5jnmdGEzZAKyA7d2zkZCjjHUV0MMy6PpAt5vs1rFZIxeGJUTzoGHUN91SOndj7VkjxFbibyNEC3MiEJDJ5u0uGGBFKZPmkx1xwMCssPQjR33OrG42WI0SsiXW9UgsdPN3ezR2CsoEwVvLaSVFyCBncxbHBJFcV8PJIvGN54jvNT3wy36iCO33AeVE2SHG4gccdP8AarrhpMkdmbmKC5uDvEg8xIpFIClQQPchj+VZGnSW8t7Jpk+k2+npKohkcRuNyhSoJVQRnJyTxzjFas4U7K7JLQz6R4u0y1uHgYJGI2eOTeYMACWVyOqtgDB9awf2hbpb60tZHtXSezmEcu6QYXcrN8rdTgY/IV0lzpf2TV9EkumDXgvLhBC0XltcxoiYR+23gnPtXn/j6c6p4SvL+4njlRNSR8NEwaIM83f0GVGOvSomvdsdFF++nc5DSIzuEikl1yQ4GPmAyCAeEBHWuxso4wkcXmRiKRjEu7O35gHQ4+85B/CuX0a8jKBjGVdJkJ4B2grt6n5Vrb0O83PwSv7rJZP78R6mQ+3pWKlbQ6pRvqdZql1PcbbaJrgO8RkO1Au2QKpOM/KnT61sWFxYy286TSQAySRTJNtaYwu4wHLdCQw6e9cTYXC3GpebI0bYu1ZQd0uFkXHCjj861ra8RLyyt5UujEkfk3GCqbFDEbuPlTAwcnJ5rSOpjJWLc8G7xXdQpa+ZcXNmYpreRjJIHGSX2DhemeeBmm3hjbU2lhkd7QgQIjnd5eFDYyPlHVsAdMVBqXmnxRZ3VmsLSur2U53tsL7TsfPV8j+IjGelWdSsbqG1t7i71BXPlQmKLHlgBfkYbPUZ6kCtKWhx4yPPTZHY6Ra3N0yZ8iMK8khVcnCqScD8KQaTGs91alf9I8kvbupwGI+YEeuRUmnziDVoWfOxzsceqng/oauSSQwoggmc3WmzFcyqF3x7uAOTnB/Q1u9zx4KLjd7oxbPUJDavayBjJ5iSLzjdt7fkTXUWVvH9g1zzJdpuV3wKBj5Acn8DnH51zWrLbXJMltamB92QfMLY9qrGa4nRWaVvPjXbgnh1HQUWuKnVUH3LmtJajS7GJxMp8pihUjbnefWuZ8Q6kbLR7mbAZkTavoSeBWx/abz6f9nkfaq5GwgcHPPPWuE+Id0scUFkrffbzGHsOlZ1HyRbOjCQ+sYiEf60OYgml1C7llkCo3CgcE4PXFdTp+n2FpEqbVmkUZZVBb5lPPTI5FccD3VijeqnFXbK8t0YHWLt0t1+ZYYyf3jDHX61z0Zpn0eKoSj8Ox9D7VNw8TFrWwtHLTf89ZW7vH/eQ91rc8hb4u1za+ZBdxhXE0m2GH/nm2O+RWFZy2t5Hb6lMxvzkNb2Vs+42J7Nnuv1rcEUhilSdobm42meeSM5jXH3do6YzjI7Gumx5ClqQWrGa2gkRJLiXT5DBcrF/o9uqepPUivM/if8QbfQV1Twv4burWZrmQM9zafdiB6qG6k1l/HTxxry6lPpMbXVnHLEsdzztEpA7AdBg15SIM6daTKozudSQOSc96ycjtp0rLmkWI8t8zEkk5JPUmrMcQbFQ20bcDGa2LCyeTB6ChJswqzUdSXTrcsR6V0tkoXYvaqFtCIlGMA1bQtuABreKsjxq8+dmlLzDIFwBtOa5HULhQVjjmmW2tl4Sdd6O57A11cTZt5Ny5O0/wAq8mTVLuzmlt3Z5bTz9727cKxB61jVPRyiN+b5Hq/gucQ3NlazmNY7Qfa5oLrhd/bY9ezaBfSnTYrxzPBdS281wokUOUViAN399P1FeBeEtRh1O1FjYTSBrhszwzruVh/zzU9cmvc/DMWNH8qRZtsO1ru2DfvdPjXkKh7k+lKi7aHViFrc3N0djMWgEcEdnGsVvbud9rdTuOqn+E1wPxk19/C+lQeH7VZodTuD5s9vIBNCHf8AjU9sdq3/ABf4os/DOnQ311JHMs8j3i2yoGE3ZRIn8B7kivMPC+i3njTxNdeINbc2en7vMknXOFRj8m0HoM8CtZPWyM4wSXNI0vhD4U8/SpJNUW4a0umKsiSbPJmH8cjdgfSu4n0tU8xRBFLqEEe25it7YyrcRf31ZuCwFbFxPZaLbLa3NpFGZo9raUz7Vul/57l+mcdq8+8c/F/w5pqLpdvHc6vdW7jypY3MSWw7oQPvDtUyikiqfPUloizPeXmmz2zSvfyW0o+zsfsaDcDzGSensapnTrfUoLu1vLafDKfPhknWONCf40C9R6iuZuPHvh/VtJuLfyru0V23IsU7fKck9D27VzzfEAR6i14NIiURlDboWyAy9Wb13DqKybS6nVGjUey2MjxX4DvtPeeSwkS/jhUySCEE7E/vA9CK4psKvI57V2PiX4k+ItUZ4FmSzs23AQW6hQFY5K59K41/mct+VI6YRktJEZXv3rR0JvLuHX+8hqi/Aq5pKfvRIa0pO00wqNcrub1vJ2qzE3vWYHwx61Zgfkc160JnDOKaHXqnkjkViTSAhuea3rnlfSudnXErfWuDHxV0zrwEtGilAV80llB571rCdQo2LhMcisc/LLVtW+TGa5oJM1qItSSJjcvf0rd8HWio76hIM44Rf61naVo/2mxEjO29z8qAdq29Thm0qwhihjcAqA5IwDXPXdlbuXgeWU35HUNY215YtcIAhHUZrmvFWj3MGkrdW7iSNmwVH3h+FbGn296ug29yZYkS4b7pbmn31kkiCOS+VQMZCMWJ/KuGjTkpXuevia0FG1tWc1oGmD5D5CiQ/wAch6Gu+g8O6XHoglui7XR5kmST5cZ6AGuO1GKKyKrbyTO56EnFXpbfxFqdrDaW8hC4524I/GuqrU0tzWPIhhoXcrXO98F+CPCd5rFnBFN+/uMmRpZdqooGa9Im16z0SdPC/gO1tLaafEclxGgLEdCxbrXmfgnwvdJZRPr+8RRklYywXd+PpXoXg3T7Cy1JJbeJUgYMI853sT0GT69K46dVKsoqTZ0TotUXPlSsd7pkLtYC1W4M0kMiKVgjU7SDz8ze9VLW6uPskdldSvENpm/fWvykiTjJQ471DHNc299FBcm26l1iXPloo6lsenQVheM7mfSkj1CzWNohAm8RxywMFEnJB5B/GvbPn9y94m8W6xp7i0jWzMvzeTdiXe6noc4weOnI6GuL8SX2reKXtxrU1uYIJPMEUEXlrIQMDfj72O1O1DXZtcEcguFlj+0ynDMjOOnUgA1FEwDEGumlGLVzxcwxFWE+VS0K8/mNIFXhR0xUcizKQVyRV1Cof1rSttHvLtoljWLdKhkRS4BKjvWraR50YSlojALyqATzTlmx1FdFdeGr6GGOXMLFsZTPK9ev5Vm2+m+ersxECqoY+YpGc9MUudGn1ea3RlSsjL0U1FGyA52rx7VantXjJAwR2NVhbvuyabMtibz8gCs3V/E+v+FdXtNR0iOGS2cp54YAOGDYG0kHGQauGNs8dq0LNm822hJLLLOmQIBL0yehqKqvE68vny14lzR/HWhazE8il7ORnLbWfzJ2jLfMA3RcE5HtTtZ0mO8jljtkgfaWDRBsIhX5su38RIJOM9zWXL4f0++iWXy5Uc2gJZbFV/5a/NW5Y6LJHd5Vr9lF3OcMiIoKx/Lwx9K4rn01n0PME8BC/wDGdjeSbntISWuC6hRIV+6FX0PH617Rp8ZKKMe2KyNNiaVllZnZyqqTIctwPbiuns4wilv73Hqa45u8rn0GGpuFNJ7lmNVWHG1eOc965rxHf/IyK2VBrV1K+W3hIU//AK64LXb7OfmyfWuStVstDtowMTW7zLtlq5G6laWY9cVd1a63swHWsxz5cDSNzwSMc1lRhd3NK9TliQvLe/vFs7cGPAWW62b/ALMPXH5U3Tbi31KV4xb3+p6vb/vILgH7+PY5ra01L7UbKW/8PxvZaKqgaijt8zjox/z/APWqnqemeVd2upeDZrpNMgOTOBzG3dc/XOPrXqRVlY+dqT5pXZow6lrd5bRa5Z6LOssBEd4jXRUOO42jBH69a1bKz1yxv5La306wi0/WYsQs82/Yx7AknH/6qzIJ/Dpkj1CbXNUksdQBS7jVSAsh79MetPh0/Rza3ui2+m6rc3tufOspSxAdc5p6mTZzN4Lzwpr0erTaqBqFlKI5oo+QcdD7givYLzS75tZ8LXWm69ZTC5je4MQAC5Y7uK8w1zbd2cOsW3h4QySIba9WaYMAw6MAec16lpkfh+HTvBtnqFnMt1baXmS4t2ypbD5HpxxTirilKyXmUNLtdZFp4ma58P2uo+bd+XvTBP3vxx19K73UpfD9hrvhmO/8P3Vo9vYb9yZAXCHj8x6VxvgmPS08B65qlr4sltBNqRWMPn+8PXHWut+I11erdW8FzqVveW7WKbSgGepzk/lW9OBw4uq4Qcl0+ZwmszyX2oT3LZ3SMWIPbNZ8kXmR4PPQ1bmORlc7ye9JbA7xuwecHNdqPkpPW73Mx9PhBOEUHsTRMzW8O7dgKM1ttDHt69DzXJfES4ksdAuGgDtKw2gDtnjNKT5VcujCVaoody14L8EDxJrmmaulzBcPLKZXjhu/KmVVPGAeD09q9m0vUbJdK1VluLiGaLUFSSPV4ScZODscD1wfTrXNfAF9CuLvT7G98LXKXMGn7xNg4xg5/OuimNrZeHr650jXJbCC7vsC21OLzI9wPYn7oNc0bNa9T6yb5Ph6bfceIfFXw/c+FvGkl9Dc28sGolpwbc/Kjk/Mv9fxpmk3wuI1zwa+gfHng+68ZeH7rTotJ0kSC2jnW5t3xsmHVl9vUdxnvXzJaedY3UlvMpSWGRo5FP8ACwOCP0rzMTBwl5H0mXV1VhbqjsIsE/eBqWWVYkyxBrJiu12ZBPT1qreXjSZUnAribPU5bor+JL6a7QwplUHXHeud0zw5qetX4sdKtJLmYglgqkhF7k46CvR/AngTVPGMk7wJIltbx+YSBhpfZSePx/nXsOl2WneD9E0/WNLa10aIYhvYbZDPPMfRnPfPt6V20KMpay2PJxmLp07xjqzkvh58PbDw1a2sKzajM18olvby1URuqp1Rh1VMkYHU9T7dqt39ua417z1ubdmWw0q8iXEsDscfOO455rkF1bUtF+JGvXOm29za+G5bdVW6nbO+dhliM8HqBjjpXYWLbbHTJvLt+LWaXfaH91cHHQr/AAyDOR7iu7ZaHjXk3d7hqbfZbrS7niNLe7ktXZUYqu4ZxuT5k69DkelYDeIbjQNWAaSObTZpmhnj8xZF4IIIOAVOCM5HQVr+I/ltr64jbDWt3FMjmUxHGBykg4I/2W5HSuS+LkMwt7q/aGXCyQ3Bk8qM5RvkOZEPPJHUdqmLsya8W6bsXfFtteRz6hqHlJLbzqY3zh/JYncHHJxuAUAg8Y6V5fcfKxHvXsHhC5hm0XSZLooRJIbWUP5gV1PQFjlemO2K5j4h+DFsYLrV9LBMEExS4h4OwdQ6kEgjHUdq6adXpI8jHYJztVp7W2OChEf+kTySFFt7d3DKoYhj8owD3y1dPb2UU0qspWCEuWykXzFFhV2bHqc5x0yTXBakx8sYJxuBIzwa2NCu7mPyp47iVXQ7kYOfl7cfhWqV5aHG5xjRUZK6OqXQpL62vb6Npo7WCEyRmRAGkwpY8Z6YHUZ6io9Q8LyWsunxPctE1yJN5ljwFKKGYjGcrzj6g1Wu9UvnUSSXUkkgVlBY5OGHI/GoU12ZiRexidC07cNsIMqhWwe3SrkpGdKeHas0ULi1minkPlmVI0DtIgypQjIas3Ur7bGVjByegFbVxr9olsjmNontt6wRLyhBTauSeeOfrk1yEd5E0sgZWZmG0KB1U9fpWEpOx106FNyTT0KmnwST6gLiWNgg+ZSRw30rXkfcc9q6HRLyxjnDJcQWrLOg3GMjzIQpGzvjnGegqe9ttLlSS5tWt4lW3XaZgCz/AHiW255JOBnmkrrQ1qUYzfNGWxyIG456mrUC7RXTS6Vp8OqT6e1nKuyAKk5VgiuB8zt6jI4I49q52PpmtIHDXi46MZcYwM8+1avw+8L2fizxKNN1CWWK1WF3PlZBdgOFz29fwrIuCAR6+ldR4IvP7D8Y2RQgtAyiTnhiR8wIPAPJwT1Fc+Kfu2W53ZZG9RN7I3tT8D+H9JYRxaTGxBwWkJcn86o3WjaPHZTSrp1qipGzcRAYwK9kni8Pat5hury3WUAHaZQuM9DXlHxO+w6XoWtNaXkcixW7xlUcHaxGB/Ovm6qquSVz7OMYcuiPnaOTIDepzU0UwB96zwxCgdqlib5we1fZxnbQ8OUbnYeGLZNQuXhdY2TyzkOMrWbqPgbVoryNLazz58gSIxsGRiTwM9vxrpPhfbtPDe3Plhgu1OuDz/8AqrvtPthAgklAQzITEJcFGj6HDfwyE8L+deXicXUni3COySNoYeEKHtW9WZfh/QrbwzpC2sDE3KndczqmJoZAPmZh/FEv6n6VYMaOxVljXzovNZM4V4M5MsZ/hlc9qmvWLSyJJ53+jbVmUDM9uT9y3H99O7H60x1YN5Dwx3Ejzbjbqf3V3cdjC38IQdvUVW+pzsc848sySxqzPIpljl4iu5jxHCw/gZByfel0f7KxuI9txcmFibsXfMJj48xlP/LQqcbfxqvesPsrOtyWyXiWeVMpK4H72SQfwsBwG71R0fV1tdGFzI6p5UrSWdozgrBsGBKGP3lHIK9yaqO5Ek2jS8a6xcWFg9nZLcXOo6lEEWbZtF3AR0VP4GVerVqf2Otjp+heFoUvYo7UbpGECq8dwwLL+8PbJAz7V594Oj1bXdVTxLrbiKyhm+0ACJtshLqCvy8qMdRXpEut6U9x5dw6x72lhcLvfD7i0bqHwqnJxk5qraGc2k+U6bSlZ0/0QfZ5rseaBb/O6XcX3laVuBuFaFvJEpe4gWFd4+2xCNTcyjnbMhY/KOprmLbxBHqCs9rADK8aXOXbzGWaI/PwSEGR6V11rcLIzQzRypALvaoluo412TpyMJ7mqM0UNQju445oWF2cRSx5nu1iBaEho2wvP3TioZ5LO41BLaF9NVpL+OYOkTy7d8JLZc9iR29a0TJaxiK5V7L5fKmfybZpmI5hk5P4ViXX9oWV0JIVvmNmQx37II/3D4Jx3/dtn8KEU1rc2b2z0rUYrO2uRZeZaRG3CrO8Sl2IbK57ZQj2qW98NxyRM1v9qMbecylHjmADupyM852Ej8K07K8t9Ygke1uJZSJS4IkiJV1b5k5HrnHs1U/Mu9MX7PfRzXFskKIHe1DbmMhHVDn7rfrSG7syZLW40m4eOSy327OV/eWZAHzNGi5Q8BVUnOK46+Xd8T0gs1C6e1kss8kJkK4ZmCFhkEcnIPavUr+O1uLa4MKxMjKwbJljP3nB/UmvBhrNtrXxCv7ubbdwblsrS3eXEVyydmfIKopy2emMUuqGoqzO18fandTWelRs++KIuLgoMMuOBtOeA5A9SRmsnxhYy2PwnuVmkuWnEhkZZpVXP75cYj687yOatWukahq1ykGpF5ruaQTFonwWGxyNoPRQoUAnGPTJqz8XzbL8OLq68tkiNupcfYyCCLhAf3p5/wAamS0ZcH70UeE2siIszFohEUOzJLEMOQD23dq2rQT3E8ZPmgyEn5cttZlz6ADj+dYtlfadcpl1hYHdK4YbT6Bcr/hWjIygrILiVCrKcP8AvE3becY7AY7VxSep6VjoINSWz04mZnGIIXP70AfK391Pb1NL4eifUZJdUmlFlbyAY/chg/mN1PUgY/HiuViFxqbDT0Y+VhI5ZY0LAfNnGPXmvQfDK30azD7HFcwFRHbONseSh+Xkg5Pr0ropq5zVXbQ1NDs7C3nSW514PKNyxmIuvzocruwCzcDjpWn4i1G3udCuktYbry3iF0hSLy1Vifn9WYd+TWnYpI6tcbCTE4uMB1C7idjAHcMg9qoeK9Rs9J0uVZ4oZSoksgokV3YEZBxvPQmtkjmm1yswJJslJFODwR7U/wA0yTNIx3MxyT6muZi1rdhGA+UAdaeNct42y0q59M810Jo+cdKe1jpEYAlW6GleKMru6YrmG8RMTut7K5nPsuB+tEfia8U/vtHmVfqDS5kVGjPsamoxQzP5kbASD7w/vV494y1GSfxHOTnZFiNfTj/6+a9F1jV4Htl1C3V4yjgSow6D1ryi7cTXMsjciRy3Puayq+8rHsZXF05ubRNDdKwGasCRX+VlDr6GsiSB4/mjYlaW3nkV8GuN07H0ka0Zo9Q8Oaxq2i6gZNPvJbVm4faeGX0Irs7Lx1qVlEtrHp1mbQSeb5aFly/ck88HuKyDoum6nZzXOlSXFvLaoZHhuWU5Uf3WGP1FLpuktc+Gr7VhPtW0lSNoyv3t3fNd6aPjZe0TXKzM8ePe+K5mnntrWPLlgMlto9B6Vztjo8ltam1mgguYw+9dxIKHvgjtXeeG9MbVNSeza8itUSBpjJIpK/L2OOlQahp0lpqAtZmjDMygOOVIPRge4pOnBsccXiVC/Q5v+z7XzPMW1jg4A2JnH61OiIhCqtdHrXhbWtPupreW2VxHCZxKjDY0Y/iBP8utauhaJY3/AIa07XxaDbZNKL6OPJafbyvHqR1ovGK0K9lVrSfNucOSFJzToDuORTrrZcXss0MIgjdyyxg5CAnp+Fdv4l8M2tt4f0+fT4T58EAa8OwjzA2CHHrjpTcrWMYUXNS5ehysZYxlQccGuIg/s3UmmsZdHmlu2n2QzJLhm7YKkYNdyE2xMwPG01iWMtvczC6ItrqCyGIYnPkymQ+h781M1c6ssduYq6Xp9z4Ye/mt5IormCRVjW5VlKse6kcZrqLP4n6/q32by4rC3vrOQRwiFTmZ+5c5wT9ap30txHZrZ3M15FIA11cpcxCVAcfKNw5rzwpPp+om8gaIsEEjBSQCD7Vi/d2PXUVUTctz23RvA91resR69r2of2hfXebiFGAUOoPzrIOgx2Fdhf67ovhnQjfRyLHp1plbT5VJmY9VljPOAeleX+G/iOU0JbW+tWe2Mm65cSgNIw+7nHII9RXFeNvFmoeK7mSBYvNE+AiOAWiCngA/1NaOcYx0MKdGdSfvDvHHxH1DWpJoLOR4IJWJlZXb94PQA/dX2FcjbSLkYjJrUsfCs+A1wyr7da0k0eOIbRXBVrxPoMPhXFWSsilZnem3ZinzWKXLpCzbAzY3AdK04rNY1zioLoBQe2KyjU95HTOm+Vopz+Cbh8mG9jbHqhqjN4X1a3HMaSAd1apU1e5QlfMYYOOtPOtXJ/5bv+de57Ki1ofPc9e/vGHdWF5E2JLeVR/u1atVaOMcEfhWh/b12P8Altn2PNB1+4bIZYiP9wVl7GN9GOUpyVrEIPzEe2RUkbEHmoGl8yQSDjNTL8wxXVEzki7K2UFZN6nJI71pDmLHpWZfthjzWWNXNBM2wLtKxkyqzSKqjLE4AFeveFdc8O6Zo1vFefD6CW+RAGmkuOHPrjHFeXaPII9XtmbpvxW9qrXDTSbpXI7c15NV7I71FM7a88eXQmWDSdH0mwdyEULGHK/TNYHjHWNQ1O4jsZrx5hGcMSABn2Arl9EuEtfEFvJN9zdyfTPett7V49YH2qQJE53JJ2Ye1ZuNtSYO0+UsWul21qxTVLy4MKqDCqv3ra8NWn9q60lnZgyDHCyHA2j1rnNRZZj+8mbYgwHHJI7V33wl0a/02JddmiF59o+WLYwxEvdmNOvONOlfqEYTq1rdDqNY0Pw3JpSQWliqapG4C5GV9/wo0VbXSWmEyuY48NJL5eAfQAVIPEehjxGlhFNB9pZeZG7t/dFaWrQyz7fL8rY2f3Z6kV87iKlW12e3RpwjoOFyl/Z+bZx7iE3KrjJwT6Vi6X4zmHieC1kiaOe2mA6kKUPB4+lO8JW95puu3UbTNIZ0xHCEIx65NWraK2s9YmkSONbhFwS4xu55AJrClNxqKVzonGDpyi0eswxwecz7449y7lVQd0noxJ6D0/GofEJWWyntYJmdlt2VvL1FSclgAMNT9Ovo7uKPULaa1lt2j3SM0o2k4+7+GOR65pNV1CzMZhlsdMlGWBPnoMhF3enrzX3Cd0fBqNm0ec3ulwWer3zKkoPnDaZNjEHaN3zLzVadtrjapFXp47aExtFCkJliEj7XDZZuc5FUxKsc6upBZGBGRnn6V101aJ89jZKdZ3Lmk6beao7/AGKISmMqGAIGN3AJ9vetdNSgj0+0A8uSaBJIJFCkMQcjhumKqN4kv5bU258lXbgzxoEk25+7kdqW2vrW0khMe1zGjZIjxliOOv1qVzt+8tDR+whFKlJ36t/5E9jrN5b20NrHBGQowd4LF+T1/wC+jVi/vtZm8P3dhJaJHbgKits2tBgjhe/f9apT6tA0QhaJyi4ZWLfNuznP481JfeJJLhdrRKTk8k9RkEZ/LFOUFLoFOu4XXOzDZZbd/JmV1YDo45qN3X0q1q2pSXoRpwhdM4cLg49KyJZvf8a0V0clRR6Em8HO7g1OV81Ydh2mOZHJBxhQeT1HbPes1nJ781e0cRzXccUmSGIGAoJz24PHXFKb91lYdJVY+pc0+40+O1jgi3vMYZVIe0DAF2yBnPoCavTXX2pxEsUSl5BNkWxjO0oAOSfTNP09Zo1i+e8AAgbHmRRjgsjdPc0/SYzLdOXD5jAj+aTf90Y61503ZH2eEp8005dDWsLdUUAgBvWrd3cLHEcY6cYqCSRYo85/H3rE1W/3KR2HTmuGrUSR7tON2Vdavy/BauG1u6+8dw5rT1S6bLM7CuQ1i63MecVw2cmdqaiipLIZJeTVHV533w2ts+2UsJCR2APH60S3KQxNNKeB0x3PpTNIhkMr31yP3snQf3R2FdkVyo4py9o7HZaaJdWgk1+6uIbDTLZ0i1KyhOA3o4Hof510Flbrc3D6Xo8Taf4Nv1w9w3GG74z/AJ9elef2urWei6va6jfWrXdgX8q8twceZEev4jr+delw2s2qWa6VrN0mm+FbhRPp5Tgup5XH+fw5rrpSUkeLi6UqctDnLJHstQvfDNveQ2ulYxHdzRAjzP4WBPr/AEqjrniC8l0uMt4kH9o6W/lt9ktzmSPODyPatnxNv1LSZJJozY2miY8mMrhrwA8N78/n+dcQ19qP2ltTW5ePfb5uI44lhUg8KM+p47VbWphB3VyvdfZptQa1aO81C31EK6NNN5ZRyeuK+lNRsvDMnh3wxp0VzPpjXFxuEZUnJB5BP/16+bPBOlyXnjvRLW28uS4+2J+9bLhSPmYlumBjFfWWsyaj/wAJH4ftdU8NQXawQb5J48MVbHUDr1WtKaIq62PNfF+hWc2seI4bW/06axtbYMlsVCoJSOGwOrVL4X8P+IbWbw1qU1il3e30RhnlV+DCQONh46Hris7xR/YFyfE891pd7ZPPdrEuMjcN2Djmu+0XTNPXxd4bttH8SzwJa2W/yXJweCOc49K0W5i7Naf1r5mDP4U0zZrUci6tZtpjF1lkhDiUHouOB26isZPD+qeVJNbWkt1DFEsrywoSFVs4yPwNeqR/8Jdb6Jrtyt1YagtxebIieybsH9DQLfxAuk63eWep2UNy/l24gIBUFVUE9+pJrWMmcVTA0p9GmeOyMsfysGRivQjafrXP6roN14nsdVNirt/Zsau5hlHmKTz9w8MMDp1r6C1azvLvVdBsdc8OWuo26WpMzpyVOPz9a5Wz0PwMukeJNQt4bvRbh7nymkLMMEHA9f6UqkuZWIwuDjQq87e3y6GL8Gj4ht/iBYQ2Wr2t1anTMMrLtccHAIxkV6TqR1+48Oabb3ui2F/5mpGOVcAjbk4bmuW1jwvdWev+H7yyWDVyLIq00TCO4xjgg9G+hq14M1Kyk8IW/wDxUF5Y3VnrAMsVycMPmxsOe1ZxVlY9GUm2/wCuxs276Tb+JPEd7/Y+pWBtbPZKYSfLkXbk4HQnivAPjj4ci0fVbTxBo8Nz/ZWp26Tu0icxSHgg/XFfTBXxQh8SeXeWNwpUG2JXp8vfArkfjDNe2ttoi6rDaywNAI1jjGWaQ9QAeorHErmpnVg5OlVTXn08z5YtL3a3LA5969N+H3gWbVtNm8RX9tJdQWzr5enxna8545c/wpyPc+1dtfTeGtJ0EXlpoena3dQyLLJp9qiZEg+6HYDqOSQvTFaGiaX4x8SaFHffbJ9F+2S+bJpVrBtjij7s56sfqeeK5aGF15pHoYnMm1yU9P66G7Pq0f8AwlGneXqEaH7Ftn0fS1DvCgHVyOEA9Se1Q6ZFbf2df/8ACOLZTaJ5zPfS5YzxDHIQngHgc/jWPPPpfhrSJ7jwSz2ulxTbdYuHhzNdOOqg9Sayb/xFZWN7Z6m0zWOiTDnSLcZnuGJ+84HTP869Cx4rnrdP+v8AI6y3bS5rCG6tZBN4Ej+WaKfLN5meoJ56/wCea+YvCHxS1Twn4j1yV7GDVNK1C4lJtZycRZY4KHtxgY9q+k7rULfTblJ9S8qDwzdQb4NKQDeG7Fh27da8D0zwlp8LGeZYrqfeTuZcRJknov8AF+NJxbIeKjSXvb/1+B6d4T+JOh61Fb3L+fmaDyLwOnkqQPutvZhkj6tXU30OneIvDV5axyG5hgQxeeEyrxkdN2CMqcH7w6V454Y8PavrT3j2MZmhgfy5iV+UEAnaMZ6AgnsOK39Hk1Dw/NJHaXNxbXDOROoJCbhxtZejf4d6fs1bQxeOqQalOPus6TwDc3Nv4c063ngumWPU2jeaC4IMYQZYlehAz1rrNIvrfVZNYuY7mzvbCe8jiBTCuf4SJB0Oc4z714/p/ijUE1i+vbe6eyvGjZnit7QvFljt+VRwD8v616T4KsZLPQtEsYGivp55jcTGOJYZ1B65U8OuDyD6Vje7aO6nblTOQ134e6SzvJHfXcULSugyB8hB+6c9O34VQj8FTW1v/ouoRTKvQMQD+hNenXdnY3yajpoZXikuDtUIUKMg+bcpPGCy8g45rnNG+xLdJbtDH8vy7NnGa4a+Ir4ed1LRnVTwOFxEOWUNu2h59f291akR3CcHO0jkHFZF5OsYweMV6p8ZHtoPCum3MMaIIrlk2qMABlz/ADWvEbm4e5kZux9K9bD4l1qKk9z5rF5esPiXGPwjbqQ3DBQTjNWbeBIl3sPm6ZNXfD2kPqEOoTLNDF9igEz+Y23dk4Cg+tRhFkQDt1pxabfcKvNCK00Y0r+Ip64OC3arEttJCxWaN4yAGwwwcEcVVkKEIqrIHy3mMW+Uj+HA7d81pc5VFu/QlSZ3yu98YwRuOCKduwOKrrxj5qkkIWIscYxVbIzs2yz4fezk8QQJdzqhzmNCAQ7DoOeB9ataBIbvxO0nLgyMx9SAeRnByQMEHFcXaXrz6l58UPzpkxllJ28cH16fzr0K0t5PCXg/UNcmi8y8jibYjhsBg20cjHBDD8q4akud6H0WHoeyik92U0u5LPRbma/nncpI/lz9f4uOPY1h+MtVmm8HXV00tuz3gihZ4v41DZ59G4/Kn6X4y0TxEtrpepf8StQRlHbMW7P8LdR9Gqn8WbSPT9Jtfs11FLBdXJcLEAE+Ve2PqK8OjhpRrrmWtz6meJi6TSfQ4MkbQOKN1Q7iOadCGklVF6sQBX1Vzw+U9p+ElvFb+FvtE0bF7m5KW6SAiOdwB8hYfdHqe1dA9reW0ko09PtLOd0llcc73H3pUPeNBnaR3rjvDE1zpOjQS28xBaPbNbzEGKRc/MpHUZHcV11tfWt/b7Y2NyQEL2ccg89Tn5YrZh0QdSDXmU60JznyrW5eJw9SEYyb0sU9OuIpII7m1uJfLi3mCZxmezX+OaQfxg9BUxZWVYFWK3EsRZI93yLB3kjb+GV/SkvvJvG+2vcKZ/MCNfQrhZZB922ZOwHdulQQSBbtrG4t4zfNJukhY/6PfT+qt0UIOeOK2TORkfiW4+y6PcSK0inyVWUgAmCEfchlTuxPJPpXD3txGug6ZaRozCZi8/l7vmPJzt7AccjrmtrxzeRSWv2e3mkmZpAnmv8ALO7scFj2Zey57ZNWtC8M3mpvDqOrPc29raxMkAihZ87V3t0PGTj65oXvN2G7KKuWdEtbrVG8ppFCruLRB0TPzDehz16gg4rttE8K2w/dqs80hxCXHkygkSZU468IpP4iqltNZ2uIWgmZwYA0wYgnzDuYkSL36daZc6tPcyLHEtlvxdsWaNFO7GByhPYCuhWSOOXvM6i4msbCynmkCwlraa4Ak0xf+WrBVHH+yKoya5bS6wy2iwEfbbdQyWqL/q0BPLHjp6Vg2+lwzwNNeXtm5EFqVV7h1+Xcc9Frct7C0gvl8m7swV1KUfJJO38BxyKTuwSSNa21Wa40gB5btle0u2O25hQY3ZHTnqKw9TvUm1OeZxbtzLJsLvcMSLZQeBxnJpZbpY9PjEk0MzNpbY3Rh8Dfz98A/rV+0VZdUA3XUkJnWEqnlwJtliCnkHpkVLWponoXvA09xDqR0+aG4eKZztDwoAGSFMkLnPetXWhDazWxZLaKCRwGD+ZFgqS7H/xwCsDRraOGQytFYGfzNmTcuWjdfkZt445CA/ga29aju7zSLlVeVSEyPLulkwu4EjB9QSKctwjtYrwvI1nbqbox/JudVvXIbexbHT36e9eNeMRpnhnxnJo+nwwpbQ2fmLu3s24gng43dWPpXsZkv4YVeSTBAy2244/JR/nFedtYtq/xbuJ3juJkWB9xFqZhlYRgZbBNZyWxpTe9zqvC0EjRLdtaXw8uS0eN4wsCbGUL/Ecn8ag+M1nPJ8NtYXy3bak6ZN60hG2VX5GNvQVvSvcNaytHFf7f7OtZF228cQ+VueWPtVP4g2kl54V8QWsjBQ0kmBNqAJ+eHj5VGOo6VUtmTTajJP0PkLCgZHBq5pz6jM6rG7smdoOMnJ96r28cO0b1rX091gVVjCEK4b5xn14/WuFSSZ9BUpyktDotCs9SZFaO4jtNsQVG3AMCxwDnIPPNd1pkUtqDcXfiF4UEcsZkRcYRB93IXHJ9+a87tNavbe32x2u0+WFV49oAIOQemaT7VfaldCTULh7g7i4VmO1SfQdBXVTaaPHxF4O7R3mr+LLW43/2TFcahKwixdXaiOMFeuE6t+lc1qB1TU2X7ZqRMauzLHHGEVS3XAqW2YfKDHj6GrqopcIGG4gkV0KKPEq4qo3poZMemwry+ZD/ALTmrluoh4jtVA/2QK0fsb7QQisfQHmopmhtXAuDGj/3C3Iodo6syTqVXypNkkV0FA3xuuOvymrkV5bv8vmLn0NRaPNa32qQafDOVklOASp2jjPJrX8XaGtnJ9gtbqO+ung3BfKAO85wo9az9vC9rnRHLMQ487ptLb+lucP4z23h+xQSLEGwZGXv6CuRn0NkBInRiOhz1qbSZLyO9ltr2ORZo3KSpICGVh1BB6Yq3q0MqxmSAF0xk46ivPqV5OejPqcNgYUaSja5zEzCGQxsQSOtRSqrLuTr14qGTMsr9yOalsvM3hApbPQAZrri7rU5pxUXeJ9LR29xdeHNZtZfD8eiNGiyxukbBXCnlSzZrA0Nt3gLXoVZQyzQyNnqVzXLrcXMg/eXU8ik5w0hI/KpPMdUdVd1WQYYK2Afr610KJ89KsuZNLudT8O57UazNJeAPGtjLuQtjzBj7taLXmma54PuVSwgsbrT3ElskLFt0Z6g5Oa4MBWj+bHFLEzKxwzLxjKnHFNxu7mVOvyRUGtNTuviD4mvrqGDToL6CSxu7aOYpGfmU4wynuBkZwazNA8QLp/hq9043ZtLmOVbqykVNwLjhkPpkVzxj3pu7AfnUBheR+OaOVWsH1qTnzm7dXGlapFDdW8MkF+5P2qFUAiz/eX0z6V09t4tY64knn3I00WvkNBjodmOnQ81x+lxG3O7bnPWrjQhHLKcgnNVyIx+szjJteRDmM27eXuIII5HNcPLNqEDmPUriwjitstbwzx7i/Pbbz+ddvPtiychQecVwHjdI0u/t1vlgwxJx0PrU1FodOW1GptW3IJfEWqxJKtlLIiT8y7j972Gc8Vmah4s1eYOtwLZmcBWPljkDp0rNmvGfIqxpGgX2rP5qr5Vv3lfp+HrXNKaS1Z9HRoyk9UUrOfUZpTb2sjlpWBKr3PrXe6DpEel22+Zg91Jy7n+VLpmn2GkR7bZd8p+9K3U/wCFTtK0h5zXn1q/NpE9rD4VQ96W5JK2ThaQKqjLGmtIiJzWfe3mM/NgVzpNs7G0T3VwvIFY17M0gZI8FvU1Be3rspCnHuaj0+SRh5U6gSdVYdGFdtCh1Z5GNx3KmobmLOskcpWQEN3qu8rqa29eiHyOOvSqFnpN7fP+5gbZ3cjArpcuV7nNTaqQUrFLznx2oE7egqxqNi9lL5bc+9UwjE8KT+FUpX6jcTS0+UurA9Qa0FbmsnT0kWQ7lYAj0rRiJyK7KUro5asdTQhz5J3day9SrRhO5WWs7Ufm4Aq8RrTFR0mUIW2yCT+6Qfyrr77bLGkw6MoNcp9nuI7Z7h4XEecbiMV0umyfadBt26lCVP4V49XZM9GD1M2O1S4vlVug5P0rckv5LSMRoscsA/5ZSruX/wCtWSX8mYsOvrUVzdb1oWxXKnual9r2klVC6Gbd8Ydobg4P4EcV0eh/ErSLKKGKW0voVjG0+WFYMPcZFebyvuHNVJKJUYVFaSJTcHeLPZdL8ZfDHTb19VjOsy3j5yn2CPap9iX4qW7+MeiLcNPZ6VqUz7doMzogH4DNeJbc/Wtbw1pS6nqiWLSCN3BwT0+lRPCUbc0oj9vUva53mofGLWpSGsbG3tmAwrsS7CuQ1jxb4o16fy5by4mZycRxA8+vApPEHhu60lyCyyoO69q1/hNpslx4gN+rOiWinlTgkkEY/LNVGFGMeaKEnUnPlbPUvhZ4gvvB/wAPotN+zILyeV55XlAbG7HHPsP1qxrnxLv5PNZ40jkkUqXXoAfvfL05rG1qTbnngVxOrz7ieaxWJm3udcsDRitUehWnjCfWLp2ZYQ+BhY1CKqgYHFJfawtuNzPlz0FeRrfS2E4uInOR1Geo9K9A8NWD3kiXl8joHRZEV+4PevVw1Zyjyvc+OzjARpVHWXwv8zo9Gu7y4/fNkL2GK77RLWzuLYXDQK5NuwCnL5kHU7Qc9j+dcpCqRqAgA4q1A4B3BirdiDiutx03PCp1VF3sdRDZxtpEF1BaxPOdi7Sud2SNxweuOfpThaaUWDMsKxx5dz32EHHHfnHSuVLyBlxK/wAucAMeM0nzKCT2qeV9zoVeP8pNrccMd8/2OQSWzfNGfY9jWNcsf1q5dO2wEdO9Z08oOeeaZhJpvYcsoqeIlpFCsAcZHy7uRyOO9ZjSYyc59qSO9MUsb7m+U8bTg0nsOnpNM762WOQnagG/OMaceBIm4df9oVPo1wDbz3XAYuflK7e/p2qGy81UhZobsYS2zu1AD+FjWFrc1zYRGe1VDGVUvCs4kkztGT79a86upcuiPt8DOKnaT3N7VdQwhw2PWuXvtQyDlu9ZUmvCdG6r7HrWJqWpICSG5+teTO8mfQRSSuT6tf8Aysc4A/OuXurnzJDk5FNvr7zTjPFVopIxyxya0hCxhVq30RNHb+fMJJDlU+6vb6/WrpkVRhelR2MVzezNDax73UZKZAP4A1XsXW5u723l2xSW0bEK8mAzAfdJHOfbv610RpTnqcssTCktChr9z5wFrGC7E9FGSTXpXw3s9Qn+HlxN4msbm8tNPIbSUUnfExbG1gf4SRxzxg8VkzaBZ6fJZzedqNl5iqj3TIvlK5XPylMsevcfjW9eXY8J+FP7OurwSy7mnkczblcEjy1OOSRyxHrx2NdUaXs+p59bE+2Wwzx7rl3cG7ivJbWKRoYoYyqbpIguN2AOFxkZPWvPb24uGllmgia5eNkYNJ842hiAT2A4yB71saTBq3im7lh0HSb/AFaaWICOSKE+Up3A7WY8ADA/HmvZvh/8Go7KYat4yMM1yyAf2fbufIUj++f4z+n1qKtaMFdmdOlObOb+E3glLKKTxR4naQpqG1bIJkGJH4Lgdsk4Ht9a9lijmfxxd3mn+JleK1swot5CPkOPf8afefbjrlra2FpBOqtGZI5OBsLYwPyP5Vk39xpcK+K9T1DQZ7KRVMRkTo/BGR09qrCNyp8z6meJio1Eu3/BOauG8VN4esbeSOxvZ9Q1TJ5Ayufw9K6yTU9KtfHFw2u6Pb2htLPasqyKu48cD8zXktzJp9tLp8VheXqtHYyTRRlioQsyjI98N+tVXtG88b5zcvK2JGdsNk9yT1/GuuKPNrV3Tait9D1Cx1Hwe3hu3gt9WvbGWe/EjxMdzJz/ABdcDpzT7+88HXWg2+nXFxdxzXmoM7yq248u2GbGdowR1AryPV1uNL1RbW+5kdeSp+UDPQH8K6Xw54f1fxIGm06NFt4+HlkfauRzj1JqpOMY8zZywxFacvZqndnrlh+88X3d3pHiiOaG1sgggds4PXP86oXt9qUfgSFde0WHUPtd3scwc/KTw36V5T4jjXQbxYtQmiRxGrN5b5Az2+tQWeoPKC0Us2wHKAuePcU4pSV0xzxzptxlCz16nsfl+G7r4hQLb31xY3NjZcRkkKB/kjvXG67Z6np3hV9Vube21uybVQ+6MDzAhPX3rm0mmaUzedKXYYaQk7j7Z6mnCWeNPs0c0qW+d2xWwufXHTNP2ZCzGDveJ6tPN4Xu7nxGY767tHlsI3nXnCDaeRx1rh/jhbG8tPCq+GdRnvbycJH9nV8GaIg9DxjJxk5HFc1c3Fw++SS6naVwFdi5ywHY+tQ+cxKbpJSFGFy3T6elTKF1Y0WYxUr8p2Pgzw9p3hC6vfFniaxmsoYUEVvBbygwlz1wB9457/pXUy350vw8914e8RQyX2pSiaQX0oHloe2D04PTivJJZEIGXdu4BaoWSFmyyg5Hfnmmo2VhSxy3SPRb7xdoVnrNpJF5jyWUTb/swVobiU5ySp9+9eaoTBq15qdqjI95KZJC5yEJPRR2FTbsblVQAT2GKi5Yde9HIjnnjqk9NgMbTSl7mRpnI6k96HXYPu4AzxUsbBQMemDzUN/LFDEZJpAidOT3q9jl1ky98O/G1x4Ystc0uTTzLbG7e6iniKsUZoxlWVuoO3io9Qv5tQuJL66j8uWZg5jGPlAAAHHfAGfeuu8EfC3UNV0S5u7ua3gXUGV4gzEuYxjkY6egz0rkfH+m3XgvVv7K1AiZliSSOdRhZVJ7e4PBrGLjzHq4qOJlQipL3SfRI9Luryz0i2vrnT9TvLnczgfIQDkfXg/oa9RvmkXW5brVLWGW00+2CQajbHDK+MDOK8y+Gc+oRarrOvzaXHqmm2saxwRkjerlBnH5/qa7uGHHhpbXRGliu9SLT3NhcnkLjPGffFZW3PRpv3Y+iILG5kmvJIvOMk0DyrrMqDJRTyoX6lRmqurR3MPiKA3dpbQpeQiW2aJ8+YQeQR/eAI6dRz61xd34ltZ9GWw8PwzSX08YW63EoJpY+evfoRiun0uF5PA1vcx6fbXOrM73NrGk5Pkug3NHg9Aw3AfWuetTVWDidlCbpSXmUPjQqyeA7WPgH+0V5HcbWryaK2wMRxke+K9U+M95bxeBLG4lcIkt4sgyfWMmvGoPFnm3CW9jbiVAcO54AHtVZfZUrM87OITnWvFaWNj+z5GjdfOeMPjeFb72ORn1rZ1e6/tCWGWaC3h8mBYQsKbQVXoT6mssXZmwy/K38QoMjOK7uWN7njOpU5OS+jJbuZ5ixZ2c4xljknHSqDt87NtCBjkL2Aqds89qiljJXI5pk3drMYG57Ulz5cytbMxDPEzfdJ4H0+tJHjPzHAHJNc2vijSmvJ5nedw0bRoFiz3GOpA7Gs607Kx24HDOpU5rbHo3h610+1hmlkhEcUImLOY2ACgKOuam17xV4c8UabqWk6ezSSTwyBH8vAzyRySf9mvM7zxB/algdOt7doYmlaSR2xlwcYXjtxRaW7LC32WR4JSpAdGKn864vbKOh9JHBSkuZ7nKbFZPmFMDNxHvYoDkLngVFOZ1leKX5CjFSBSwV0Qd2iXBpalhm4qawYC7j3/dByfpVdutSxHbDPJ/djOK6TN7G3BqgePaZOgwOajF9crcwyWc7wyRtuWSNiCD9a5FHZT8rEV0fh6MyQbmOST1rGviW6fLY3oYZe0ueg6R4uMhUahJ9kuvL8oXMKja6YxsZegJ7v1q/qkzPapbMIVttpEKb/3YXv5MnUL6k9egrhZLUNx1qsbzUrCNoLe4byWIzG/zL+R6da4IVr6G+IwX2om3qYnuru306O4uWKklk2ZkUYx+I5xgV6b4Ut7u3sZFhS2vkWOZVXznhlAIWMfKTyS38q4nwbpNvJeQyTXMRk3qzu5zH1BwrLygABr1W1LJb2ouPnjDQ/61BOmBvf7y/MOx5rvox6ni4h9C1HII2aOaSWObdaKY982co21h0IOD6VetlZZ0CJfg/absfI7Dkr05SsyGJruxhWEXABggUG2uRIA0suWO1uQeKj8vWo5jKlreSKjNcAu0nJB8uQH5sc8Gtmjn+RseYWsOZdSU/wBnQYBli6h/cCtgC4bUHVX1Nl/tZcYkiXrHz0rn4YNSijNt/ZobbDLagsjnhcOG4c9Ohq+r27XPmSx2duzXds6rJGyEFlAP3geal3Giz5Ur2UEMk92A1ndQc3ULHCtkcGqWoW9gySXU0+0lbS4XPkZ4IBHBq1Ywoy2kcTWpAa6jHlNDn1zytVb03j21v5QuFQ2lsZtskLAIJB2GPalexXJc6nwjbwNdajYpPILWO4kyxaIqN3OBt6ffP5VjwSXUF/cfa4I5Y5JSu/7EfmQHaPu+pP5LXJWcGpWviGfVJbgecXl+0RGFUVlP3wRuwdp6+2CK7G3vIJjC9vFGUGzen2s7kO7rgfwkEkHpSkuo1K/u9jX+1Rtpbu8krwoh3NhYFwBke/Svli38d6w3izU7rSY7WOCW7leMyB2O0jaOdwzxzXvvi+6tdO8G67eKyIyWsknygyMpMY4LHgV8zeCrddvmyelcmIqOC0PUwGHjVb5kdvZ61rl9GYLrUQga2+zAxwqCq9uuc815z4s1fxXbarcafqutX0rAjJ80qsi/wtgY7V6HDEqlWSqHxJ0NdW8Mf2pAmb3TxliP44u4/Dr+dc9LEObsz062Bp0480InmMFx61o2UiMwyQKwE8w/dGasRSTRYLKwHvWk6V9jKFdLc7ywtVmQbZfwzWjHpLbfvmuGsNWkhI+8Pwres/ErYH7yuaVOSO6FalNWdjd+y3ER3KxOOmaYt1PbT+bNZm6UIQoWby8H1PBzVJddDqfmB/Gq8+qhl+8KcKlSL3ZjWwmFqL4V9yLkeu3EsuyS3nCBuVhmCn6ZIq9ZyXDXeLXRUKE5Dy3OSB74Xmubjv41bO3nNdX4S1a1ffFNLsz1BNKvUk1qPCYelS0grG+I1t7cS/aVhuGHIhXGPbJqLS9YuLJXW1iilvJGwtxKxbaP7319KkS70ZZN37yc/wC10qvfztcXMf8AZ1lulz+7jiG52PoAK5qV76I7Kl7JN6FX4hzNp19HP/ZGnmee3WW5uPILybiTy5Jxz9KxdL1tJlWG8022CHpJHFgj6ivStO8Ga/cWdzNqOrxWsl+oSa3aASYjHRC2eD9Kw9Z+HGoWID2mp2LLGCVAyCfQc8frXTOVtzgTi5WOefQdDu51ufsMfmtxk7gG+ozisPXtUk0e6On2Wmx2bY5cxgZHqMdvzrvHmgfSDbXeLe+X/WRHBOB3BHBqjquk2+v6HDa8/bWJWB8cqccZ9qVCpzTtLYdfD/u+anucjYaxbzbQsg+lbEU8cqj5xXkgaRXz8w+lbnhstcOFa5l4P9816yqvqfK18ujFOSZ6EOpxT8LngiuE1iXUXvzDps86RxfKxDnLN61r6Bp19dR/6ddXDsT/AM9COK0U7vY4Z4VQgpSl8jrYGCj5iMGpvOt1H3lFc8dJhj11LXdKwW2MjAuTznitOLS7QqGaPP1Jq02ck4QVtWTXGt2dqB5kyKR2LVj3/jO0jY+S2/HpzXPeMrSP/hKbW3hiAUouQB7966XT9At75XeIQw20Zw0pGcn0FYzrcqbbPQoYCE+SybcjJtdb1bxBqK2djb5J+8x+6g9TU+q+E9TmZ/8AiZpCoOD5g4I/Dmuo8KW9lHrlvolgoBuGJkkJ5IA6mrfjiysrJ2t1I83puzXFPGxcdD6DD5NKFRN2S7L/ADOHstB0PSxuuJTqFwPUYQH2H+NWpr5pAFT5EHAA6AVnXEcqEnrUHn46cGuSUnPVs9iKVPRI09y9S2TTJLpVX0rLlu/LyWOBVC4uLm4UiHPtxThRcnoKpiYU1eTL99qKrnnNZole6fuBSQ2E8cMs1wwYlfujtS6dMhxXbToRjuePicdKomobFmWxkktvXbVW0uALoW8uNg/St6JfkHvXOeILf7NfCReFfkfWuh6HmUJe0biztfCmn6Neajt1QM/GYV/hZveu0u9Og+zH9ykESj5RjHFeV+HrxnRRuIZeQfQ13WnLHr1q0WoalcRyIMsAQAR7etceKSiud7Hdg6jT9jLc898eT2rXQjt8b1ODWBBeSxLhVUj6V6m/w80PUZDJHqlwuM5wAazG+HFiJZAuqzBFOASg7VlTxlJLc73RkcIL2V3UMFAz2FXI2rpZ/hxKoDQ6rG7H7oKdPrXVaJ4LtIdPKXLo7nBLhefpXQsyoU1eTM3hZyeiPOoWHf0pdMmWLXbOR8bRMM8Z4rste/svR9QCTWsc+Ru3MuDgdq47xDd2Nw6yWFuYD1P/ANauiGMVeNoxdu5jOg6bu2dP43jjbT5wULDGQTwPwrnPCL5sLm264YMKw7vUr6cCG5mdlHqav+EZgNSaHtIhH41zShaLR0Reo/UTtkas1pO2a2Najw7VgNlWwaKexUmxxbNRPTqaelaElzTI0/1rckcY9KvaFN9m8VWUinA84A/Q8VQ0Yg3iwt0kOB9a7K18M2tvcRXd9MwdWDJEnUntSq1YqHKzKMJc/Mb3iyHdubrxzWn4CsI7DQDcbdrXDlz9O1Z1zHf6xdx2q2skKH7zMpHy9zW/fyLa2qWsQwqKFGK8u7UbHrUY3lcxfEd3ktsbiuLvp+pY10mqLlWZuBXFXrPd362ltl3Y44Ga1owux4mooK7Lmg28N7eyXl4ubCyAkn/2j/Cn4mvRdS8f2FxpekRw6O9jOCEmEzHkZwSOOB3qr4R0jTdHt1mt4ri+nyDLuUeWWx0Of6V3PhGPQxpV7ca9YRwz3TNFbeZH5jmMjDrgZwPc13TlHDx9pufN+0ePn7G2nmU452GOI3Q/xK9WRcw7Cdsn/fNSu2jabq8XlQjUrQRbYoFgIxIBwH9FrMiXUpNQjgtbaENLJtWLGASx4ArtpYqFVXifP4jK6tB2ktTTW6tFG3zsH/a4p0sqsv7uRT+NUPEr3/h+4FrrGmpDJMm+LEmdwB56VPoOnzeINFur6wtfMmtCvmxKRkKQfmGevTpV+2hbmvoYLB1ubk5dexFdu+04AOPRqyrm4ZFO6Fz7giqt21rIdwjJHTtzVST7GF3eXj0yBV3MFG24261KLJAWZT2+XNZt1eTOuYWckHoVIqa6mtozlFAP+4OtVZJVaMkylc9gcVDZ104rex2Xh74gaI6x2WqR2WnzRJEoaS1LB9oYE57Hmrtz488O28wt/wC0o1k2qR5MCIM7B3PuBXmVwEZQBGXOeOM1kalod1ebUSzePnO9htFYtHr0a0ZNc2h0/wATPFlg4UaRI7XnmnfI7hvlx7cGuFk8Q6jMoEixn3ANWf8AhGmhbIy7DtnrUM1r5YOyBiR19q55003do9SjiYxXKpEFtqdzNcBWZQvoBXZeHrhosTIse7BHzKCCD1HNee2+6K7y4xyetdjosy42q3BFcWJTjZxPQo2lud7b3djrNkNGtbVDrEzjF7cShXh9w38Q9uv1rci8AXSaZFo2jQWF+122zUvECOVcNnlV3YG0Dv3rxrxKco+4ggtxVLR9S8QXnl6Daatei2kfiETNsXPU4z6V24es5x97c87EYeMG3F2R7z9l0LwxZ22k2f2W8mRWa2ubdy73Eqn/AFkoBCqoPbnOK6z4OfDfwx4oV9f19Z9SnsZPIjt5HxCMKDkqOvWvELCCfSJGsdLCRKMb5Sm5pT6k19IfsyNcroGrQ3bJ5n2hJMKMYBTHP5VWJi/Z3ODCYn2mIUejPUILWy06yis9PtYbS2jGEihQIq/gKoS8se4yc/nWjddu/FZ7N95ff+leNI95HJwW9nH42M15f3kMs0xe2cZ2BUj5X6Zao7mTX/8AhCr2bT7+y1b7TdtsLYHGeh/KtSCS6bVUWyuba5ixcGS0uFw+4Y+77VzmoRaO2m6Fpt/a3ei3E9wZdsJO3IbnOO3Ne5RjywSPFryblJ/10OI+IDXB8Tra3Gkx2xg06OJpExyS4yPyFZ89qHB5GD2q94wA/wCEg1vULfWDfwpcxQiNjypAP+FZTTSM5OcZ9K6I7HiYyX70sLbwH/WRoxAxkjOBWr4am1SHUk/siSO3+zg3Du5xFGowC7DpjkD1rEZtqkZOT1rW0aUnQNYAb5/9HLf7gc5/XbUzSas0LDTane9vRhrNjoutav8AbtWvr6+nKgNILcInHTALDj6im21l4e3GJZNUUL2ESAe3es+S6HJPJzgVDJfhQcHGfvU1BR2CeJdR6xVza1eDTPttv/YclyIDEqyxS8uZc4JBBPB9PWrGoaNqtlZS3M9uGSFd0qCVWeNf7zKDkD3I71WjuH8PWSzYC6zdRZjB5NnEw4b/AK6MOn90HPU1F4Ynks5JNfumf7Jaxukn/Tw7qVEI7EknJz0AzRzNLQaoQnP31ZvtsjMmuSx+UDGKi8zcemR1qGBG8sFsGlGFJ/iP06VdzjsTbtwHQClDHJApgYe/AoBwPujFAPVEm7rj17U5O3ufzpg6c8nPSgcPntTJ6iysyqRGvzmtz4IeH28QfEqKbUW+0Wulxm5KNyDJnC/Xk5/CuM8Q63HYxtHEoMuOT6V9Afs2+HLrR/Ay6rqcZj1DVW89gWzth/5Zj245/GsqktD1cswznVUuiO9uLH7Ne+bbuxRydytztPbHoO2K+WP2ovEkOreO7fQ7VGEmmr5U7nHzMcHAPoM9+9fWF243K27ABr5F/aC0uT/hdk3kWOw3SReWqkfvm28sMep45rnjue9ir+zdjk9B8SazZeILSKwvbe3sVuz57ljtJUD7+OvoPxr0Xxv4+1KfRrq81DT7f+1WljtrGS1bGYGPzlucjIGB9TXCeIILSyM1mtkIPsio17bwqHZ5uWck4wBk7ap+EotLutc0oAyQXytJfSJcH5JGUEovPrxS5uhkoLQ3vB66pfy6dH/aVlZWsmrFY7eXBZFOcg557/rXqVvptv4fl1Cx07QGuoRlhcwXBO2UdXQ9R1rN8F6dI0uj3V94PDXV5fT3lwwcHGSdpUelarHQb2+lYT6ho082pPatGSdsm9Sp/wAfwq4x5UZylzSseW/E6zm1Lwm+hpbXuzR9Ve4maXnbE4O1c+xcVxWlWNvZoMqOnGK9ahjurrTruC68RwPay6WJJHYAyStG7I6nv/CK8p1ryLO9ljjuA9vw0Uh43IeQcVVK0bnPi1OcVqPa7VZspwqjB96u2t4uB6HrXKvqtquVVmk74UVE+tNnbFCc9sn/AAq+fU5fqja2O3V48nceKikuEXOGGPSuc0+bUb1DtuEiI6jbmn3lp5ETXF7fSGNeSqjGafN1Mvq6T5WzSv7qP7NJgFsgjavU+1ea3vkrqMgt08uPP3c52nuK07zV7qfNvp8Jgh5GQMufxrI+zyQzDcMnqR3rCpK57WAoex3e5u6cnlwBsfM1b2mbhjNYmksJ3AHSuihUJgDFeZO9z6OnZo5vxrZiK6S8jXCzDDf7w/8ArVhR8V6JqdlHqmmS2vR8boz6MOledsjRuY5AVdTtYHsa7cPO5wYqHKydI5JBvWNyucZA4zSXBKWMv+0QuK7Xw7ZtJaxr+7SAdQGI3D3Iq74m8Iwana+dZzCGZOWzlg/1zR/aNLm5GZ/Vp25jyoV1HhBwyMncGr+j/D+W+R3l1KOFUwDhMkE/j71bl8I3PhuSW4F9Dcwqyq6qMMM9/cZ4rOtVhfkb1NaCakpdC/HGCccVQ1iz/dl1B4rS0+68i5jmEUUuOqSDKsPQ1syW1reRMzKYEbn5Bv2j+ZrkgtT0qsvd2GfDnWLqCzWOb7QqnASUbCmA6DnIOBgYrvHa5up3ihuoZm/0lSzoi8fewCFBJJ9O1eR6boOoafqM01rqgEG8OpgJJYZyMofet/RtWvbe9gl892a3nM0SMcxqx6nFeksQoRPCWXyrVN7I9MS61DTxuluFS9LCeONh+6Y7cDG4HIX0qvrd1eWMca3N0kc/2UKjQQjhi/znO7Ge/Suf8XeIJdf8qH+z3UROHW48wIgz95VU9e3Nau25lVbW+mSSVYw6Rqc85xkd/SuJYypCV27pnovLcPUhyxVmuvc07W51O5kaNRBdRSXAtVcQIrLGq7uCrA/Njk96iuvEGvWwjuri4uIVcteCNowwLqdqxjJPAqnceG4ba8N1KrrLMwkVd3CYGBjmrdnp4jlMkmV9EzjI969GeIio8yPDWEkpuL3RRfxlNbNGqxG8aPeqt9iUbnkGXbt93p71mf8ACftJ+6k8Mr5H2dE3lAG8tGz0HckV1kljbSAFreM5GB8vb2qxb+EpLyFpLWxjXIABJ27gOwFcLxy7HYsFcw7fx+y3LPbaE8e2V55WiRAyh0x/EOgHWo4vGMqX0d5Db6jdXMFulvE7SqgZf9nHJraXQZGiuElkWKUthkZchSODkGoNF0tIb428IR5FYhJJCFVPXHoKHj4290awT5tUVvHn9seKvBt5o6rb2E1ztZcyM2fmBYOfcDHSvOdM8DeJNLiCvHayqO8cw/rivYNSsbuKTy18mU4zvjk3Ae1Z02ma0y5+ymRf9hga5PrE6nxI7aVNUfhOFjs9QhwstnNx3A3fyrZ8O2s2oXf2KCHzS6FZY24+Xoc5+taM8NxCP38csbD+8hFGn6tLZ3ySW86xyg43P0x6H2pRtfTc7fatq0loeRa38M9c0XXrqznEaRoS8R5O6Mn5Tx7Vz2s6HqWlXirqUGFcZikU5Rh7GvozxDq9vMHedLRriRdrMsrOfpx/jXF31tPqXh66sY1tpyykRRSHaVOeCCeM11Uq8+b3kceIw1LkvF6nlUEIa3YD8fpWlZwpHt+RGjPUYqC7sNQ0e6EOoWssBbpvXr9D0P4VNFJsUr1HavThJM+arqS0Hvp8H2xh5abZBuUkfoKhutPginhHl5Qk7sE+nFWkkDqEY4wcqfQ1MGzww5HUVfJFmXtqkepQbT7FhhS8bf7x/rVf7DPDKrJMrLuGSew9a3Y1jI2tGpH0pXskcfu5Cpx35FKVCMug6WY1ab+J/M63w74Ynu2tIY7qKUTYCmME5z3r6P8AhL4B8M2Ng8irJNeuuyWVm+Y+oHoPpXyr4X8Rar4WvBIkK3FtnLRnkfUHqpr2jwV8SLHVbO5j0u8SC/mwrRykhkB+9/8ArFcs6caSvY9qji3iNFI9fvPCmjLLLbrHexhUyHc5Rh7GuA8QWFrbWUtvkMUlKqZFG51xkNkdqt6z4svLrT30iSSP7GYfKddoOfU56muH8b3viC/0yG00PUIIDE2SWyHKgdAa46z57aaHXTVupirYpb6quoSWMN5aTKY3i3Asdp9D/wDWrR1NtKhuEk03TzYRhB+5H8LY5x6CmeGNO1BrGRvEFxE8xQSRPGMn3VwAOeOoFWL+IWkkMs0isSA0Z3bxgdv/AKxrkT5FZHTOUmuXseELY+GWl/dtqcCdgdrn+dPGi2AmE1nP82eC42E/XHFbDeENbVyJLWxjK9c3sf8AjSPpdxYgfaZrFfTF0v8AjXrKpB7M8J0qy3RnTQfYpnSUSQSv8zdCD7g1q+HIdOnMguNW1IzniK3tIAzOfc9qnt49EeXzL3UdNQIMKJZRJj8gc1rv408N6XaC3i1uTaB8yWFsYhj0yoXP40e0TVlcccK27ySfyG3XhG80xhquuXn9jJKmEe+mUTMnoIxlj+VctqviTTrVmt9HjvdUmHWaU7I/wUcn8SKr614r8Jz3kky6TfXYJyBLIF/M5JNS2vxXm021+yaF4Y0myQqFLFN7H3Pqay9pWeyOxYXDrVq/yL3gjw14k8WXo1S8tTHZbsSMP3Y2j+Y7da3/ABLbtptkyq3lW0QwkKnP4e9cDqPxW8dXNsbSLUltLf8A55W0KoP5Vzjazql5Jv1G+vJsnnLnH6VjVo1J7vQ7cPWpUvhjqeteBtFuLO5l8UaoynCZtIo23DJ7k+3pWL4k1Ez3ct1dMQAcnNc7beKL9oYrGG+l8uMYRC3AFa2kaRHqUy3viDUdkEbBkgi/jI9TXPKFnrojsVTmWmrNe40ll8Nw39wojeYbkQ9dvbNclcW5YMy8FT0rrPFfie1uIlgWNjEgwMnrXOaU5keTzx5cb9C1TG8Vcc0pWOauLh0nK3MTcH8KuWl9BgKoArWv7aNohKpVlUlSe1Uf7PjfLKq/hXq0JKcbo+ax69nUcZiXN15argjlhVxobX77QJn1AxWVfWsiqCFPHStEvvjj7ZUE1ujzp7LlZaUjaAowKo6/b/aLBsctH8wq3EcrTbt/Lt5GI42mra0MYScZpo5rRZjHcDniuvifciurEHHUVw9u22XPTmuv0mTzLYfSslroztxScZKSOg0wLgC3ku3dhhkTgZre07R52DNOkrK5ztDGn/Dux8yzlkbktJgfhXb7YLSDfLhce/WvmcVJxqShHY+iws3OlGUtzFsrGOGNf9H2Y7OOfzqh4l1a10+0chkEijjn+dU/G3jSwsEMdq7eZ7d68i1fWbvVrh5JCVXJIXPBqsJgJVpXlsOrXUET+KtYbVb3rlF7+tZcv+rqDnf+NTN/q8V9TRpxpQ5Y7Hk1ZucuZmfdSNJKNx5AAqzo8n2fUoJQejDNMS3EspywUDrmtTTrWwQ7p5wSPSuWpJK6OiHRmhqw3vmsK/i2ENjg10dz5ciiRPmXHBqlcQLNC8eeeornhKzNmrnPUhp8qNG5VhgiptLsbjUtRhsrWJ5ZZXCgIpJAz1roIJNF0rUdVvkg02B5Jdw+YcKvuT0Fe+eC/Cb2ZivtWuIbm4ZAuU+ZYz3Oe9XtL0vTNEtorG3kjEUaAFYVG5mxzkn3rW097JHkA0+ILLwxHLH3JrgqTnVdtkdsI06Wu7KusSR6NerJZ3yeYylJAVBBU9VPsaoapo6qkN3NayW8dym9B14+tbFt4b1JnuLqK2gmhPzAyPuIx6A9Kmvm1i8tI21Dc1unEX7vag+lcyhJX0OipXg4+69Tko9J05+HtRIP9skj8q0dLs7PT5RJa2NnGR3WBf8ACrUiQpEOfmJ/IVCXResmc+1YylJPc5n725opqVyrEKsTNn5QYxyfSt2S8mtbVQtwI7or/qkjDZU+/tWHaWu+I3S7gU5C+ta+k2DSMlwZSLmRuhXrz0FVF30uJq2xNbX5Swg8q3i84qWdimSAD1/H0q3p97B9ojjcIZRIW+WIfKx9Sa1pNJjsY70tKpPAD7c847VW8PafhN0kg3kMwDLw+e9dUE7aGL3JHt9H1W2zqFhZz3av8ivHklSeoNLo2i6Fp91OdMFxpssw2zGJt6MPQq31rRXQClqlzZiSSTJ3p3GfSmWNmI7aWWUv5oI257epNXKo4qxPIm7nnHiH4X3WkLLeaP5OpwsWcRsxRxnnAB4/WuF06YS3cljNpotLiEfvDOnOe+0d6921bWgLfyiQqr+ZrgvFVvbasBJtWO6T/VzDhh9fWu7C4ib0a0PEx+AotuUXaTPMJV1O91Nza2QeC3baxIUAZx69e1bQitIpI4ZIIZZHIVjt4GfSubS3uNN8T3FxcSlmfO1ewPc1YTURJ4jtYA2VQ7n+td0JPeR49anqow6LUsmSS2v57CYgmNyFOMZXtUV7vhAmUloweR/d/wDrVP41XydUjuU4Eq9agsLxJV8t8HjBz3qno7GSV4qQk1it1CLiAiOTrjsaxriFJXKyrsmH8Q6//XrpbOQW7tB/BjKZ9PSuf1W4SS+fywAUODSklY1ozldowda02ORNz/LKBw47/WsrS7iSGUpnOOK6HXrlYbRFIy8hwo/rU+l2dtDppkkt4yGHORya8zGzjBWPpsr55xu9jmdYuTKhz/erY8ARC3SbUCm6R/3cZ9B3NUrbSv7RvmG5ktUbLN3I9BV+KeNdftrWMbLNGChB0rXDrlSZhmVVTTpxevU7uzcWdlJqF1hpMZRR2Fei/si6ze33iDxNHdsdksMMsS9l2swP/oQrzKQXV8Tbxx4Rvl/CvVP2d1ttL8XvpsJBeWzdpG/vMCD/AEroxSvTZ4uVTUcQrrVnvN2/zKPfFUeMPxyoH41PfOdgb+64P61WuDtkbHQqD+X/AOuvCkfXowJVR7mOa9tfPRI7tkvrbh4xxwQO+P5VFYtqDSaS0DW2r6dDp/mlpB+9zj/Cn6jJLp8k19A8kcQifd5SlyS2ByvTHTpzVNLi1khuJXmFnew6Z5MlzbZ2Kckjcvb1H417lKcZxTieNUi4Sakeb+KBC2gNef2PJptxfai8j7gRuAH+JP51hSSKkgXIBA/Guu+MbT2nhTw3BNqUN7lmZXUAZyBknH1rzW5ucXWWZu461smeFioP2lja+0I3pirOj62mm3pZ4Vube4RobiDdjehxwD2OQCD6iuVa4ZgArHPatnQNLjvpprq6vhaWtqgLuYy5LMcKAB68/lQ2Z0oyU1y7miLfTTcQtFrBiDSAGO5t2BC47suQf0rS8P6RYWmfEGp6xpbWokcWcbM5E0qjIB+XO0dT+A71nHw5dT3SXF9KINKVd8l3GQVdT0Ef95j0A9etaD2+n65dvaPfDTpIAsNlatGWjEeRgbx0JJJJxyTmofqdtOKjrKCv06EUjaO13NeaheXesTsxbbCpijdjnlnb5sewFV7++mvvKV44obeAEQW8Q2xxA9SO5J7k5Jp0tjcm8XTre3eW7DeX5Ua7juHUfzpuuWdxpeovY3ON6qrBl+6wYZ4Pt0+oq0kjknKpOLdrLr/wWUnbBHbjpTFbLdetRn5psf3jxz7VMgXtzxVXMLPYkTvjqetO28dcYoj2+WG6fhQWUJuLYXOSTRcVrgvGeaydd1ZbRCkWC56AdqTWNWjt4mEbfMelcpma/uwvzMzNhQBkk56CpcjalSvqzr/hP4Tm8beMobWdnFnGTNcvg/dBHy59Tmvsu0ijgtkhgVEijUKiKMAKOABXC/BnwnD4V8H20ZhaO9ulWe7LDncR938Oldyjdf0rnm7s+pwlH2VNX3Zn6s7eXLwCNvIzjvXjX7T0Bt/DukeMISAdMmMbkNyN4wp6dj/OvY9W2/Mp53DFc74r0G08WeA9S8P3a+Yl1Ayqccq4GVYe4IFRfU6JRUlZnxTpslxPbBYtahWfVLjdOrHkDOeSetdR4f8At13qt1LqGmw6pbDFsjRHDKi8sV6dAP1rjILW4s7yb7Zo5c2RNrtUlX8wccj1rpfCa29hpHmWWsS2V9cTiGJZB8pBIL/mRj8KlbmFT4dT3HTTosPjCP7Dr17YDSrLJimY7QMd/wA6u2lzq32XT57mystXjV59R80EZ2gbVH1yTWVq95eCDXdQ1XQYb2K4WK1SaDkuCoDHjnuaj3eHha6rp1nfX2mSafYRQshzhQXDEj9K6N0cadncq3jWtj4q8NLN4VaK5vYJomjx+7HmtvHPTqTXlfxusl0vxBp66ysVtNJaFfLhXKqEkcAH3xivbPFejyaxYxwW/idFMFpbzW8vG9ZVDEYOc8gEVy/izQvC/ivVNLvbmaW7lW1LMjuQHcuQ2e5wRWU58mrOiFP2nungluNJvHEMX2i4cnAVEJJ/KtzT/CGozD/R9JuUB6eaQn8+a9ut9Bs7W1aGzs4bQLjYsSABhjnOO9Ot4JY42UqH28k45riqY6S+FHTDLo/akzym28G+IIhhVtIF75kJP6Cqmo+ENbnOye/sljB6AMST9cV7K9vM0IbK4PoRn8qw7ixkeVlKL14O6uWWYVjeGXUE72PKB4T8SQD9xPpBA7bWH64rD1Pwfr3nvNIkDk/885R/Wva30q7LH92CvoDUF1o8zAloHXjqBmiOPqPc2+qUovQ8QtbO/wBMuws9rMqH+LbkZ+oro7PzLhlSFC7HtXYXumjft28j8KW00HXCCLG3bDDIDEAk9uvI9q1dVT1sbUouLUTN0/TlS+MMr5ZR82D0PpXG/E7R47DUY72A5juMh+MYcf4iuibV2sZ5XvCYpkc7ww5Ldx9c1V8Wsb3wk2rOwI8xdqFehzg5/OroScZLzLxMVKLt0KHgjVIliETktIqhVAGTntiu2iW4zv8AJRnYfcByQfc9BXlOk3FvFOJVjCSDupxXa6V4ligEULKS0jbRt6sa5cZhJOTlBHNQxcdIS0LGrpcWs3n4UoeHySAfbIxWV4u14x6JFZxQqGnbLyZJLKDnHPvjpXWXEYvot02QrLgAEYx+Ned+LdOa3mXaXeFScZ7Zowc1OSjPoXiYuMXKJoaJcC6hV1645rSinuVR1ZiFHQVyuiXgsJAwGUPUGukk1S1ljyBgEV11afJK5eHrRqw3CKGW5uVy7E54C9Sa77T/AAqwtUa4uYWkkIVu+0HqM9TXlc+sraSeZDIQR705PE+uzrttvOZT3zgVHsqk/hNJV6MPiZ7Lpmi3EMkkMEBkwhzMJQR+tXNV1XT9OtLeaG3jVoBlnbG92/8A114xY694rtlbbMQp5wZDXY+ELOTV4YdS1O73IrHfCOxz3/8A1UfUqieqsRHMaFrxlc9Z+FFnqXibSkutQbMzSN5CP/DH2Jr1SHwp4d0K0fUdTVJ3VcvNNyB9B0ryTwrM8NwWs9TFowYfuyPvcdB6Y4/CtTxPfXWqWLQ+IZP7WtoplHlxSeWqqRwx2nPXjn9K0nVjH3bXaOaEJVPfelza1U6PrV/FNYQTy2YAZmQbevbHX8qZqV3BpZRds0oQBbaFF+aVgMkZPAwO5xXN+D7a2sbV9Jt7+4s9WUs6JLcebkFsqSOQRjH509NF1K8upo7zVpWud4dm5ePJHReR/IV5dau0/djf7j0KVFdXYm1h7qa2ubrTUt5ru6wqiR9nkyjhmbqCOO3WpdT0+a0VbuC2E0ZjQTNA24I+35jjrgnvS2smi6TcTma+huLq242xjKqw5PBOSabpd+NR125miBtrXytiL/Eyk53+zEnv0rG1WpBxfu37br5s2Xs4STtdefUr2t3cSOjRWont2HMkbAlT7rW3omo6e0gDTR/jxWbrGj/2W1jeWV9MLe1geK5jDbnm2jKMewPByeM1p+F76TVNNhaKwiS3iwrvIcuG/iIGOR05rXBPEUm41mpdns/mZYqnRmlKkmkTa5PYzfu1RGz1rndT8PaRexFmgjST+8vyn9K63VLW1mSWZ4ImkZCwbjczKMkAd+KwdP01Zo0d1lnhlCsuyT5l9QR2rvWJjzcs4/ccfsHa8Weea3oc1rFIbOZWcdFZeSKxtGEm9zdCVnwQkad2/wAPpXpniDT5NAdpQ5vonBZQIzvRf9odMe9cBfN/ak3nKFjjU/KRwc+o9K2jabaRhUm4K8jrPDej2+t2E1tqmniReoif7pH0P/6653xn8G4/Je78K3O1wMmznb5forHkfQ/nWtofiDVdNs2iaSO6I/1bOuHA9M96mHjbU/Mj+0fZw7kYjXrj3q+SpB+6czlTqR95HgWoQ3en3klnfW8ltcwth45FwQamt5ldQG/P0r2zx/D4d8ZaSI7iIQanEu2G6ReUPYH1X2/KvBZ4rrTb+axu0KTQuUYds+v0rrpVubR7nm18Ol8LNZJP4kYOue3Wp45kIGGwe9ZtrdAMAeDVxwCyuccjqK6VJnBUpovK2etUb61hkcTKGilU5EkZKsp9QRU0O7GQ2fY1aiy68AY75rS6a1Odc1OV4suaB4y8Q6WFi1CP+27EH7wfZOo/3h1/EGu60fxd4T1SIiDV0sLogbIdRQxgn03glfx4+lecC3j3/ICGJ6qcVLcaDDexkyN8+OuMGuaphoz2PTpZpKm/ePcL54beyjmmtbiFJFz5irviJx2YZBH0Ncx4kv7uTREm0NppCJBvVFDOyjrgEHHavM9Lk8U+GN39g69eWkZ+8iSEKfqOh/EVqR/ELxDpts11q2nWF2jH5pktxExPu0WB+YrgqYOa66Hr0czoya7nnMkl6+fMdse7E0yKCSQ/LnJ9BWe+tzfwwRj6kmpofE+rRwNDB9liVhgssClvzOTW8UxShfqTzIYw25txrLuD8xzxTGuLieRUkuG+Y4yTitnT9HeV1Gzdnueab01YlJpqK3ZipC7nhTircVjKf4do9q7W28N7Iwxj/EinNpqxsEZeT7VyTxD6I9OnhV9o5ODT8fw1fisExzW8bEKfu00wYPTFc8qsmdSpRRhT6WjjcMow6MODQTqkcXl/aFdVGFJHNa0yhSMVA5XFNSfUTiuhhWk9ylyzXkTSkfdP8Iqx/a8dxP5cjeVEOpz+lTzlQTWXcrGVf5Rz1rZKMnqjB80NmaF/rVnsW0hDNb/xbe9RwOn3rKfzF6lGPzCuYLFHO2pY7gqQeQfUV2U4qC0PLxUXXd2ddBPK6/PjHuKDu3bsVk6fqxyFmUOO7Zwf/r1trIjAYGR2PrW6kjyKtOVN6ofbtzzTb/H2dlPUilEgA+VQPrUUsMkx3Fs021YxiveuzCe0f7yIWA7it3QiRB3ogt3R+n19KnnmjsYTIANxPAHc1ltqdMpuq1BHqGk6hbeGNCt2uJY2ym+VTwUJ7VwPjP4g3F/cNFpzERA/e9a5nVNUvtUlZ7uZmDY4B4wOlUxDHt/lXlww0eZznqz3lJxioxIri4nvJjLMxLHqTUQQqxYdKt+Wi+hpsqAI2GFdkJJNWM5aoqDlhUjfdqNalKnbmvSWxxsjgjEkjKasi1kVgFTI9agtTtufwq88rD3+lcNe6kdVLWJo2/8Ax6BemOKoT3LRucDtUthIW8xW5HWrtr4dur2CO8JMdvISEYjO7Bx/OubRPU36EXhbwxqHjC/kjs9kSxbfMdhnAPpjrXrFp4ZHhW0is9EsTLJLj7Rc5xI/tn+Ee1TeC7T/AIRexjs9PjJlxunlDYZ2P+cV2OjeIdLa6MOsQP8AOeC42kH2I4NOopTXu7GEa0VLU42bTdWs4zdSW58octucAgVPYeJVtPliKgMPmMoBK11/iaTwrqWiXkUOsFI8YJBDEH04PWvFp9AvJrpYbSVvK3cKzZ3D+hrKnTqJM6J4qhdJvU9GtdWubq43Ws8kpGN43ELit7V9U1G+sYLaS8JijbEcQHCVi+FdPt7HT1Wd183G3IHQ+30rcub+ySVGsYMEdWb5mZvUf/Wrmq1Gnyo2SUveKNpoMxljmLtsOd4k4P1pqaXbreN+7eGIHl2bO76V3Vlpdq9tb3l5dbg0SyOjnZ8x7ZqPXdY0e1uZNPjhSGaLGT5eQdwxx/jXNOCjrI1jzPYyNObSwwjuJnWIAj5Rgse1bi6pYW+mx2tgTNJGWbLAAknrk+2K5KWOGUloY3VM45GcD1+lQazfrHYixt0ikED7hcqMHHce9aRhCrpFmcnOnrJHcz6tp80EbFfOYAZOQAuevXqam03VfD8cwMzTQKuAGaM4X8RkV5TDcPNaC8j+VmHQEj8cU7RdSuvtRWSSVkAY7guTnHHvivQhBpM4ZVldLufQQvrN7NWsLiJ4mGN6NnNcnrt4SXjU7Svf1964/wAI69DY35n1DO2VCCobad3Y+h/Hmres6lJf6JO+mK8pDEzyFMeX7Z7kVNSS2saR1Vzn9c1QyXAhkkyqHcpyKxb/AFJFG4uQD09T9K6q2bQrLwrIp05rq8mjIuJi6tIg6DZu+77fSvO7jTLqGYtOsiDG7dM2WC+/pXXhasVHlPJx2GqTmpJ6GL4unWNxdPgMASPWuX8Ou8+qCU5OWyTVfxXq39pal9ntWZokO0H+9Wx4ds/syBn6kc10xu2clZRpxfmdH4pX7XpsBH306H1xXM2zsjBh610d3JutkyeAeKxJINt1ujGUbn6VtLU8yi7KzNDzDNbhh99eRXMCfLtNJ8pkYnB6+1dJAQhIJAHc1V0XS4ZtalvJHd1D5VFXcAKwxVdUafMz0Muwzr1HHoN0rw7Pqcy38yr5Y4RWODipfE8kNvbCzjY7m7cYAr0S1a3ggRW3wFsAbk2qc/WvJfF9xHJ4nulhxtU9AOBXz1GU8TX5p7H1FVLD0HGBCLhYbYQw8etR6XZmS881uoOQaroQz+9dV4YsRIyyzKfKB5969+nqfL15cib6s6XSo5IbHz5OZXX5R7V2XwL2wePbSaV/3syyRgH3Un+lcPqepMsZS1jMjjgAcCnfB8a//wALg8P3l4Vit1uCvlh88MjD+tOviKfLy3MsvwGIdVVHGyR9Z6h/qmVRkk1WnkEgJ7rlfyFT3ThkOe3NUgflf6j9QK8aT3Pq0UNRO20mAO0+W3Q+1cRp/iqO81MQ6jPb26RqitMU2lmGCrbhx1OCCMHNdpqWPs0+eR5Z4rwu+Db9Qjk6bwo+mRRha0qdRW6meJpqcHpsafx1uv32jW/+jsTNKyNGpUeXlduV6AjkcVwDRXF1dbgMRjuR1rt/F1ib3ULOXBMcIdR3wT/+qs/T9PWTy4S+xSwDOf4R619DynxdSv7SV7GLaWTMykZ68muo0Yz2gcRCJo5ABJHLEHRwDkZBFPGmvZO0EygSIxVvqKefkVsde1UkrGDnKMuzRd+2Ta0X064Yu0CGe2CqFRNoO5QAMAEencD1qx4F1CztXlae5Fpc/aEk+0/ZxIWiHJjU/wAJJ74rDjkuIYLmCKRokuQElKcMy+meuPpTS2yPaDyPU8mp5TqWJacZbyRpWGqW1prt3JdLLHDeRTRNJFy0PmA/MPXGatWtnpdprSvBcQPBqGkyrayTjYkU4Rlz82dvzA469azvC8MNzrzTXEcdz9mhaaG0dgFuZOAEOfqT+FO8WSG71SGExwJ9kto4HSBQI1k5ZwuOwLEfhUNa2R0058lHnlbfQ2PDGnrPr+maOZrEXVvo5jQyhZIxMXY9RkM+0/nil0q70+bXdW1OCyhmhtdJkUxyxiNZHXCO5VeFLZbgVzMduF2s3Gzp2wajnvPsqyIjlFdcMA33hnOD60+Qj66tLR6/8MdH4blbVvFb3D2NvM7208n2UIEQ4iIAAGMdhnrWVpPiDSrBb7VpNFV7W2iEIhiYSHceSx8wnsMd+vFcZqOpXLTN9kaRSylCVOMr3H0rMXTnkcNPzScb7FUsSoJOWr17FCd5rmVpCOCSQMdBmvdP2dPh+XeLxdq0PCswtIZVBDccSYPQg5xXJ/CjwZH4m8RiKRR9itAJbgEHDjP3Pxr6ftIYbW3htbeMRxRIEjXP3VAwBUzdtDuwFH2n7yS06F1Cd5+bjGMVIjcnHpVTd83tUkLZB+tYnsFPVpdtxD79c0y12qDtAAB4xUWuSbfKJPIbg+pogboME5HJo6gfMP7R3hOLwz4quvENhcPawan+8jBX92s54k/Ejnn1Nc3Yz3N3e6JYyabpmppBH5g8uQBifr68V9HfGvw6vib4d6na+XuubZTc2x27jvUdMd8jIr5bt/scfiCyOo6Xc2LpaZ8y2PGcdeKT0MZo9T8PSRXmjaTDY6zJpk9xq8rPZTtuUBDyuTwR+ddHeya8YfEl9LYaZqMckiQELgFgOM1558P9Z0+8sbZ77Tp7qz0uKVheKp3MWY/e9wP5Vt6LJoLaVY2v2y/tW1C8a7kL5+WNOef8961TOOStsdxKLWS8uYZfDM0boltGpUkIGwTkY4yOK8o+IOpXkfxKh+zwLZxrbRmKKLG1Sclx7ncTmu8/tb7Ro1xfQ+IpJVmMs8caAGV1UeWgGecmuYtNKtPETzXd3Z3MV0JC1oyyHeg43YzwTuBPPWufFJuNkehgHGNTmlse0+D/AA5ZX2gWWpzsZmnhWQKeFQntjvisjxAbeH7RCFjhlibaqbh83oePWszw946mt9EGiRYlu7cFVYqVVhn3/wAivMNZ164/4SS4a48yB5pczNG+4A+tcdZ+57iOuCjzu70O0m1S0OSuUYfejPUf41ky6jGtwX2ZHtWBqjzeT9se7jlt5JCiShwNxHJ+XqKpwRtOC0TFto5welcSoN7lurbY7eDWbXHzRuP+A1INQs55QqTqmfU4NcZbRXAOdxUDvWgbeaOKN5lLJINyFuc4OK0VG3Uj2t+h3+maFbapEGKxzf7wBqpqfhmTT3drOZreRgMbssuR046iua0u+uLF99rcSQv22Nx+R4rbufF9z5Pl6l5Qcj5ZR0z7+ldkXDltbUjmkndM8qvPB6X3iDVptevzayxxtLbkDKTScnr/AE681HpMtv8AZP7PuIYpLab5XilGUb/D6jmuk8U+Ibc+ZHJEkpkGGOM59648tvIKpnHQHtVxpvcmriVYxPHHgr+xs6lo032rTtwDqDlrcnoD6r6H8DXMR3aw30JZgCnf0NepaXdNE7JcIJYJUKTRHo6HqDXlXjHSf7G8Q3WnLIZYoyGhf+9GwDKfrgjPvmtUm1yyMItSlzI7jSdUQhpZpMqELsWPQAdBWVaiLVkNxdTmFy+MHJB9gB0rk7S8nWBrfcSrcD/Ct7T5vJVQOCg4z6nvSwuEUZSZWLxDaRNc6RbZk8vUIRjsc8/pVE6bIpO28ikX0DEf0qW5YnGOg/WhpNqkL93bya9T6vG9mzhVWXQtaTb2ZQObZPM9WO41qxxbpRHGMnH4KKyoJoIrI3IYeWq5yK19Dl3xBm5dvmaufEVfZRtHcWCwv1ms3PZFwaSzx5ZieKt+HbmXS7l7V5jDHKTskP3VY8Yb2Pr2rYsFHk/NjJHSs7Urfjd1B6GvLUqnNzNn0joUeTkSsa0K6xa3MjX8qiCQDZKpPB/hOR27V3dvDp2qaRClxbWcN+WRZR13MO3GD2rzHTNauNOi+zzJ9rsx/wAsnPK/7p7fyruPA2p6FrGuiaO7t3mZNhtLj5HA9MZ+bnuuamvCU3zQ3MqSVJcsti1d6Lqtnq9pc6Tei3MgMbySwCVyR0Ak4K8cYzgYrD8ZeIfEfhTVrVdbEkmkMG+zTJlmaXHIOxwSR/tGvV3XTJ5HsyZrPaVjXOGCkjnaT1/Gs7xR4XsJ9ONlf7L22LKYt7Hc3PTgcH6c1hzyWsloaadDxHQfF2r+IfEDwiz022afdI8srOd/PU89fpXpvw6jvoPEElrqOpQwXihSsKQri4h9Q3JGDnjrUcnw2ttIY6lp18LaGNVXyJI9xQHqS2f6Va0HRll8NawtpaLaa5YuWiljfP2o7flyWz1zjHSs5qUqnu25e1tb+ptDlVN33OqhaRb+98yQQm4feAEJjeMfKAT6nB/A1i3+iNZQT6jo9zNZTR5ZIUkwucjdg9u3HSodE0vxNbaPBe6veW+p3G5ZFhjYReTj+FsD5iDnpWh4hkbS/Dz315qxkjdvLkiMJIDtzgEdMY71zVYySairv+v60LpyXOik2pX72VvNrFyiSqCrEOQHyeMj1qe21G8t57S3s9NuJZp5S32n7sCoOoJ+nOOCfWsnw/pNn4of7XJc3V1bxDy5Io8rg4yCCMMD+ldv9ntbaxg0u3aeS08o7zvO8DHGT1z7n1rkwOCqKTxFfWb/AA9DfFV6a/d01oY3iLUtG07X7ZJ7xblrgDfEXJMRUYyAOMH3rF8TabbNPJPbuJHliV4iihRgdQQOPxrdNloqXV9avolm9rbtxJInmeaMDBy3zDH4iqNz/ZU6wW0McQtw8qlSWZY5UUfIeeAc9/WvVhJp+6zz6kISjqjz6WSZiduEUDGTVVo5PtKPGyE7Czur4249TWh4ksbb+yxeabcXUkcSqtwsqAbJCeRXJTXNxJA1vbuFdiFwFyTXqxnzWPIdLkvffob9jd2+WhjmaV2bllQ7VHoP8a5b4o2cY1exuFIEs9mGceoDMAfxA/Suq0bw4NMso9Y8eXr6Zp33rexU4ub09sL1C+rH8K4z4talpmp69bappYuoXliCPFIRtjVcBVQDoAOKv2Uv4iWhyuHK3d6s5vawb3FW4Jio+fJ9qpW9wxI8wAmtKCVGxkCtYSaOOql1LMM0JXO4q3p61dtpk5BYYPWoIIYZOqjP0qzFZW+f/r1upM4J8pOrru4KsR0HTNaENx2DgfjVOKxt/SrK2duo+7mtEzlm4sneSErhnXPpnrVCRGjJ8nJVhhkI4I+laEUMSjhFFSeWhzQZp2PDggNL5YWpFWmvwK4z7DmIJOtenfCa2+16f5tw2/bIVXPYV5i9ekfDK/S2iawPysgV/rurGv8AAdeGt7RHpGoW0KxBVUVgTxxqW6DNa9zcI0JJcZxnmuXv7ghiNw/CuOSR6MWFw0ajPGayLycK3BqWabedufpVKaIE7maoaL5yOWQsM1VlkwDSzNtJwapSvnvTSIbIbmXaDWXdXGF9Sak1RnX7oO3vWZuLNk812UoK1ziq1HexMkSsMtnNaNpo0lwQFOMjI4qvpzlZQePxGa6uwuphHlZCvbjivRpYd1dInnVqvs1czovCcxI3SOAR97bgD8TUV1aajpY+SVLiMdQuSBXQSzSyXDM7M2fU+1I678JjJY4Ar0IZdB025PU8+WMblZq6MCz1hJDia2ZSO6HIrUgvrRwP3oUnpu4rH1GA2N9MoQfN29DVMq8vDAEV4tRuE2jt+p06keZaHXFlCluMYz1rnLq5a5mLHoOg9BUcAmiQqshCngjNTRJHwp49eKyqVb7F4bC+ybbI0YAj7uKSSVcbQPyqaSAYyinFNFuvUisbo7Wivhsg8gfWpMKwHY1K5VRjgfhSKAx45p3FYpMu1ivvTwfkp14u2UcdqYnTFelRd4pnHUXvEIbbMp9DWiQThdv41mScPmtmKRJURm2qAvbvXLit0zeiFkjJcYK8EEV7B4Du5I/AVvbhEKeY/wB5c8Fj0ryNFnkZWhjLAHtXrngpc+FLaNsjaXP/AI8a8+tK1mdVNXujYklFvevEVDlvmC9yOxq1DcWzKcIUPp1rKv7fTtceLS7y6Frdxn/Q7kPsz/sFu1VLmw1jQ5zBeXMpGMD7RHz+Dj+tdkKi5bnnzoPnsReI7S1sJGRbNXFwuSQcEHPXArpPDPg+8sYLPUvttwt8As0ULAHjqvJ6/Sud0hpb3xDYQqcbnIyh5VgMgkntxXq39rK1lG9i0d5qjp8hdtpbjqOvH0rjxOJk4aaHoUMFCE03qyPxNoVtKTqYljs3kA81GbC7vUY6VFqwnsdPtE0OKH7QNvzGFWdyRwcehNFyJ/EHhiLTLi6AvvM3jYMlnU5K+mO3NVZLmKTxdp0CMsMduyZy4yzDqpryp1XzLl2dj0qdNLfoZ+pXOsah4auIdUsbP+0/PjAhmcgMCevyHtnt6VJo3w4JuPtWs6i1vN0S3tmZl344JZjk47V0eoz3OpX11bWcMUUNltJu5Xw+8/MdoHUY9SKW2vLu80+w1No1lvtxWBEkymTn5yO4xVwqJrlauN8yWjsS6Ho9jpvh+XS7otJdyk+ZNL94g5xj0x7V5vrf/CUxwi18jSUs7dzgq5Z5+fXtxXf2trHJqEfm6/eXd5KrHyy2Uj9Rt6j861P7B0y6kiSa0SRIIsYHGT3bb37ZrppXTVloc1VJp3ep5JLfW1vGq7VWNlAG842n0Ios5LLyJTJebG7CPnJ+tdLA9g2s6vocPg1dRgswjvNGQzA+pDHJ69AfWub8RaN/Yuuy20MDRHO4oDuHPPHHTtXXGqm7HDVw8oK5Ws5bWe6P9pXUlrZgHfMsZcj0AHvXQeH9WkuPtFlDI501WZlP16fia5q//s6Gykh1LUbXT7eQYd7iX5sf7KLlifwqsfiF4Y0WyW28O6XPrM8a4Wa9XybZT6iMHc//AAIj6VbhOrLbQzhKlQpq797qdtrL+H7XQIr+58y0uIpg007SEKwHRRjr24GTXkHjrxpea/dGy0tJYbPkNIw+aQf0Ht+dZ+u6trHifUVu9Zu2uGHEcYG2OIeiIOFH0q3BYRRxo4Toea7KWGUdTzMTmC2iZWlabDZqkkuHlJ6mti4naK3eSFQzKpIBPBNSx2sclyofJUDIpdR8uG0kRiiLsI5rrUbI8mVR1JJvU5g3fiCZt0k0aJ2GOBVPUdQ1i0uxDHdh9yBshP0q1HqUMUTK6vJtPBUUsE0dxqEV2bNiqADazAZrmrVYxjdPU9fDYeUp+9BJehq+DdI1TVLjzb2SeRD0HP8ALpXqlnpbWVqI444wAvI2bW/OsHwh4t0yS5SzubT7HuIUOWJGe3T+ddD4x1OGwsZD5jhk7CQ4YYr56vKrVn7x79KEKcfdRzXjLXbnTopLV2V2YDYC2QPXPuK8zmZmImY5ZmOT61d1m9mvp2mmYlicjPas2TJsWYc4Oa7KFNU7GFd88GXtNt/MmGenrXrHww0qz12O+sUk2SQIuw4yOeteKQXrxjh69Y/Zqv2fX9WBkA/cr16d67az/dNHlYek3XUn0On1DwHc2sksjajbGJEL4UfMQBnitnw54Zg0HxRoN1JqRlee5R4zswCM9MevNTauZbeFmDPIWb5yWyACelV9R1i1udW8Mx28jq1tPGHx0J3KcfpXlq3Nse427bnt90cK5x2NUW3bM+yn9MVbuWyWHtWeX+Vev3auZiiC/ANtJkZ+Q15Vc2Udvf3l1Nt/e3G2NTyMZxmvQPFWprZ2v2dW/fzDAA/hXua8/wBUZ2AKjeg5bmu7AYW79pJeh4mb49w/c03r1JmYl2+tUpbZWYtHhCeuOhpLK5Fwp4KkHBB7VYK/KBXt6HyrUkyPUfNmjjmUKZtuJRnG4jjcPr396pR2N/OQc2ka9fnuVBJ9AOufwq/8x7/pUTorc4/Tk1HL2ZsqylLmnG5mTyCPAO4MGwVI5B6YpNVs7qyvGt7qMRygAlQwOM9jjofatWKd45WmSOEy/wAMjxqzKR3BI6+9VrX7OlzJcXkJuiVJQSM20uT1Yg5PGfxqGmjWLpPZ6+ZnQW6s29hmrWViHb2qe7ezltGuIoPskqOq+XG5ZZAc5IB5GOO+KsS6KpnFtDq1rLPIqtCjBk3hhkckYz2xS5inh5P4Xcx7mVsMVOB3rMmhadtz5IHQVs6bpl1qQl8pVUQrvlaSQIiDPUscCrSaPqFvp9zbtCqS3txbwQtuBDqTvO1umOE5FDki6VCcle2hyrQNuJ8sD9Ku6ZpN9q2oxabY2xluJDjYSF+uSa09V0drXVoNMWdJZZwkkbJkcM2Aeceles/DXwrHa6jqXiO4k81726kaGPghFDYBz6nGeOmamU0jfDYGVWbUuj1Om8FeHbHwxo0draQRpKyqbh1z+8fHU81thvzPSo2Y59PX3qMuSwPbvXO3c+ljFQSitifzPn2+3IqWJjn26VRMh357E4q4hwnpSKMvxK+23Urwd+BT7Jt0S8kkjqfWq/iLmOMZOTIOMdamsD/o6k/5xSW4MkkCeaQ65DDB9DXyV4o0rVvD/wASp9NhnjZjHIUglbICEkqBnqMHivq2/kMaiQZ4YV41+0l4esWisvGD2skk1sht5Wjk2nB5Q4785H5UNXIex5/8MhrDeGr+1gurWwlmu0jkRwMFPm3MPpg10uo3k1yrSx6xpZhWLEiNFtMVuvAUejOSK4Dwpcf2BqVlPHLNdSNG05t7obU56ZOfrXb2d/8Ab9PXXE8K27yX8yzTxRuACkYCqAuOm7vVxZyyKfiDVpbPw7eN9ksbe+kijW1NocmJQwKpnsepP4VT8FeIrtdIhtbmVVmtpC25+uG/x71gfEfVr/QvEENi1rE1s6m4ntpYQpJY4I3DkDCgj04rR8HRaXr0MsmmSSTYTMttn9/B7lf4l/2h+OKwrxcjrw7jFW6lrxHqS32oNHb5it4y20F8EE89frmq9raRzxBpUWUD+8xqje2cn2oxrIFfeFy/GQe9a1/cabY3v2LT7hrpIhskmIG1n7ke1cyUeXliatyTvI1X8O6U2mDUYrMwZZQqMQ3UckHPr/OoFhSFAsewe4UVX07VraGUx3kfm2xUgKrbSp/vDtUl28UMyR28/nxugYbl2kexFZQjJaSLnJS1iWYicbeCfapy0jxqjv8AKgwoz0HXAqvaMyyo7gOgPzKejD0qeOLe5O3AJyOaqxFyzZLB5beZCzNztfzMY/DHNVtd0+S8VeP3fcDv7VdtLbfKAmGY8cmukngs7DRCbmaMYXcT1O70pcti07ni3iy1NlGJFRtq8AY/Ssm0vF+xSSMpSRcYz6V0XiG//tK6+xhyYQzMvGcHHQflXMzyEWm0nkt0x2rqhJ8tmY+zTlcs2dw874Vjnv7Vh/E23H9uRq5zNDaRRyY7Ntzj8ARXb2dnb+HfDY8Ta9CkUTf8eFq/El7J2wOuwHkt07V5fqFxcalLNf3UpeeaVpJCe5JrS7FGny3KWlw771EJwe2fXtWu+Y22HGR1rKtVJus5yRWg+SvvXbQTS5jmru7sO8wt9KSVvkODjNNQYUk59BUc3yMerHIGPSuhye5hFalW7Z4bCS3RjsLqcH15/wDrV0/h24bZCT/EozXL3LNcXKxBSEU9+9b2mN5cqD+EV5dZpnqYNOKud2tywVXXOAKgu7/5CoG7PY9BVAXf7oAdqgaUScg4NYqJ2SqDxPv3etcxrrKrlgxDA5BHUGtueSOGJucseeK5LW5meVUUEljkgegojH3ias/cOt8L/FLxrpKJbG8j1a1TgQahH5uB6B/vj867+D4y2GrWlvY65o+oaYIpRIHsphNHu9dj4I/BjXmeiaKDFC0uQbhd446c109r4VjlkLNMhiWQqOOcYPP51lWrwbaaOempJJpnqcvi601zS4rTQ/GGlwneftEeoRPbu8bDG3JBX6EGuosAscklzCttcvIVz9nu4pBkcE9c/hXkujeE7ZplUtuRgUGR32ZI/Ag1al8IwfYZZl2GSIoc9zydp/EfpisHUhe9jZTnax6p4j8+bTZbSSO6VWdfKkgQjLZ+82OgHT0o02bTtP8ADQtWs/OLybjDInyh2wWZs9smvNbPQNYtrIqNTubdBA+PLuGXHIwRz6msTxA2oeH7Kea517VZ7lpTHbwtfOcnGS3B6DIoj7O+hXtZ2tY9XmvrPQtbM2k2skQvmVpdkIEQ2j+6uCG962xrKPMpkt3lilILt0K4+tfLUGteKmf954i1Ug9jdPj+dSzX2rMn7zUr5s9c3DnP61U4a7mkeZ9D6X8VX1hcafBB9oWAKSJPLZQSuMYIPBB7159qd7YrA8M2tWtuzFWJWUB2I7HHsBXj5aeRsySSSZ/vMW/nSR5SUbVGc9KFTi5XFK6VrnpGoajoss7NPf3dwGwzRwRkB2HclsD9KwdS8bt4fvmh8M6Pp9pPgN9tuB9onUkfw7vlX8FrPivI1hVpSAVHPNcnqc5vNSkuFBw7cfQcCvWwlJPpoebiZWXmat9qWo6rem+1S+uL27lPzzTuWY/iaytekLasI+f3aAc+p5q/prQxzK8i+aqrkgnAzWOkjX2oy3G0DzHLYHQDsK7sXP3FBLQ8qC1c2zQtoBIN2KuQw9guKks7c7RxxWjDBwMCuJROapVsR2ilGHFXIl+bdTfKIbcKlhUCtUjjnK5ZiJqYFiDUKgfSpVbA6Zq0c7WpMmeKeOOc1AHOOKGY5znrTuZnjnaoZO+elO3HpUTc5rjPsYoW3QzXEcS/xMBWvp2oNY62LwH5N21gP7tVNJgkVJbwrhEUqrE4yx449ajK5J5J+lKSurMFO07roesx3i3NorI+5SMgg1i6jM/mYVf/AK1cx4d1lrGQWsz/ALljgEnOw/4V0F6zfe7etcUoOLserCqpxuhkM64KtnNV7u4H8LcCq8s2wnOTVO4kLe1LlDmHyzZPB5qEnNQ5JNSL09aLWHe42VVYfWsq9gELZHQ9K2Cap3674/ftW1OWplVjdFSy5mQA4ycV09jvSPDqRzx71zMKNFOqtwRgit+3mklk8x+c9h0r2MK5KS7Hj4pJxNQyZbceCeuKnkubZbERLATcb93m56DHSrFlp9nNpR1C5vjGqvtMaR5Pt7VQ1u405miGmQzRqq4kaQ53n19q7JYqM3yK/wChxRoyiuZtGRrjeZKszfePWq0E0UZxsDH6Zp9+6shBxTIrdlwV2/XNeRjYe/dI9TDStGzJtqdSj+tNbk/LG2aNsy8q360wiZmG48dxnrXCoyOm6BpZNvy9KdHhlDPL+AFS/MsuYQEQjlTyKQQbZdzPgewo5Zdg5l3ISmJM7SR2NTCWNRjGD3xTpJMN+7BI7Z71VuJdnzHaD7ChU5voDnHuOv1UhHVs8cjHSs9pME46Uk87Sd8Co1Rn6cD1rvpJqKRzySbuEh3CtGwhea3Xy1dm6YUZqjMu0Ae1dh4AlX+zbhGKgo/cc81GJWhVJ6lOOLVoYRiORF6cCvS/AxK+GYt7OJNzB93c54rnJJlxyeK3fDUn2iyaNQQUkzkfSvKr/CdlLch8TxmaWOPeF8zgtitb4e+ItZg0+fTdVZNSs45Nsdverv8ALX0DfeH51meIoCB5itwCD7im+HLiNppFUdAKqjN2NeRN6ndQL4Ltbn+1Bb3GkyoCWIxNCuRycHBH4Vb0220bV7eD+w/F2jbIYykccs5jfk9w+CPSuR1JVmtWWRQykYIPeuHubGyS8Mj8MP8AVq3TP1rdQo1vdmrHLXliMNepD3l+KPd/CvhvUfDstzJEy3LSqSrC6Schj94KQ2QDx27VQs9BkbX11DUdAuUfzi5eMMQ2BgEj/CvEmt595dmcAH1rQ0+zuJpfMeWX0A3mn/Y9OTTucH+sUor4T3+7mjluGgkhuYrR+ZFW3Kbz7k81hXOo2Og6vDc6bc21tapkNFNKqhQRzty2c/414T4m1AWqvaWkjGU/62UMflHoP8a4iOEXF4I+oJ5JrOWV04vc6aGbzqRcnGyPqiTx14ThZr9b2Q3hVlZ4ZQUUnsNucism2+L0Gm3s80Lzag8oARHh2rGB6cg89815HbQp9nigjASNB0FK/l2pNxNgRqcsTXbTy6nGzuebPOq021FHS+IvihqumzSppVsY7i/czTAyHk9iQuP51z994g8UapZNcahqM3myE5EbFePr1P51Fb28d/fSalsZnlOEVh91ewq/rxt9J0tHmjZ3dgscadWNbRw1Omm0rI5p5hXquNNay6nLDT5JZPMmYu56knJq/DZ7AAq/pXSaVodxcQrNMq24Izs+8w/pU82mwQKfvH6mueWJpw21PQp5Xiq3xtIwLeAqRwQa24I28rpnIrIv2jyI0U9eoOKhiRUIbdLkdvNbH86FjVbYc8hqSfxr7jXmuFsopbhwPkTgZ6muMjvJdS1ZPtbGRGbG0HgZ9Kt6jb/2pqEVtuAywBJNbk3hmz0nTPtqArKkiYJ75PT8q5sRjotcvVm+FypUZc17mzZeC9HuYlIurqMk8gqpFWpPCOjWGGa/kkY8jEYAH860NMfheSASCfxpt8g+2AvuCBeo7YrzXUmetZXOe02aOa/exRQPLDKjkAnPUc1geKNdm1C6IDMiqoVgTnJFdFHai11d7sY8ps4wfQ8/j0rhr60f+1LhecbzXRTSlK5nUukM83c2ACc96WFGa2lU85yBViOz8uLcc8U6JMOVxW0nZmS1RzhJBIPavSf2dLxbfxrcQsA/nWxAU9Mg151qa+TdOOuTXf8AwfeODxVprrGNzrtOByc1tWlemzClTameu+IvNvHaONSdhHPTI96xIo9utWjOgVorhG46Y3CuhvLdzLKrNuQksTnn2rFzIxDRxoqq6/MB97BryubU7rH0DePgmsjUtRg07TjdXB4UYVe7N2ArQlmj+yLPI4VBGGZj0AxmvMfEWqtqmofKSLWMkRL/AOzH3NejQw7rT8jycfjFhad/tPYr317JcXD3Fy+ZJDk+gHoKiIHlnPU81AR5km4/dHWgSb2bt6V7iSSsj4yU3KTlJ6srXMUiOZIlJ9cdqZb37ABJdxI6k1aLYHU4FV3ZcnfgkjgHsKYN3LMc0bL8rAk9s089BxWV9m2KJI2KN6g9Ke11PCQjbZQep6EUE2L0i8dKgmG1eMn0qIahFKACrJ9R1p0kyHHPNSykrEZXH3k7VBeN9ouInk3M8OBEc8pjpj0xViR1+b5jVOZv3gpGidth8F7NbCeB0juYJypkjlJ5KkkHIIPc0+78TXTXenS/ZbaJNOAFrFCDtQAg8gk56VScjBPf1qhMQNxzx3FTZGyrTjHlTO+8CWKeMPFR1L7PcWptbgXNzM8xlEpJysaggbQMe/Fe2WkMdrBHbwKsccY2qg6AVyvww0OHQ/C8DRyvJJeKtxLnoGZRwPYCuqD7hxwa5pvU+owtNwheW73Fd/0prPjJ7YyajdjnnvVe9k8uEEdj3qDpJo5Ge5z/AAAY/GtBW+T6VmWbZReeDyD7VdD/AC0AZviH/UIzMflkB+tWrRh5C8ce1Z/iTDWBb0cEEfWrkGRaqD/do6gQag25JI9w4wOfrXP+NrYan4H1K1cxE+VuTfyARyCa0b2ZRHNKxLozBcHnA/zmsbxKt1d+BdYtdNjR7yWzkWKNjgMcfpx+tDYrHj1rqE14dXuNS8PxXJMUdjbywAeoBxjvWvatoMd3Nb2sl7YC2Edsi5P8H7x/1AFeWeFtQ1ezECWurXca28vmJESrKHHcgjmvSfDGr6jd2+oy31xFKbS3kuVfyVBZz8xz/wB8j0qfapK5EsNK55x8a5lufG58pnkWO1jUu/Vjzya4FZ73S72HUNOup7S6jO6OaFyjqfYioNUvrvVL+fUL6d5rm4ffIx7k/wAhVXypGZcZ5IA5quYSoNO9z0Gy+Js98gg8U6TDqTnA+2W7CC4HucDa/wCIB962pr7w5q88cmnXH2A+WqmKZChZh/ETkgk/WvKnhm066UXkeVz95eQa6VRC1nHPEwZG5zQqcZ6mdavOk1dXR2sNlcx5eOaOZM9Yzkf4Vo6XcWgZo7iSNW/28D9a8eS8uLe4aa1nlhYk/NG5U/pWnb+MPEcMaxrqBmAzkXEaSf8AoQJrmcH3OqyPa57jSo/JFtcLnyhvyc/N3xUSX9ioLG6UnvmvGl8ba5HIGeOwb3Foo/lU58Zak6bo7XTM+9sM/wA6n2TQ+p6y/iOzthm1cs46baydY1S7vp3ggea5QdoY25J7e1cxo+ra1JbrK/2WNm5xHbIMD64q1qdnrOswEQa5eQSY/wBX5pWJvrjpTVOz1C6Jp7GS3XzdSurPS4+5uZgGx7KMsfyqmPFHhfQ/32lae+vaiPuT30ey1iPqIvvOf94ge1cZq2ianpkh/tC1kjyeJCdyt9G71R5UY7VadjRQW5e8Ta5qviHUn1LWr6W7uGGAznhF7Ko6Ko9BxWcJlaIRrgjuR61DcsdntmoBI+MZ4+laKN0RJmlpyAs7e/WrDdah08bYBnjNTsuTkjjpXpRj+7UTzqj94I+QOOM1DdTCB1lYHG4kgVPGDgD3qrfSrHLtdQwZSMUVVamx0viQ2G+N1cKGRVC9CK17YqRxXN2nyyYJyvbitu0lVRivJqK2x6tJ6F5Z2jbDt8vY05rzYOmfx7VWmYMvaq/l8+opKZTiWmuHlYr/AA+tYj3U0N01zCQrdBkZ4q/czLBbknqeAKyXbcm0cVpBXRlUfQ2bfxZrCmMloG8sjaDF6VtxfEG4SL/kGxNL6tMdmfXaBn9a4deKU9Kp4WlL7Jj7SS6nZx/ErxNDCyqbRmbdtcxnKbvvYwe9OPxU8SGNo/IsQGYM2I2GSOB3964oHA56U9Ig5+UZqHh6fYpTZ6FJ8XPEFwkcIsLPeWXJy2DjoAOwqS5urvWL5ru+ILtzgdF+lcJpSf8AExiJXIQ7iK73TGVlBLD6VhVhGHwo6sPHm3Y6O2jJAxzSXMKquMdKuyzQxJuZhj9ay3mMshK5C54zWFr7nbdLREI8uPczPtPYYqBpC0m5dpOeuau3KwqmX+Zqyry5WFTsADt90envXTSg5NRicleXKrsh1ObzGNqjHGf3jDqT6UlrCGxwcHiobaJ2b1Oefeti2hwpYLnaP1r6XDYfljc+exNf7yhqZ+zaa+z70h2D8f8A61R+HYoUfdK4XjvRqzCS7SBTlYxk/U1atoxDblzxxXLVjz1PJGO1O3c1Y7zT4/lN3CCDyC1WI9Q0wdb6AY/2xXBTP5krOG6mmlvXrXnutZux0rLISV22ehf2tpOONRtSfTzBTodQ09vu3kBOf74rzgRK8ynaM/St3TLcZHyioninHoa0sjhNfEztFntnxtuIz9Gp7TW69ZF/76qjYQosYO0U+6kVIzkAelQ8a10NP9Xabfxsne+s0QhrmEf8CqB9c0eP797GPwP+FYF9IrE5rn9VkjA2IMu36UU8ZOb2FUyChBX5n+BjE8UscbuQqgknpWhBb6fy01/GP7q7WOfrxxWnp62hQx2ElvLdAffkkCBf90Hqa3E5vaKMy7jZPLhkYnykC8noe+KqMXc+VEp/Dqa2G0yeMl7whV65HOfpTGure2GLaML6seppwpynqUrQ03Ylrp+212XhSNDzgferUsNWs1ZLJyVjA2o7HP51zdzdSTOeSSakttPeTDzNtHoOtFSFKMdTanOpe51N5aZJK9KzZLVu9X9KuAkC2827YvCse1WLm34ypzXnHemmYDR7TSdKu3EZU4IIqrIvHemk2O9iJmqncvwasSVSuTwa2hEictBfO86eM9wuK2LZf3AbPP8AKsCLKzLu45rpbCIyKVUjgZwe9exQd9TxsRorIuWd/JBZ3FrtV45sEg9iO9Z077crmrLRMvUcGqkseC2a6ZQ5b6bnLCVzPumLGrFrebY1VgDtGKguEwc9qNPfZKyso59q4asnFN2O2CUtC8bqNsZUfhU32iN9vyoAPbFVJGJbIwBU8AmPCKR+Fc6xqX2TT6t5llZ4enyY+tSfaIPL2C3iJz97nOKdb2EsqgvGB6mqeq6jHaobWy2lhw0g7fStI43m0UCXhUlrIg1G8hXMcEKrJnkg9KyHkZpM9WNOiSa4mEUSl3Y10elaKlpiaYh5ffoKitVtuXTpmVa6PdMBJLGADyATUcq7WI6YrqD8zcsW+lc5qEZjuZFPrTw1VzumFWPLYpXX3RWl4SnMdzNH2K5rOuB8tO0RsalGu4jdlaeIV0FN6nYtI0hKqf1rp/hxMvnXVt97gMea5dYdqhVyc9TW14L2Qa0ARwyEda8qtD3GdlOXvHQeKFDWcmOMDr6VieGUkXUC55Drya6rUrZZbeQ9iDwOma5zSA0N+Fbpkjr/AErmpStodcdzorvAg59K4jxDHktxXa3nzQEVyOsqDuANaSep0RWhy8OtXWmyeXIouLfPMbnkD2Paug/4Sa0vdO8nSt6XB/1gcYZB7ev1rk9YTk1hDdHcoyMVIYYI6ivQw+Iko2ueDj8so1Zc9rM37qCa4uRbxDLua3LDRI7NFRFWWZupI71Hoc91axteXK24Qr9+RPnYe2P50ybxl9lnPl6dC7dAS5FdNOtTb1PKr4TFW5YpW9TprTSYVXfOFRUXdI+cAetcvPdR6trO2KH/AEKLiJT/ABH+8abeeLNT1C1a2ktbe3tn++q53OPr2qbwzd2C3yKYJAwB2qSNpP1rSeJpvS+hhDL8RBNtXk9jqreO00XTDfXjY4+VepPsK4uO8fV/EsN1dMMq+VUngDsBW/q/nX7O1whBUYQD7oHtXDamWs7tZI+GRgR+FcNbEe3fLHY9jLsAsIvaVNZP8D260kX7OGIHSsXWZVVTtqbw/fR3+kxXETArIgP0PcVmawW55rjcWfQRkr3MSWT96SVpjONpqC4ZgTuP5UxWLKaTQKRWVpLe6Fxjfk5AxWzqevS6hpYs5ISmHVsn2rEe4YS+XsZ9vSrEtwDbndAyZHBqZU4yabRyOVm1c9C8NvN/ZyTzbcoMcdDU+s30P2KaPagk3DB9eKh8KTB/DiqwG4YWszWADMdzfNvzx2rmlqzRFiSOGHwqLyRSZmlbDe2f/rVxl1IZLuRurFs5rsPEEy/8IxZ2yoQ48wtk++RWNBZWt1p6zbtj5Oe+a2o6XIqLmMd5G2lfXrioLiWKGXcxOONx9KtT2nlzARtuycYxWP4kmAmFuuOOvua6EudmPwmdrbBr8spyCODXYfCd2/4S3TRkYwev0rgpQwkGc12vwxfy/FumFgSC238xWlZfu7Ex+I9zv55kt5SvByVH41XW3lk0tz94lMgD1q1exq0cymTLKcjPqKlknhjtooYOgQBie9cNChKtPliPFYuGGp88v+HNfxL4hku7KCwt2IhSJRKehdgOn0FYEZKrubqf5VGzZ70jN8nHWvpqVONOPKj4TE4ideo5yJ2b5Bj6moo8hi3QdqczhRz2FNjdXjBUg5zirMRrN859Krkq0xPJz/Ki8k8leOtMhIMm3I6YI96THFFhm4x1BqhdqclgSDjj+lWp5FjALHgVSmm3FBnguOR7A0mxxWoSW+6Hbk9Ouars1xH97EgHr1q/I3ynHp2qg7nzArYwSKVxpEIedSysWyHJBJzkZp7zsSQh+bbzmpyyTKWGAehFUpvv5AOelK5TVm7EU94yKV2ZOQD+P/6qjdpivKqQevNQzyI87w9H8suDj+6Qf8akhl3RAg5AoG07Ht3g/wCIGizabpti1xHbXKwpDJFL8mGAxwehHHrXdGRGAnhbcGXIKnIIr5K1ybZbHjqOTXv3wXS9Hge2ur9pQ11iWONzwiYAGPQHk/jXPUglqfR4DGSr+7JbHbrMJE3LjPtVG+l5ERIG/ofQ08bYS6r/ABNu/GqWokyTRfWsWekalsxVAByfSrW/HpjHFZ9u3RjwcVZLZHX3pgUNfYNZrG2CTIu0++auu+LYHvjNZWuSIwgjb7zTDZ7H/wDVmrOpT+Tps8vJKRs+AMk4HagCjcvG1gwUkFjxmiz+ZHiPIZCpIPNcTZ+LGvIAiwbhjKH0NdDpOolbea6nZY440LsWOMKBnk1N02Kx8x2kIh1q9t4xIES4dU3jBwGPXHeux0i4+zeH/Ez7sFdJlI/75P8AjWFC4u9Vu7wbiJpnk+c7jgnue9aSxzyeFvFIt43llaySJEQZLFnwcfhWEvhOuSPHbO3LkcVs2un7o2cJu8sb2PoARz/Kuj8LfD/XL1UkuUSwhPUzH5seyiuk8b6HZeHPh/ctp6vNcF4/PmcYLDd09hyK1UG1cxlOK0R5b4gkXaFIBJFZdnLJboRGxAYYK9qW9uvtTA7dvqc0yMqKIrlRDSluPG70oO0AnpgcfWjI3c9M9qY/JwOlIojdv1qxodv9q1SGAfdJy30FVzFzXS+A7T/SLi6ZchQEB+tVoSzq7eLawXoK1bPgjbgYNU7dO/UGr9snPHWsmI0w4mt3tp40mhcfMkihgazz4R8MyAu2mbSewkbH86u2yuSByKpeM9UOj6G7K3+kTZSIe/c/hRbS403sjyjx3NZnW3ttPhSG0t/kjVR19T+JrMS6UQeUU+YjGarX8ha7Ysdx9aW3G91X3rohG6SFJmxFxEi+1PzxTT1AFObGR64r1EeexyhtgZm4PasjVpN13jsFrXc5OOw6Vz94+66c++KwxDtFI1oK8rlrSraS9vktoycsGI98KT/SrdsxyD3xVv4bRs3iqCTHyRhix9MjH9a7vX/h+bi5a60qaOAyfMYpM7M+qkdPpXBOLaO2E0mcEZF7kinW/m3cywwqR1P0AGST9BXWW3w18QzSBWeyjXuxlz+gGa3Nd8K2/hnwVqBsy1xfSQlZJyMEL3CjsMVkqZo6qPI5285tznPp7VAyjzVX161Iq8cGoZD+9+lbR7GLHPt3nb93tSHpQOtHcCui9omW7J44/lweR1q1pFjcX+p29hZx7555AiL7mqcTMGOMdOpNe3/C7wPb2T6frs5klvMCVVIwseR0x64NZ0Yyci6kkkYXjTwzP4b07SrParxMjNNMq43zZOcn2XGB9awoWZFwK+ktX0XT/EOkyWN5HmJ+cr96Nv7w968b8XeBdY8PyO4iN5Y9VuI1zgf7Q/hP6Vli6UubmWx0YSrG3K9zkmdpDgtTzKqDGKrzOq8jrVbWpLnT7WC4ngZBcgmANxuUcFseme9ccabbOqdVRQajf+T1O52+6v8AWq1rDJMfMlyXbk1BotrJfXPny5ZnOfwroYYFX5sV9LluAVuZnz2Pxr5rIS1tMIG9elXnTybXfnaB1PvSW7DIUdu3vVTxDK6WLR85Jxx/n616uIkqcbLZHkwTqTVzDtt09y0nXe/6Vb1mfybLy1wC3Gaj0qPaN2M+lUdcnV7sRbgVQfrXgTnyU2+rPTpw56q7IpBeOG/Klwcg03d6cfSlJwCWry9T2ES2q7pSa6TTF+6KwdPToa6bR03OvFc83eR6NGNomxF+7i/CsnUrrmr2pXCxx7c9q5jULsKGYnAFZvV2RpeyuQajeCJCc89h61X0WzkvLjzZBuyapQRy6jdg87c8D2rvdFsFtLcEjtW0rU42W5zxvUlzPY84aM+lRmMg8VfZRWx4b8M3WrsJmVobMH5pD/F7CulSucckluL4WhvLuzkEzM0HRd39Kgm0OHz3Elw8S/w/JuzXoC2tvawLbW8e1FGBVK7sUkHygVqm0c7aOOg06GIHbGTj+I96sR4TjaPyrVNr5d8IGbCEHJNQ3TqsLIzeYBkc1zSpXe5qplNZMgjOBWrokFzfXUVjBH5skp2xrnqayIjD3QVv+BLyCw8b6XIztJmbbtRdxXIqI0/eSH7RpXRR1C1kjmeKSNkdGIZSOh9KzJYuu7ivWviX4bnjvX1S1iM8E53Ps5Ksfb0rzLUI/LkZGQh1OCCORTceSVmdCkpxujCuV2tWdeIcjAro00nU9QcCx066uD6pESPz6V1vhnwA8ci3mvMsSx/MIQc/ma3gmzGpJLc87utLuPKgbaRIw4BHWuo0jTnFukkmN3Q112o6bp93a3+rrkx2cbRogHGegH17/hXOeD7gzWk0Mmcg7gD6GvWyxpVuWXU8fMb+x5o9Bl7bI0LFRytZEkatEJBXWaksLxL5cflvjD4PDH1rmAnlyS27cDnbXr1lzNXR5lCemhh3QwcHFRweU11bs3y5ba9T3nLnis+VirgjsQa8OvC57NJ7HYRW9qmBHGD6E81aBijjLyBQB69KoG8jgtlmkkUKVB+tc/qWpTXbFeVhzwvr9a8qFOUmdrkki/rWttOpt7U7IuhYdW+lYsEMlzL5cX4nsKLaGa6l2RjPqfSugsLJ4Y/LjUD1PrW82qSstyEnJ6j7GK3sYAsKgyfxOeppZbiZz1Jq1HYFhzkVKtrHH/EM1yO7d2a7bFO3juG/iKrVPWbdo3DnncK2DIq8Z4qjq7CSDrkrXRh5cs0Z1VeJzsw+SoLJzFewv6OP51alX5TVAnDD6121loZQ3O7e8jVecfWpNC1Hbrlqc4UyBSfY1zcJZ1BzmrMG6OVJcgFWDfka8ebbujsirWPbVQNDIN2fpXKX4Fvf5HTNb1hKJLZZVyQ6A/pWRr0DLIGwc5ziuOKsdUHqXWl32mTjpXL6s3zk9K2opA1r17VzuqyHzTW17nUla5gauoINc5P8sqt6EH9a6PUPun0rnrz71dFHc5a60NLVdTmuysa5PYAVBb2oj+eT5n/lUlpCsIDH5mPU+lTEjJam5dEcom1uSaktZPJuI5OAA340wtu4oEfsDUjOvivkm+Tf8x9RXF+KMfaXA7da2LGXznYSLwMYbuKyvEweS9MaLuY4+6KKcbTHKV4m38JdRbNxprscD94gPoetdpqlsGUsBmuB8CWctprsM0hVQwKle/NelzfNGaqra5vQd4nEahDtYjHFU9oVTitrV02uaxZmCmsL6nVbQgjC+ed3cVJL5ZjZd3GDgVTnb94ME/hUch9SR+NbReh59VWkdp4Luma02cnFad8gJZmySeciua8EXAhlKkcV1sy7pMMRkjp7Vw1FZm8TO15f+JfuViSDtx6VwmoNKtyFjZgNoPBxzXbayxexfGPmIwK5y3tDMW2xlnBwBWuH3IrPQj0jzkWW9uGbZEhxuPVu1Ymlo2o6uZHyUB3H6dq1/FFz9jtF0xGG88yYPeovCdv5dq8rfek6fSuuVoxZhFNvUzfE0EcV4PLGBium8G2n2XWdLld0x5iHg881zvixh9sVR1ArrvAOmvq+oQXC5W1s9rPJjqw6KPeqjBzhyozq1Y0rzlsj1+WYebKQuCzHP0qu55HQ+1RPJnJb8arpNuZnJ+UcCvSw9CNGNkfH43GTxVTmlt0LbMFHX6mq4uVa7SIN2Jqrd3YUNzVLTGZ795D/AHCBW5xmxdSfumI6AVFpsvy+WOxpl237kr3xTdPXa289uv0pAty9ejLDuRVGNtsmOTVc6xayarHbrKu4ttx9as3SbJC2eDSL9RdRlBtm9ccVladMWjTd2kb9AP8AGpL+4BUoWHFVLVhHBGSR8xZv/Hj/AIVLLitGdAArplehqjcxfv4x6uP51LZTiUBV9KtOi7kJ7HimStzIsZBt2nuTS3fDH36VXtuYwR1FSzEsgyCTUouSMcgtrtsuTtYMmR/tDH9aW3lwMZHHWpJRjVbVecmRcH8apN8u9WOTuNBVroluV+1OIIwWkc7VUckk9q+n/DFmuneGNOsBG8XkWyLsY5KnHIP418tafcLa6taXEqlkjuEZh7bhX1ikivGGHRgCPpWNVnt5TFJSYSOuzcOo61WX95Irtxj+dTMV3kexqruPUdAaxPXLkbc+mf51Kz8Emqm7HXpTmlwpI646GgClrEivPbRnAPmBlI9uv6Gk8VTLH4dvy5wv2d+T7iqN3Mk2t28cTEuieYwPTB4H8qi8d3PleGbzLBPk25Y4HJxSezA4LwvbO1vuHQucVV+KXiaHTdEbw5ausl5fKPOKn/VR55B9Cf5Zrm7j4n2Ok2zafo8JuruF/wDWsuYS2QTznJH0rhLAS3V7JdTMWllkMjMe5JzWF7G9Om27s6TTI1jtt3TArS8O67Y2Iv7Odik07IUkI+XA7E9qzrg+TadcHFcZPcSnUpZBgjOMe1aQipOzMcbWdKndHuFtP+5EnmAqemDkGua+KF6v/CF6gN3DIFz7lhXIeHteuLKZYhIWgY8xt0H09KsfFrUFPhWCOI4FxMuQeuAM4rokrI46FeNV26nlTGkDdjTC1AbjFYnWTxhm+7mn5ZQc9ahRynSpBNkD1pNDQobPBBr0fwvYfY9FjRgQ7jc31Ncn4O0ptV1MOy5ggO5zjgnsK9FePZ8oyKTExLSIBTwR9KvwLt6qc1BAQorTs03gcY96hK7EWImjihaaU7ERSSTwAK8m8Yas2r6lNdDIhQbYQeyj/Gum+ImujadDtJM9Dcsv6L/jXA6jIq2m0ZyampK7UUa042XMzn5Ms5J6k1Y05T9oGe3PNN2rmprNcS/QV2UtZIxn8JpRnc3YVIoHLdTUEfygn1qaMDk+1eirs4mEh2xs3oK55lyxPrzW5qUm21KjqeKxuVDY64rlxT95I6KC0bLeh6ldaTfC6tSgfBUhuQRXo/h34peSyW+sWAaLON8JyV/A9fzryyAcljtz71OpO7qjAe1c1zZpM+mPDniDQ9WjVrGfcepTaQw+oJrB+MGpx2nhSdVBR58QoT1Oev04BrxJL6+SdJ7e4eGRPuyRnaR+VaHiLxNqmvWFrbahKri3JO4DBc9MsPWk2JRszEBFRPw+eop+DnilAOcUkUNGME0LjNSeWSOlMdWVSablcFGxJaspv7df4fMXdnvzX1n4cmREVSOOABivkRJNsitxw2a+qPBN9a6toNpe20obdGqyDPRsYOf1rpoPRoxqrY7qFVb95A4Ddx2NPabaD5kbIT6DINZsCEKCrcAcew9qJbr7Ohkub2KCMDJLuBgfjVNmaOW+Il94N8M2Lavquk2clxISIE+zDfNIBnHp+Jr5y1zWNR8Uau17qUvmSthY1UALFGDwigdAK2vjHq15rXi66nlvGudPjlMdmwOUAAGcfjXP6BGuWkPUcCppRVWooms24QudJo6i3iJUY2rjIq28w2bR+oqvCCsaAcM3JpwV5Jwo6dzX1FO0Io+eneUmyeyBEwmY9+M1k67ceZdLCDwBk/0/rWndMYlGVKKOmfSueVmubxpOxbj6V5uOrJxt3N8PD3r9i/B+5tmboMZ/CuXuJfMneQ/xHOK6PU2JtFt0yWfg/TvTrO2s4EVvsiswHO7nNeXUpyqNKK2O+hONJNy6nNwpPIMxxyP9FJp5inDKskbJuPcYrqDqEyoRDEkQ9utZl5dT3lwGmbcY12iuatQlShzSO7D1VVqcqHWMeCo9a6S2j8iHfnHFZWkw+Yw4NXdVudgEYbAFeXfqe2rLQp6jdlmNcxfTtd3Hkx8qDz7mr2pvP5BaGN3LnblRnFL4c09jLulQq3owwa1px5FzM5ak3OXIjf8ACWkqiCSQDjmtTVLlVO1TgD0oW4W3ttgGDiuf1K+VQxZhWMryeh0JqCuzvNP+HGj6Yyy6tdtqE4/5ZRjbED79zW1PbSYCpAIYVGFAGABXoc2krGSYUiUn+LaCf1rJ1CxtEDefM8j+ma9XlS2PCcpN6nCTwrnFUJhtf7pauuu7ZZgEghWNf1rn9QRIXMeMnpmobZSsZN1asU81oQpIb5gMnkcVhnToxGdxZvXtXUXTeTb/ADOc44Fc/qN3IysA21cfialIOaxj3PkwkouFOOa9J+C/hdfJ/wCEgvFDF8rbAjovdvxryieaOa5KZyR1r6M+HN7Zah4TtG0/CpAoiZP7pWqgk5eg5PQ6RbMmIDzF2kdGXtWTfafHbzEpZWpbH3hGOa2vNkYABeM1TumurgsqqqhTjOa0JuYl7YaoYA8s0EKDjG7+grmtWsHkzG94ZB6RjArtrmxaYYmmwg7DvWJq82n2cbBSox780hHP6c32OyTTvID2nmF3Urlmz1yawvEvh9PD2uw3Fpk2N4m6Mnoue1Tax4kMJc2Nv583bdwoqLR9cuPE3hxtC1gxxX4k86xlAwpP/PM+ntXRQnyVFIxrU+eDi+pQnUNndz1wa5y+jdJvMxyv8q6HbJnY6lXBwykcg96z76Flk55GK+klaaVj52k3CTTOS1EASlh0rLuua1dTRgWHYGsufpXi1/iZ71B3iiAyOyqrsSFGAD2qewtZr6XavCD7zU7TbH7Yzs0gjjTr3JNbNntt4/LQAAdK86dRQ0R2Rjc0NPsobWAKi4/math7eMAA4bvWV9rbnHWq7zyMc5/KuSTuaI1p71EyATmqcl5u4FUizN1OaTa3rSQFlrknNRSSbkKkdRQsbHpTxHjrg00OxR+xlwdrYHuKiGmxq+WcmtGVwowD+VV3LMC2c+1XOrJrVijBIfGixrjdwKcGyOKqFnBORgU4FmHBxXO0aI9P8HXkk+gQN5m5oyVx9DV3Wn8yISSDke9cv8PJ2Ntc2qsAyMHAPvXWXSFrM7trMa5ZLU3izGtSGiI96x9W+WQ9ua14gYriReNp6Vn6xGCd1UjshK6Odvl/dk1z12p3V010uYyDisW7g+Rm9K3paMxq6om+ZkUL0wKaVPfitWPTpV0z7VJGVU4wahit4nBZySPpWrp2Zw8xnbtv3fmqRXfIAUA+prQis0fOyNwB3bgVKsMaxlWIzn0qlEVyokTBSwYk98cU9GkDY2DNWvkUYA496esirGf3Y/KnoBY8PWt1NqKSwQs4iIZ27KPc12jSDGK2Php4eGoeChd21xH5s0kgkRgeoOAM/TFYmoRXGnai9jqFu9vOPu7h8rj1U9xRWp2SaN8NLVoxNYbcTjiucvTya6HWP4q5ubLSba4VrI9F/CUXb94CRxViOAl/u5z+lLBbebdLHnk/pXTXOm+Tpsd55ZIQ7T+PTNdUIXVzzqz94yfDjGK9O7gA4znpzXeuisEfPA5Nef2EuNSbcAoZxxXdi6t/soO4bttcdSOrKi9EZmphWt3C87TxmsHTLqO0S5u5GGIz8g9WIrZvmADKw3DB5HbiuA1lnyqKfkIp4b4h1VdFa4mk1DUWmkbl379hXTWW1bf93wo6Y9K5SKNlUENj+dX9Ou71NtvCvmF2CquOST2rsnHm2OeMlEuR6RdeIvEUdna5CnmSTHEaDqTXsWmWtnpGmw6fZrshhGM92Pdj6k1h+HrSLQdKERKtdS/NO47t6D2FQ6jrO3IDjA969GhT9nFX3PlswxbxE+WPwo19T1SOMFQeB3qH7W2xYx2HP171x4vJL7UYLdCT5kgDH0Gef0reuJfKkLep7VtzXOB02lqXpZGwCec1LYXHlNLJ1AWqEVwsijJ+lWYEJjeQqWjzlsdsf/rqjOxY+37mO4YB71LPfxw6dcyhs7ImYgda5648RabE3lMJFI/vLikttUsZn3RsuTwRnqD2NLctQa1aOUtru5kvPtTMYyW3L65B4r1eK5+36bb3K9ZEBbHr3/WuD1bSrG6QvbzfZ5M8ZPy/Suh8APPFojWN1/rLeUgH1U8g/wA/yqEmnY6KvLOPMh1/G8U0nUjHBp88ZFtCMfMsYz+Nal5DFIvzEcVBJEW3+nQfhQzGJn294Yr6MZwCCMCtRrlpLqJlPygNkenymsK7gZZ0bHQ5qa3kZJHkP3VikP8A46aB2V0Jp03Crnt1rR+Vl+X8PesCy3Khk5rTt51K43c+9IbQ4wBtTgb+4d/028/0rKeJlySc5PNamkSrPdXszyFY4Ywn1LHt+VUZpVeQqKLlKNkZV5DJJG23JGODX0d8Otb/ALX8D6ZeySb50hEUx/204P8AIH8a8Pu/Mt7BPlXy9vLda6j4C+Io5n1HQTyNxuYTnr2YfyNZT1R6uAlyVOXue0QzLLh1/GnOQpK9jWZY71fjp/Orksm5etYntD2ckLwfeoLi6CoPc7fxpvmj7uetUbt0SOSRiF2Zbce2KQFXSMp4hundt24BVPsO3868i/aJ8d2mpD/hE9JkE0ccge9mU/LuXogPfB5Nc142+JV3ffatJ0SRooXdluLocNL6hfQe/euChjy31rCc7KxvSpX1Zb06DgHFdZotvt2sRx71l6RZkgcV08arDbDpWUNTqkrIoa7cBV29PpWMYLab5opBuPY8GrGpFrp3A+6P51kBXikzurvoRsrnzmaVeaooJ7GlBYMsysSMVT+JExez0+1GTtd24+i1oadKTgE5FJrcf2gnGNyMPyxWlXSDZxYKb+sK554LaZukbfiKk/s+f+LC/WutkFnCh+0TRK3+9zWTdahZqx2t5nPGFrg9q38KPo+TuZiWP99iT7VbtNMFzPFbQLmWQ4AJ6e9RSaoMYSAD6itnwBM82ozPtA42j29apc73B8p6B4Z0mDTbJLWHBA5dv77VpS2/J4pdPwsIGfrVpFaQ+2aLkFSC3DHGPyrO8Z69DoOnCOM7r2YEQr6f7R9hW5q95a6RpU99dHakSFsH+I9gPc14PquqXWsarJqF237yQ8AdFXsBVpWQkrsuK7MsksjFnclmYnkmqeoMNyI393JqeZv3QXPFUJsyyM+eOg+lY01d3NpvSxEyr2qWzHztUTKVqa0+7nvmu+gveOapsWh2FTRnaO9V0+/UpYDqa7YnLbUp6m7M6oOTVKN2jLAxo+fUdKsu6/aWkYbgvQetVSx3E9zzXDVd5s64KyHqzchVVQ3XAq+Y0NqRsj38EOP5elV7WZVOXUH1yKtQfZ3mHVUJ+bac4HtWLuUVU+6zKNrA8+9NbOc46+lav2O2i1Oe2klDxqQUkQcMPp2q2unaa5OZZCvt1pu6ewro5/kDg0BiTWzDpdpJYxy/aJA7AHGOKlj0ONuPtBC5H8PNK47mLHljjNSBf4WHFbqeHrXj/TmXPqKk/wCEcjz8upISOoIqW0O5x80Zjk29uxrY8Pa5r+lu0el301v/AHgDwKsatpUdvbl5LyNznCqvUms+S3k2+QHwxTcP9r2zWkZEyR0Nx4o1/VVMOoa5dTIik4jOBu7dOtYUsl003m/arj5Tnc7EkVHo25HfzFURE87uOR2HvVu/CxzqSiYIyF3Z/OrvcnYZLNINLCxPFIEYksTliCfeq9hP5dwpH3XParMkLbGimgdDKu6MsMZ+lU7WMrMsb8MhwQR0NXSbU1YUvhOvWTfINmDxgVZt2A29SOS1U9OHK4wSBxn1p0rMuUZuSelfQzc5aX0PEaivUZ4kvFMICjDP8vXtVLTYxt3tgLjJJqnqE3m3m3qE4H1pmqXPkWqwhvndenoK8XEVFzu2yO2lSbSRXvdQmkvHkhbagOF78U0anfnjzzz7CqKDJq5Au1NzHHbNciqT6M7vZwtsd18LNDfW5bq6vt7iIBIGb7gc9yO+OKZr3gvWtFuJmubd7i33Z+0xJ8nPqO1afwc8RWWk3Mul6pcLCkjB4JHPyhj1BPbPGK9zRobiAbdjxuPqpFFWDmtWXRqKnLY+dLFUiiOGGaoXwMsxzzk19CX/AIf8P3B/0nTrTHfCgE/jxWfB4P8ACkUjSw6ajPnK7nL7fpya5HQZ2vExseReCbHzdb8q4jmieJxlGXkfga9sbQtHurfN5pcM7lQN+zDY+vWvFvjBeSab4tgvNJvgszRbJzGwPzA8AjscUmkeJviNcRo9rJfSqR8pFrkH8l5rpjBcpxOUr3TPQdY+HGnXAkktb66tMjKq6b1H9a8e8f6HLoWsRWjXP2hXiD7ghUA5ORXb3Hir4oLaFJNPuGP9/wDs87vzArlfEOsXWvpD/bVzI8sTYXgLtz1B4qFTUXdFOpKatJn1FcE7NqYHHU9qwb5baEvJJKD7nsao6vfytGyI0+/2bGK4vUrjB/eXFwz/APTQ1q3YwNbVddsLWRsSqzH+FeSDXNyao147vHblEzwzcbvoKrbftD79w8sHoByx/wAKdcyx28RZsDAqFqD0K+pzHBklYZ/QVymoXhn3bWwg/WqXiLXjdXRt4ctEp+Yg4yaqW97GGG61LH3ak79Bxj1Zp2dvaBDJIzPK3UCu3+F/iJPDOpTJeM62Nyoyo5CMOjYrjrSa4kQeTYqoPRg1TPFeMN32cfi1EKdRO9inOL0Pe08ceG3YBdUgwehyRn8OtTyapdTsfskUXlnpMXyD9BXz55NztyYF/wC+q9d+HUr/APCJWcc3DLuDDPTmtkpdSLrobF0t8+fOvpGJ7IAoH9ax7nTLYbnn3yE9cZZq3bllHTJPvWfMjMxKqVXuR1NAHL3ttG0bGO1FrEv98/O1UYNNt3tFVsqw5DDgjnNdXNpct9P5t4dqAYVFOePc1T1KzijhwvA6AVUWr6kzucnPLKLlxczrNKD98dSOxPvVS9mEi/1ql4nJ0y8S+GTE37uT2B70izxyRI0T70I6172EqKUOW+x4OKoNT5ujMTUl/eSDsTWLOpANdFfr+93GsS/UBjjpXNiYWdzvw0uhHokm2aSM9xmtJjjrisO0fy71c9DxWq2c8YrwcQrTPVhsPJz0NPRM0QoerVZUDvwKxLI1iqZY0U/NzTJZQv3cVUkuGNFwLc0yxn5aqT3ORnOPaqryMSetM60hoe05J6Um9mB5wKVVLDmnfLtIpXRQ1RzljUowTxmkUDH3smnj071DYzc8HXHkawq9PMUqfrXoFvL5iMjdR2ryq1la3uYpf7rA16/4Vs2ugbzaGhjUYJPU1CpuckkUpWQ638KzTRNcMWMzj91Hnofeub1G1ILpJ8rqSGB7EV7DpcBCrIxDfLxikOh6J57SnT7dpWJYllzz+NdssPGySJp4hxbueERaFqmqz+TptlJOe7AYRfqx4rptE+HdpYzpJrs4vJhhhbw8Rqf9o/xfpXqd4vkxBIgkcQ/hVcCse8aFd0jMAAK1p0YwIq4iU/I4rxwtrFpbzMiRW6uqt2AFcxAbF1/dSW7gDI2tmp/ixqry6BNa26gxvIvmN6AH/HFeSQzSwuGikZG9VOKKq5mRDY9JnMbS7VLMT2Apkgt7c7n6Ec47Vzema7dOuH2Fx320+8murgZ8wAelc0nZ2NErmlc6nb2/zRjntnFZk+rySA4GM1Ra1mJySD9TTltZicbM/SldDseu/s/+KHtBqGl3S5tyyzI+7lWJCkY9Olew6nY6brVo9pqFssyA8Z4ZD6g9RXzL4JM+n6kWaJtksZRiegz3r6R0m487TbWbduLQqSw78VvTlzKzMXdSPMPFXw81+3ndtJnh1C1PKJI4SVR6HPBrn7H4f+KJpszW8Ft/10mB/lmvb7uRuNgB9c1z1896txvMyJH/AHVXJqlQhe5r9anaxxGkeGrTw4WutbkguNQZj5SqSYokHVjnqfrXO+OvFEV066fYyB4E5kcdHb29hXTfFDUPI8LXHP7yZljBPU85P8q8YMvJpVPd91Ep8zuzdsZN0paugs7iT/VhiyKucVyOjP8ANJk54FdhpqL9m3HgtjI715tZanTTehaaRiGZznA5A78Vw18Q0gUKfpXdSqFZjtOCMfUVxVzH/pkgTnaxxU0VqOo9CmkLMcehro/CtrHbztqcy5EPyxe7nv8AgM/nWPANsw84YGa6Kf5LW2tY125XzGHu3/1sV6VCN5XPJzCpyUml1L13qckpOz0qpFYXN22ZGKJ3q7p1ju2/LkmtmezMMSpIyREjhT94/RRzXbKUYq8mfPU6c5u1NXMqOK00yFpo1BcDaGJ5JNVUmvL6XKxlU9TWq2mrJtZoyVQkjzDgEnvtH+NTJEqfKznHovyiuWeOpR21PSpZPWn8TsR2ls0eNzAcd+K0baSOKF4/M3buqqM0yLy1PEa/jzVuGYj7px9Kw/tK/wAKOuOR04/FJs57XvDraoh+zxyK/YmM4/lWTYeCdct23bUb6Bv8K9Ghmc4+araSE/xVm8dK9zpjltKMeXoeYa14U1+6tUgjjQDdubduGT27f5zT/Cth4m0GSaO6gM8DqNoEudpHpmvTRJgjmtC3IKjdg/WtI4xt3FLL4ez9n0PJtc13VYwy/Y7uJR1YIWGPwrW0nxZYSQQRz3AWUxgMG4Oa9Nj0/T7kYuLSF/fbg1n6v4E8O6gpLQ7SR3G7+fNdMa99ThnlcbWTOWkurW4G5ZEYEetMUwFLlNw/1WOD6kVDqnw1ntyzaPqEkeOih8j8m/xrjtUs/FWgmYXVu0yuVyyA5AHt1rZVEzjll9SOx1Ukfl9CMVXmlCDcDiuSg8VoybJCwOMHNPuddEkDLG2WIwOaq6Of6vUTs0dPY3Qh0Zpc4NxKzfgOB/WobJmkk3c475NZCSGVYbdGPlQoEBP8R7n861rRlROGppGc1ZlrXtS8vRZrcD5tp21W+HL3GjalBq6Ft0W52UH7y45H41X1GFrt1j/hJ5rWjjW2s2UcYjb+RpcpartKKW59EaXeQXlhBeW7bop41kQ+xGRUksmMnrXzv4Q+LzeGfDbaXd2El8YWP2ZlkCgIf4Tx2Nd38H/Gl740s9U1K92W7wXAjht4/upGVBBOfvHOea5mj6anUU4pnf3MhXdg8kZrmPH2qS2fgjU7qD5pFgIBLbcZ464PrWxcSHBUsSQMnNeM/G3xM7Sp4UsJDiT97ecA/Kfup7Hv+VZt2NYq7seT2MZb5jnk5ro9K00tiRxgelSaTpPlqJZlwccLWvEvzADgewrhlLmZ6cIqKLNhAF7dKZqtz5ce3ParEjrDDiue1eZp28ler9celbwjsjnrVVCLm9kX9OaO60vev3iSST3qhPD145zVnTZY7VUt2IUNwv1pZfvkHkGvTirKx8ZUm5Tc31KunZW5C8g1U8Rtusb1QDuxkYPTBH9K1IY9s3mDHAqhfxnY24H5s7vcHg0SV0OlK1VSOFCHOTmlIx0qS4jkhneFjyhwff3qI5xziuQ+muMlO1Ca2/BGow2V6VmcIH6MTxmsGduAKhp20A9ouvFOl6fZ7/tMc8vRYomBZj/QVkWfxEvftqRyafawQOwUu7MSo9eK8404ZuFHfNXbmGWG7kt5VZZUO1gW71KjYDf8Z+LbrXLZrExL5McxZXBPzAdDg+vXmuWtDukG41IBtbb1yMnH8qIoY2bMb4PcGiT0Gie4m2rhc9KgUlQM1KLYhgzHcal8tiMnP4Cs00i3dlNmBJqS2PA9adPHtBJX8qbb/cFdeGd2YVUTtwQe9NbhC2cY7UZ5qO5z5eFySa65OybMUtStHt8wbxlSeR7VeuNLkQiSNGaIjIOKpbCWHy10GkakjW66fevsTP7qXH3T6GvOk2dJgRQuXK4PNdX4F020NzLqGqQ77G0jMrg9GI6L+JxUiaTLcSql1a4Vvu3MY3D8cVoaysll4al09Z4TGhEjuBhpOwX/AOtVRkuopXOK1KcS3TSKuzfzgH7o7Co45WUH5mH0NKse5tzd6kaJdjHrxUOepXKPtpnRUUOeOgzV9Ly5Bysh/nVOG2JVW9RUjxlVOOT2rNsdi2by6yMSj8VFL5t+/JlXb6hRVLa4Xr261Yt55NhTdwRgj1qlYTRWdJ7iTznIIXIHFQX4kYKzEDaOMDFWo3WOHY3VSeKiaRJZFGBjoQferTdxGh4furKe9hiutPUxZBm2ZLyEDtk4Gfaq+s+Ut9KVTyk3HamfujsKrWF0ttMHVQroepHT8OlTarD5U6yrdx3HmDflV6E9uRWj+EhbnSHxBpd54Ij0f+y5X1GJ8Jcxj+Hrg965OS1e1ux5qshPzYYYIrW8LG3OqQrd5ePeMpu61v8AxT021guvtVpEY45VR1Q/wjocZ61tTeqZMtNDG0+dfIGMFjzS3kwjhaR+oGazLCUqwxg9Pyp+qvJJGkaAHccn6V6LxPLRbPP9hepYpRSKo81zlskmoWVp5DI4zn3q0ljKwBI+X6Vet7UpgMvHrivElO56UIcpmC3VQDggU+5i/cxhTkHnFazW8fGGwD1BFVZ4yq/uwGA7H+lEXZlMqRqmQjSY44YDj6Gt7RfEGtaHDusdTu4Yx/ChLIPwOQKyrSOOQMr/ACv6Hg1PFLLCAjFmQdB2+tbXMzv/AAx8Tb23vUOtSyXtm+N58kB4x/eG3r9K2fF/xC0mWzjg0kTTrcFkl3MYmjXpnkcdeK878P6xJYavb3csayxxyq7JtHIB6V6lL4R8J+KH/tqzkl/endIIn43ehB6Gk0Gx5TrunWNrCslm091ZXIcbp4yrK4OOo4PqK6P4ceNxp5i0rV5PJZMLFMfuOO2T2r1J9J006T/ZMtlE9oF2hCvAHt6GvGfF+k2NrLe6fYp56QuRET94H6+3Skm4j0Z7laailwgKEHIznNeb/FbwtCd3iCzWNI3IW6Tpyf4x/WvOPCfivxBpDeVbX0iIONjgMB+B6Vp6r4j1zxEFgvbrzlGWVFAVc/TpmhtMEmj1XULt23GON3c9wOKybpJZY9l1hl6gen9a3dWutuQm0fSudupzk859ah3bJuVpvLhU9gBxXHeKrm8vI2gswMHhm3Y/KtvXrwRxhd2C3auamvoo84HNTKVthwjfVmAuj36DPlgD/eFe0fA39n7xD8TPC82v2Ovabp0UF01uYrmJ2YlQDnK8Y5ryS71F2z83HoK+y/2LNWn039nXxRrEah5bK7urhFPQlIVYD9KuFWRUoJ7nzV8Q9Kvfh74z1Dwnq7xG6sWUeZGpCSoyhldc9iD/ADr1f4T/AAN8T/EDwTZ+KrXV9N0+2u2cQR3ETszorFd3HGCQfyrb/az8FN8Sl+HnxA8JQ+b/AMJEINOlZB083DRM30zIpz6Cvofwhqel6F4usPhVpEaCHRvDsdxJgcoA6xxj6kB2P1FdH1qXZGH1WF9Wz4D8VyDw/wCKtV0G4ltZp9MvZrSSRAQrtG5QkA9siu2+F92upaTPhlCxTY+Q+ozVU6L4G1b9pbxjb/ELUb6x0gaxqMq/ZQS08izuRGcAsMjONoyTgcZr6F+E2jfBXxJFcaD4Z8K6zoMzFmRrxJYpJtoGXG9j27EUSxPtI2cUEcPyO6bPNNkKn7uT7802VlxwAK77wj8Pf7U+JWoeG7y4f7HpjM1xInDOuflA9Ccj6c10OpWnwbutcTw3BHdWl2lwsP2qLe0buGAKEknOTxnHfrWNzXlPFZpNoNc/q0nzswUAnqfWvcvib4P8O6P8TvDGh2Vo0VlqDILiMysS2ZMHknI4p3xP0r4GfDrX4W8VLesJrdWWxiZ3SNdzZkY5B5xgDP8ACeKTkHIfJvj5kGkTbh14x71wuk3k1vhdxK+hr6a/bH+HfhfRfC3hvxn4OdodL1OUI1uHZkcPH5kci7uRwDkH2rI/ar+GXg3wL4D8Fax4a0x7S71Qf6W5nd9/7lG6MSByT0rajWcZ6ETpLkaZ4lJqCSqc8HvWdesJOnpX0B4b+Gfg69/Y+1f4hXGmu/iK383y7nz3AG2dVHy529Ce1bfwr+FPw+0T4GWfxP8AG3h3WPGE1+d0dhpwdhBHvZR8qEE/dyWJ4yBiuypiXJanPDD8r0PlCU7XBHUGt6EK1ukowcrnivQPjyPgndaHYaj8N7LWdH1uS5aO90q6DhIIwudx35OSSAMN65AxXnOjSK+nsh6qSK86srq51w0Po25/ZY8WJ4PfxBbeItLuiLD7YlqsUgeT5N4QE8Z7V4BZ211f3tvYWsbSXFxKsUUYHLOxwB+Zr9JR4oh8OaT4BtbraLfWTDYFz/C7W5ZPzZQv414V4A+Dy6b+1tqbPa40XSCdYtsr8n70nylH+6+7/v3WDj2NTgfHf7L3iTwj4J1PxRe+JtKni062NxJBHFJvbHVQTxXgD4+tfoL8SvFUHjD9mrxxrdrt+yeXeW9uw/jjik2Bvx25/Gvl/wCCtr8FB4Uuda8cW+va9rcd00S6PYwSOBHgFZP3eCQeQSzDBGAO5Uo66DR4wenpULuqdOa+rPFXwv8AhJ8RPg1rfjj4XWF9oeoaMshmtJi4+eNQ7xyI5OCVOQwP9RXJfs6fBvwpq/gC/wDin8Tr2WDw1al/ItkYp5oQ4Z2K/MRu+UKOSQfap5GVc+f/ADXY4U4r3b4S/s1+IfiH4CsPF1h4l0uyt7xpVWGeGRnXZIyHJHHJUmtLx237MGv+BdWuvClrq3h7XLNALKIRybrlz935XZlK8cnKkdfY+y/AbwzeeK/2MrfwvY340+6v47yKO5Of3RN3Ic/Lz27U4xVxNnm3/DHHivH/ACOOi5/64S187T6TNa6jc2UhBaCZ4WYD7xViuR+VfUUX7K3jaH5m+IkTADn5p/8A4quF+DWifDfztZn8fyape3VjMFtdOso2Y3QyQzfJ8xII5yQACOTScPILnkcOmQhRuDM3vXf+C9fi0yEQzWgkiH8agbh/jXu+l/D34Q/E7w3q6+C9I1Dw7rWmICUnEisrEEpvR2IZW2kcYPBrlf2W/APhfxto/ieTxPZlptPlSOOQTMoiyrFiQCAcEZ59KaTi1yho9x3g+6tPEmu2Gk2d9FHNeyCNC/8ACcZ5HXtWh8QdFm8L66+lzXcVxPFGkhMQPRvbr2pPDZ+GFr8S/Aum+Anu728t9U232oTKwFwNhwVzgYznoBUXxj1bSYf2tDoutahJaWF9p1qsjL/CecEZ9s1tTm5dCJRsjIvr6BrdkXezleAF71w2vTXgjYE+Sh6knJr6Zs7f4RSajBoh0TUW+0SCGK+mSVUdzwMNkdfXFee+Pfh7puk/Gjw/4alWW60nUbqFtrthvKdipUkehU81rcix8u+ObotarYwKxMzDex9Ae1cLcR+VM0ZOSK+2fin4Z/Zu+GfjqKPxdb6nd3FzAjR6ZA0kkdunIMrkMG5OeM9unr5v+2R8IfCHg6y8OeLPAcUkNjrchiNqJGkRiUDxvHuJbkHGPpWZotD5ztBj5skEmte1klUDKsy/nX1Cnwr+EPwZ8H6PcfFLTdQ8S+JNTj8xrO3ZvLh4G4AKy8LnG4nk9BWJ8X/hh4DuPhnbfFX4bSX8OhmYQ32nzElrcltuRu5GGwCCT1BBxWM48xcZWPC7a5t2YLJF1PXFe+fB74BXfj3wfB4mstasLaCSWSPy5YmLZQ4PTivH9O01VVmXS75VAyzTWrgY9c4xX2H+zxor+JP2XbvQtOu0tJL9ryCOdcgRszY3cc/lUQp66jczmD+y5qqREx65pbSAcDy3UH9KxG0DUPCYXQdUjMdzbDDDdkEHkFT3Fdp8JvgD408G+PtP8Q33xEkubCzLNLaReaxnBUjYdxxjnPQ9KreOfEFn4q+Jn/E0tL/R9MglWzdp4DHOUUnMhVuQCTxn+Hnvit6at0M5O5xk0nHesTVZV34Oe5617tZRfCSXU4NDOi6kTcSCCG+nSVUdycDDZHU98YrifFfgfTtF+NWj+GpTJcaXqM0TKrnDeWzEFSR6EHmtkzNo+bPixdRTR21m8jBgTJgDPtXnLI2Ttzivs34/+GPgJ4Hv5l8RRX8+r3GnuNO0+EyOkLlSFlcgjq2Op7dKxvAvwj+Ek/7NehePvG0lzpMrxia/vYZnLS4mZRGqDIywCrwM/wA6xnqzWNkj5V0gtHMe4Ndzp+DaowHNen/D74X+A/i98YNQk8Epe6R4D0q1ga53KyzSSFSCoLk4LEEk+gOBXo/h6z/Zn8Q6+PA+jWd3DeM5t4L9ZJQs0g4+V2Ygk9srg1yzg5Svc0i0kfOt8MlVBIA64rhb6RV1WcqTtLGvrPwd8K/D+mfHK8+H/jGBtStbmyNxpc/mNEXAORnaeu0OD7oa4D4V/BrT9Y/aU8S+EfEEEkmgaCbia4BkKb4ycQDcORwwbP8AsmlTptMcpXR4XasZ7yO3A/1rhc45GTXc2ultNfNPdFoYz9xAMuwHTA7fU17D4j+Cmi6D+0FpWg6JZuul6qYZrdnkMnlQ/wDLUKT3+VuTnG4Uz4+aL4Y8M+PDoPhmzMCW9ujXRMrSFpX+bksT0Ur+daSrOlF8pzVMLGvJOeyPO4kMKlYcwL/snLn6t2/CliVVY4GPU9z9TUwXcOeKjkRQO9ebUqym7tnbTpwgrRVh8jRqhyc+1ZbyB5gF4FTmIyNwTimXNsERWVju5yMdKxd2jVWTH7jwBU8LdKpQS5+RutWLeQbwG6Z/OlT0djSequasCvtDYYAng44NW03Y6mpNS1AX80awx+VbRDbFGB096SPpXQ1roc9yP5y4GTWnarNgVXs4t8oJrdghCqK6KVO5nKVhkEkkeDg1YN3xyMUj4C9qz55Nr5rtirGLLLTgnnkVBfvBLbmOZUlQ/wALjP8A+qoTIh43YPvxWfdSM0m3dkChysK1zlfFXgCw1RGuLFfLl64HB/Pv+NeYaloOo6PfILhGMSv98DgY9R2r6EsWXy8E81X1XSbXU4mWZOSMbgOf/r1cZGU6enunh1nqDxkBjWvaXgkA5HWjxj4TutJnaS2QvEedo6H/AHf8K5q1u/LbOce1dEaltzyK2FvsjvbWVFAZiPeq2raqoguvLbiOIj/gTfKP61zE+u+XDgNyBWTJfS/2dcSTNhrmRdinrtXPP5mrlUXQyo4KTd5DFjm1LUIrG2G6SRgo9vevWPh/qDeH/Eul6NpKmRZXEU6r/wAtB1Zj9Otcp8PtLFnZPqtxxcTKViB/hU9/xpdEvtY8P+KF1WzWCSVNykTcqynr9KnlsvU6nVi6qjeyj+Z9BeKdYtdNtpJJc8DgGvC9KtXvNTvdfvfnlu5meMN2Unj9Kk8Ta7feJ7q3juZBAxO6ZImJGPT/AD61b85QoRcKqjAFcFe60Pcwk41PeiJK3zZp1vgZb0qBm5IzRNII4iuTWMIdTsnLQZqFz1BOBisuxPmyPO/POF+lUPEF80aLDHjzH6+wpum3s3yoWQjGOldtBK92eJmdRuPJEr61qEj6l5IysUbYGOufXNbdjdvNAGl5YdWHQ+/tVC90db6Tz4p/LlPUEcE1CkOpaYdzwmWPu0fIx7it1dPU8uShOCUdzoJmP2WTDHLKcVh22pMkn2e6+ZM9e4q/aX0N3asIziQD7tc/f8yElSD9Kc32Io094yJfEtnjy7+Eho2+ViO3pWEw+tbVleKYJLO4JMMg2n1HoRWZf28tpKUYgqeVYDhh61hLe6PXws/d5JbooTjvUY5qdueq1Ey4PH5UI6gjyrgrz6Vo3MlxPdGe4YF25bHHaqMblCQoGT0PcVakjCSbWccChsDXstLjvNBvb+JwkliFkbIJ3AnGOOB+NZUbISWxgZ7dqvWuobNNm09dirKwZm8sszY6DPYVTK7Xwd2wnvSkk0C3HeeEOF5HrUsV1hwcHHeoJY1yNv40wLz3rHlizTU1giSjnbg1XewmX5Y1DKOhBplvI6tt3E/rVy3Z1cMrEjvRTk6bvFiklLcpLaXQbAiY1Zj06TO6QN14xWjC7ZI3jHvUi3G1TuCdepGRWsq05KzM1BJ3M2LTghbLZz60slirDBX8qvG6Tdjap91OKa15C3DKwx3ArJli6PfappZCLNvh9DyRRrd9daq4MmxUH8K9z6n86BJE0ZxMAvuOaUCELuMin8KG2BlpEy5yoIqOXa7CJFJY9cdhWi1rZPIZFIPcjOBU0cEcY/dFCD6CpvYZRQbflwxwOBip4YkY4ZmUfSrJyo6inBh3wD7ipGQCJnnxsBjA4x3p5tdg3AVOj7SGMf4g1binQgqbcOO3rWiZLMG8tmxvC8fWqMdvKsxG3IPQ11xjtXBV49hPYjFZc9u1rckMMp/CwPatCDFkhZSN6EEHIyOtX4dt5pRhYYliOVPqPStV7EXKNGY3zjsM4qHTtlndpBeKYEz8sjDgH3OOntVqXQRhW3mRXCN8ylWBBxXb+NbyHxBYWt1BKWkit1R4s5wR1qW/0eWaRPsElrI55ww4P41atVXQtIurjUmg+1srLHDCFJwRjPFVGXKKSuec2oy67W/CtW3jWRwx5HSpLS1tyAYZN3Hy5xV+O1dVBaE49RUVarmkghDldx9vbLtP8VPkt/LJUx44p8G2JSoYrn1qUszcMzHHTNYmhRNmX5GfeoXsypJC7q1c4bbtY56cVO0UckW2YbW7YxTA5t7WFmKsuGHQg1XOYZAsq+fGOw4YV0zWcKj7ygZ6kc1A9huJZAr561Sk0KyZjo6ud0TBgOdi8ED3Fami6leWVwJtOv5raQ/3TwfYjoaztR0xS24K0bDoaqwtcWrfvQWGPvAc/jWsZ3IcTuk8b+KJImhlmg3d3EIDY9ax3vZCjyooZj94P1JPU1Xtbz7REsNxgrjiQHH51esREhdmVGiYdSATn1pshMwL7TorlDcR/JKD1XHP1rOzIsgjnVY3/hKjhq63UJI5D5fkqSOyjjHUfjTTpdheWwG5Bj7wzgj1I9xUlrU7O7mbJJJ+lc/rmqW9hEWkYbz0XP61V8QeKLS1DxQTRyTY7ngGvPbyW71CZp5S77uct3qeYhQvuXNS1dru5aTc+Ogz/QVnPKznuaeLXaozkmpoo1A4XB9ai6NiBI2Y/NxX2l+yLGF/Zb8aKO733/pOK+PoIWbjCj3rf07XNc0vTZdP07W9Rs7OXPmQQ3TpG+Rg5UEA5HFHNYD60/Yd8ZWd78Nb7wxrEsTP4bkN3AZQDst3y24Z6bW389tw9az/ANlfxRceNf2iPHniebIS9sswAn7kKzKsa/goH45r5Q07UL7T/ONje3NqJ4jDN5MrJ5kZ6o2Dyp9DxU2k67qmjzvNpWq3+nSSLsd7S4aJmXOcEqRkZ7Uc2wH1j+zla6BN+0R8U57qO2l16HVLk6aJsZVDPL5hXPQ52Akc4Jrv/g7f/Fq+8Szn4h6TbW8KSzCNmhjXy/7oiZSSwI788da+A31rUIdVOq2uo3sWoeYZftSTMJt5OS28HOSe+a6/w/8AFnxfbzNJq/iLWb6Xnybma9keSHIwQCT0NOMkJn2V4U1+x0n49+J7G+nSFb9ljidzgeYqqQpPuCaybz4SXWk+L49Yude0610aO/jmWaZiJDmQFY8HgsTgdec182/Dn4geG9Q8dofiJqGpf2TcB/PvBueQyFcIWxlgo65AJ4HavUtO0j4G6X4jsfE+s/G+88QWOmzLc2WmSzeZtdTldyqCxwcHAVelVzIEjqP2itbNj+0d8NtNWIubmSEk54A88ivIf+CgSPJ8aLBdzMg0GEhc8Z86fnFcr+0N8Sn+JHxRXxJo/wBqsLHT4Ut9NfcUmAVi3mHB+VizE8dABXD6hf6jq1yLvWdSvdRuAgQS3U7SvtBJC5Yk45PHuazlIo+nf2p4TJ+zD8Ol9DZ/+kjV1fx/+HOtfFv4N+C38HPaXclnDHMEkmCB0aFVyGPGQRyP8K+Qr7Xdbv7GGwvtW1C7tIMeVBPcu8ceBgbVJwMDjirmk+MvFmj6c2m6V4n1qwsnzm3tr2SOPnrwDgZpqetyXqj6g1bwbf8AgL9iDxH4Z1S8s7q/gike4+yvvSJ2nRtme5GRmuS+BWlfH/wv8LtI1v4f3WieIdH1AvN/YtzKpa2yx+6xZQN3UqGGCemc188zavr39lzaWmuan/Z8zFpbT7W/lOScksmcHJ55HWodA8R+KPDJkbw/4h1XSd5y4s7t4g31CkA160cNJwune+pxuulK1tj6l/a9s7fUP2e9N8RePNA0rQvHZuY1ihtZFkfJY70Djll2fMRlgpxz3r458POvnyxMeGQnn2qx4p1zW9fvvtuvaxqGqXIGBLeXDysB6AsTgVipI0UokRiprmqU7RaN4y5nc+7P2vb+TS/gf4HvoZTDNBd2skTjqrLASCPxFdD8S/jBYR/su/8ACwdNaKPVddsI7GAqBvW4bcrj1wh81h/9evgnVPEniHWLOKz1TXdU1C2iIMUFzdySIhAwCqsSBxxxRHNq91pcWmvdXj6fDI0sVqZWMSOerKucAnuQK43KxvY+wfALNJ/wT81pmJLGzveT/wBdjWp8JV1jTP2RbG/+DthZXHiiUj7e2xGm8zzCJTg8M4XbgHt0HSvkfSL/AMRJoraP/bGqQaUwIezF26wMDyQUztOfpWv4W1vXvD8sh8Pa3qmkiQYkazuHiD/XaRmp5gPsvwXJ46uPgB4yuPiNptnY63LZ3ZYxQxxSyx/Z/leZU4DdRzg4A4rz/wCCUOn/ABV/ZTvfhbY6hDZ65Y52Ry8bgJhNG+OpQn5SR0I+lfPA1vxKDd58S6wReMWuVN9LickYJcbvmyOOarafd3mmXcV3plzNa3MZ+SW3kaN0+jDBFFwPTL/9mrxtoXhHVvEWvz6TarpyeYIPtQJmQfeIboD0wDyelew+Dc2/7DN0YWaMra3ZUqxBH+lv3r5n8ReMvEWswJDr3iLVdRiTBWK5u3kAPrgnGax5fGHiBdLbRrXU9Qj05gVNr9pcQkE5I2Z28nnpSTSA1TqV8RhtQuyPTz2/xr6c/ZnHkfAvX9Q8E2lldeMlllBWTbvLceWDk9NuSAeCc18bs9067mkYevNafhjX9Z8O3LXWiahd6ddMNpnt53jcj0JUjj2oTsB91fAO++JGoWmvXHxG0iCyufLjFrK8McVzKn7zcHVTnYDjaSB1avOf2Mdw8MfEdm73Pr/sSV80f8Jh4rOo3Oof8JPrYu7oBZ5hfy75AM4DHdkgZOM9Mmq+la9rWlJNHpus6hZJOczLb3TxiT/eCkZ6nrS9pqh2PRf2eJRJ8WvCXzqSL5MgH/ZNes+LtM8P3H7emlz+IzbtD/ZcRs0mxtN0qN5ec8E9SB6gV8u6bfXdjdR3On3UttNCd0ckTbWQ+qkcg/Sq/iK91HWbn7bqmo3t1dgDbcTzM8gx0+YnPHaiE+UbVz7e8T678aY/jLBpEPhXT7jwa10mbuUJ5KW+R87OxyJOvA5yBgVyP7QOoyxftd/DHTzcSJC4tH2K2AzG5lHPr0FfKF34i8ba5p0FreeOPEF3HakSQxS38rLGy8qQC3Udj2ru/B27ULWy8RajqGoajrUCjyr27u5JZoSCSNjMcrgknjua6rMyujZ/b0sbp/jc98sOYItIt8uemcvwK779ru6Nl8F/hHfLHvNvcWkwQ99turY/SvDfizq15cW/najeXF5NJhQ88pdto5Ay3NebX3iLX9TitLTVdc1O+tLZl8iG5unkSLAx8qsSBxxx2qWNH6NeOfEnjjxP4R0fxX8HIPD+vW1xGftFtehfNBOCApLABlOQykivF/j54i+N2lfC37H440vwtY6ZrchtpILNczREYcE4Yjnb1GcY56ivAfDfiDXvDUjSaHrupaWX5c2d28W76hTg/jWP4q8UalrN2bjVNVvtSuBwJLu4eZh+LE1lzXKPa9W/an8dXWgXOjz6V4dWC4tXtWZIZNwVkKkj5+uDXrn7N2j3/in9j/UNC0u4SC9vzfW8ErsVCOWwCSOR+FfCUkryuST1rX0jxZ4p0eyFlpXiXWbC2Viwhtr6WJAT1O1WAyaa8x2PrT4Pfs3/ABQ8KfEnRfEWpeNbVLKxuBLcJb3MztMg6x4YAYboc9q9d1268M6l8e9Lgma2maC1KSEkFDcAkop7FgO3rivz+tvG3ja9uI7Obxh4ilimcI6NqcxDKTyCN1el6V4oj0vRoftaSM6HIeM88nIP1rSBMnY+wNYu/iO3xHSzGlW0vhwXMeGkjQxCLI+bcTkOOw65xgVzXxZOP2i/BHIA/c9T/wBNWr5R1v45+KLl/srzX08EEmYhNfSNtIPBAzwf5Vz2tfFbxBf3KXklxd/2jD/qriS5Zni7ja3UfnVaE6nqn7ed9EfjRZ6fwWGnRO3tksB/Ku68SbV/YC0Xd0Hlf+lTV8b61rOr6xqH9oaxqV3qN3gL511M0r4HQZYk4HpWpeeKNdbQotDfW9QfTUUYszcuYFOc8JnaOTnpWUlqUfTP7EPi3RIdR8R+B9Vu47SXXYkNm5cKZGVXVkB/vYbIHsau/DX9mnxvoXxMsp9UurBdB069W4W8iny8yI25QExlScDOeBz1r47NxJ5gdZGVgchgcEH1Fd/ofjj4ga5bJok3jLxBPYKuJI5dRlaNU9wW5HsaicVZXKiz6K+NHxFs5/2idH1vQ50ntPDxigmuIzlJMOxlAI6jDlfcg17T8Yl0nwn4N8W+LtPCJqPiKCC0MqgZc7SikHv8hJ/CvjbT7NI7dI1BCL90Ecn/AGj71o6prmsXdmljearfXVvERsimuHdEwMDAJwOOKz52r36lWufX/wAIpdM8TeDfDHjK+dTfaJZT2byH+EgBWJP+6uf+BV8neLtZfxD4t1XXJSSb26eVc9lJ+UfgMVkWWv6zZ2Uljaatf21rLu8yGK4dI3yMHKg4ORwarCY4wPwNc1efMkjSEbF/f71FPJxxVQytmhJN/FctjTYvQFdtSSIrr83I9qpxsy+9SiRnHHShRBsrXMAALRriooDgDdwRWrFGZNqYAycUuvWtnpNysc8y7WG5S3GfWtFSvqHtLaDrOUZAzzW9pts87IxjYxk8keneuJGpWqTbkcFR6KTmu68N6hDc6TExkUbSQmeG/KumnTRlKRZjhaO8mSMZjU/Iw9PT61qW00Z2R5O5gSBjsKy0uI/MzNxIcgDPBHr+tNtb6CDUkhkdfmXZGcj6nj0reD5SHG5q3KKw5x+FZc8JkPyNt/3jzWy/lyLxyPaqM0SrIW+4B3XitzMzDbMAVZyW9hgVVaJlypHStNLiGOIyySKUPRieD75qraXFlfB5LSeGdFJ3bZAcflUNxbHZ2KI8xX3DOK0bW8XZtPBqCfbj5cZqt5bbt549qaVhMvXVrDfxtFOm6M/ofUV5N8QPBc9rLNd2A3MvzMgH+sX+8Pf1Fet2VwhXbSalBHcwFWxvHKN6Gq5iXBM+W5H3H5s/Srujwrd6hG1y2YUILD1HpXT/ABI8NNa6gNR0+AmK5k2SxIM+XL/gateF/DqWlt9pvgHuDysfUJ9fU03NR1B0pTXLHQ0WkubiNVt49q44J4FVJ9Lmkz9ovQg77Bz+tXpZXVsZAHtUDyFuc1jPFVJeQ6OVUKW+rEtLO3s1IhBZj952OWNTE5PvUSyY61HNOFGRWSu3dnfaMVaKLBkVeTzVO8ul5ZiAoHX0qnLdEnrxWVqt15gFup5br7CtEr6GNSfKm2MWIapcvN5rKSflBHaphY3FpKNx3L2YU/RbdkOccVtuAUAYZH0rsjHQ+dr125sismbArSjkz8prPj2qeOKmSTDbs1ujgktSWWxtZX80II5R0ZeDWH4g0WRnF7CWY/8ALVV/mK3Q5xkU/wA5uKlxTNKdacHc5p4oJbZVZMyD+LHP506PT2urf7OzEgcoT1U/4VuS2kQkEijaG/hqRAsakrio5DdV2vhPPr+1mtLhoJlKMv6j1+lVHU59a6fxim+8gfqSmOPasHZlsHj3rnbs7Ht0Ze0gpFQZBBqzkEeY3GegFMeMKxXIwehpgYqcHpVFlqKTayvtBOe4H9at31wtx96JVk4zjaMfkKox4c8sAfUClX5SSW3EepP+NCYF6GHdAJCwPOCO9KsRycoD+NJpThi8Z57ir5UKwPI9RXPNWZaZWS353DI9s1ahjYcnGKsxBVBbb8h/OhVBHUAfSgLjYoyTuXkjmpZmR49pQK+clqbErK/C5+lPcKVztIOeaQFJwuQO9M24Oe3r0qwV+b5jgZ4Ipkkbc5wy0xB9jLR+Y0ir+NPihkbA61EqkMewFSKznjcaABrdwvKsFJ9KYqDPzZx6A4qZJWPy7+DwcmnFCDyo49qTQ7kZVdwxK6ikl86BRIjb1PenPGzNuGefSkVZV+6xpWAdFMsi/ewfTOKlV9p+83vzVZrYHDdGqN0YcdPY0XsBrwahabdkm705GamY6Zcrtk2kAdBkVz+1weMYxU8HmwurmPoQSCOD9atSZLR0Ams0jCW900Z/ug4zVe6jkaLczLJk8g88VCq/aczG3RN3ZAAB+FMa1k3fKpznsau5NieNdsKASyKqdh0XPtTLizViCLqSSQkAfNyagaOZVwyke9SWsvkMrNtGO9O4WD+xpg4khuWR85xtBB+taCS3tqFX9y+Ou4HkU7z3QrJkvG4yNqnikZgWPXOfXFJjJI7q2ucrNbqjdBinPDCq4ZyuOmTg0wWsMsn+kO3TOB1A+tSyWyeQI1lYqDkZO4j8aAshUVugfPv1qZeRtkKk+oFUTJcxOIt+7+6eCPpRNNcpIF8pHJ67T0pFcr7mh5ZK/KQQahIZGxhQ1NTztmHjZD23U0uON43H25p2JehK+T/rI1Ze4qvcWsEnQEDt7U/zGUfIw+jCnYDjcSFYds8UWC5mPZvCd0JKn2NQXFxOXDMidslUxn8v8K1GaRQc4OBx71ULMpJIz9BjFNSZNkxbTV5Ld1cLayEZGHOeKlnvRPJ5zQxxk9Y4SMH9apMIy5LAc+1OtY13/Jtz6HijmDlOYe1W3l2bd7Y+/wBRU6o+35iMVoiPPGB+IpTEgP3QfwrO5RniGWQ/KCR6mpksypDOc+1XhGemTn0pyws3t6mk2BBGpXpge1TFUZODj609EVSe+O9e6/Bu40jQvgD4v8X3XhfQ9dvrHVoYoRqVqJVCMsYI9QPmJ69aErgfP7xgfxD86gmXA/pXtX/C77YEn/hUfw6AHrph/wDiq8rt7PUNf102+laY893eTM0NpaRFjkknaijsP5ChgYYVs4Ao8sg4C5r0HxD8JviN4f0ptW1nwhqdtZIu6SbYHEY9W2k7fxrD8N+H9W1y7ktNF02fULmOFp5I4VyVjXG5j7DIpagc+lu/UrVmGBV/hGQOtXLSK4vL2Gys4HnuJ5FjijUZLsTgKPcmtODwr4nufFL+FYdEvH11GZG09UzMCq7mGPZefpSsMxdo74xTtyriuy8PfCn4i6/pjanpXhHU7i1GcSeWFD467dxG78M1yd1ZT2d3NaXkMkFzC5SWKVSrIw6gg9DVcoiFWGOlPWMv1YfhXbWXwn+I13oQ1q38G6rJYlN6uIfmZcZ3BPvEfhXQfGrT9L0r4f8AwwmtNOt7W5vNDMl08cIRpXBX5nOMk9evNUoCueVtGAMVRu1O3riuz8MfD/x54yt3ufDPhy+v7VCQZ0QLFkdQGbAJ9hVHWPDevaJeNpXiOwuNPulAJguIdrAeo9R7ivRoYz2VNRauclTDc8+ZM4G9U7vlGc+lOsNFvr05ERSPu7jA/CvWdI+Gvia6ubC3sfCt/czX9uLq12w582E/8tM9AvI5OKw7gNFNJAybZI2KOp/hYHBH51z1sQ5vRG9OnyrUxLHRLOzRWk/eye44/KtHymZcKohHbA5rc8L+F9f8UXzWmgaPd6ncKPmFumRGvqT0X8TVnxj4F8aeEUjl8ReH73T7eRtqTSKDGT6bgSM+1ctjY5YW+1vvmT2Y1MvXB49q1dO8N+INS0sapp2j3t3ZfaRaedDEXXziARHxyWIIOPetjxB8NPHnh7SDrGteFdQs7FQC8zoCEz03AElfxp2Ecl1/hqK7mlj/ANXDuGOSK09E0zUta1GLTtKsLi+vJTiOCBCzt+Ar0v4f/DXxPoPxT8Jr4w8J3EOm3WoxxubmJZIXyD8rYyv4GiwzxCUyMxk8thu4OegqPcTyWGR2xXU/FcW0HxD8Q2NjCsUEGp3CJGihVQCQgKAOgFWPhJ4EuviB45svDtpP9njkBmurkrnyIV5dvTPQDPcis3vYaONYs5G+Q/iacqHHBB+le1eIfih4L8F3r6H8Nfh94evrS1Yxtq2t232ua7YcFxkjaD+o7Csbxd40+H/jPwTeXV34Nj8MeMIGX7LJo0YSzuwTyJEJ+QAemT056ihrzA8xHze5HrRuJONuK9ai0zRz+yrYaxdWVvHft4okga7jhUzMgiJCbuu3PauF8JeC/FHjC+mh8MaHfamseN/kpkR56bmPApcrAw0PzdcU2YhgR8xOK3/FngzxT4RuY7fxLoF9pjS58ppk+WTHXaw4P516Jp3hyLUf2YBdaboSXmvzeKBawyQW4e5dTHnYCBkj2oS1Hc8BhuLqGQrFkHkZBrqPD3iPU/D+n+Tdaes1u/KEPhhU/iz4V/Ebwrp66vr/AIT1OxseN07IGRM9NxUnb+OKoWGm614ku7bS9I0+61O9k4igt4i7nHsP512rYxe5n65qs3iKR2kRYFhQtGmckn61ykvDDJGa9Y8W/Cn4geGtDbVNd8F6lZ2iKGkudoZIh/t7Sdv41ofAHSdH1XwV8WbjUNKsrqax8OedayTRB2gfc3zIT908DkVNykeTT6jLIijOOOcVTMmTzzUQPAr2D4CfD3w7q2h678RviDNcReDvDoCyQwHbJf3BxthU+nK5xz8wGRyamxVzycMPUU4DNe2yfH6wtrn7Lovwd+H1toanAtLnTvOmdP8AalyPmx3xx71z3xNuvhvr+p6FrPgPR77RLi82/wBraTIN1tbybwP3Tk5IPXGMYx0ORUso4jwvDLNrdssOAS2N3oDx/Wu/8Y6FJZ2ZvpmWa1tk4RWIIPTJGMGvT/i98L9W1H9o7UrXwL4RkGm2ZtGkWxtxFbw5iRjk8KCTziuQ+MlvqXh+L+xNWtZLC5YrJLFMNpZAeAD6E9x6VpDYzlueGPKXleTGAxJrfs/CuoXWnfbGmhiXyzIFIJY8d66H45rYL40to7TwJL4Ij/s+BmsJZNxkJB/ffRv1xk816F4Y+HvjjXfC39p6P4X1C8tHt8xSLHtEgx/DuI3fhVITPnQEhuaHfJ5IrW/4RvxA/ikeGBo16utvP5C2DRFZjIei7TzmvpPxv4Z1T4QfCvww2m/CXRdZSbSlvfFGp6xpv2hoZ5CB5BbIMW0tj5fb3zJR8swQyTSpDGpeR2Cqo7mvVvCWkW+mWy23ys4w07/339PoK5fwPZbRLrMkaqxJS2UDgE9WHsOlfWfjrxJpHgDw14Kt7LwN4Wv21DQbe6nmvLIM7SbFBORjOepJ71lJ3GeLTSKFwpGaoytu+Xiu08WfFC31zQrnS18D+FNMMwX/AEqztCk0eCD8pzxnGPoa5XVdG1jSY7STVtNuLNL2ITWzyLhZoz/Ep6Ec1jNXKjoZ0i8fN0pYmL8DoO9aX9hazJoQ1wabcDSfO8n7YVxGZP7oPc/Sr/hXwV4r8Th/+Ee0G8voozh5UXCA+m44GaycGy+YwiBimwqS3Arc1Xwvrmi6gLHXNLutOnK7gkybSR6jsR9KtaToGs6tM1j4c0W71e8UAtHbpkID3djwv4mp9kw5jAJVP9YwUdMk4FWteRtNSCO2eOSVwS7MflT0x3NSeLPBfinw1Mkni3SLmwDH5HlXMOfRSOGb/OKx/Fi6toD2sd9pd1ZPeQLc28lwvzzRHo69gp9qahZaodytJJcfao557yUbHDYA2jg9h1q14x1yz1S+iePDJEpC719cZ4/CshtG8RXGhpr7afdNpc1z9lS6A/dtMf4M/wB6vUvEfwT1rT/hJoeu2/hfWj4gknnOrQtyIIVyVcr/AA8Ac01FtWQrpHl4vtqhVLr67VxWroWsNb3UK4YgMSXZdzDitS6itZvhHo623giaK9l1N411/wAz5bo8gQgevT2GPc1iXWha7pmvPoV/pdxY6lGA0kM67XQEZBPtirimibnUXt99p0O8lMuJ0dZEIAztJGB/Osz7V5+GmSyu3wMAExSfgelZ0ek68NEutZXTbsaXbTC3uLvbiNZD0UnueR+davhHwN438VWrXfh7w7f3tspIM6IFjJHUBmwCfpWkYq4nJ7Fmx1VYJVSO6nsJgeIrsZRvo44rore9muY5ftERjdAMP1Vs+h71wOtW+veGtTk0nXNOntLhBl7W7iIyD3APb3FaOh6kEgP2SXy1UZNvK2QfXbTlGy0CMrvUb41u2j0QWzP5bRkyFf72TgD9TxVTw3aX+haNK1x5UDTlAuByB1w3bJOat69YN4gt7SSyulgYTIZFZcnhs5/z1r6T/aA8H6BqHw/Y6ZpsEV9pENvc3iW6LGZYZQRuOOuGXP51lGPu+69UdLnokzxKyhWTfMG+cnlN2QPalueVO2n+BNLu9a8ZaVo+ns0pv7xYp8DISJeXf8FDfjivWf2gF8Mr4f8ADWpeHtPtbS2unu1DxQhDKI2RQTjk9CRn1rW9onO46nib3CxEc4ovtZSCy+RTJKfuoDyf8K29H+HvjLxRGt3peg3ktkx4mChVYd8FsZ/CsfxB4cuvD+sNaanYz2c6RDdFMuCB2PPUGpi5S16FxikcVfXlxd3LSTYAPO1egNU5bmSJa7g/D/xpdXq2tp4a1B5ZLcXSKIsAwnO2QnoFODjPpXF6voGvWeqWdpqmm3Wmx3lv9qtpZo8LNF2ZD3HPWs5t9Dpgo7FGLzp3LHoenvUzqAPeui0DwvfXFjey6bZ3Oo/Y4TPdTKM+TH/eY9AOtdH8eG0WPRPAB0fTbS0ln8NxTXLwRBTM5dl3Nj7zZRuTzzRFXCTszy+abaeoArOuLrqM8V3T/CH4qXOkDVLfwNrElsy7l/dAOy4zkITu/SvK9TkntriS2mhkhuI2KyRyKVZCOoIPIPtWqi2Yymkie7vQi+56Ck0qFp5S0vJbkGvU/wBjTRdK1z44WVprmm2up2hsrl2guoVkQkR5B2txkVt/tGeFdH0jxraeIPDNtHb+HvEdml9YpCgVImxtkjAHAwcHH+1XTSgkzysZWbhdHmVrGqLgnBqyWGPUV7d+yh4T0S+1PUfFXiuwt7zTLWSHTbWG4jDpNdTuqj5TwdoP/j3tXAfHG0tNO+MPiixsLWG1tYdQZIoYkCogwOFA4Fb31seVKk1BTfU487WFR4ZehyO4rt7T4TfEq70gatb+C9Wa1K71Pk4dl9QhO4j8K4yVZIpHjkjZJUYqyMuCCOCCD0NO5Dg1uhqyFWCn0yKnD7lA4+tdbZ/CD4mappC6lY+DdVa3KiSMsgRmHqFYgkfhWV4DspF+Iui6Xq1kyONUghuba4jwR+8AZGU/yNFxuk9Loyg+6Mj0qKdz5eB613nxo0c/8Ly8Q6H4f0vk3/lWtnZw+qKdqIo+vSqXiD4V/EbRdK/tPUvCGpw2aLvkkEYfyx6sFJI/Gi6H7OSbS6Hm+qqk0q7nAccAfXvWbcWUiHqDWnNGskuX+50OOv4VDcLGz4h3kf7bZJrgqP3me9hlalFGO9v/AHulVLiMxsV6itx4Ny8qV9RVd9PJ6N+BojOxs1cy7Y9tpPPWt+3t9LKBt8+R1AyM1Ui0lmOQ5X6Vbg00oisZiwPQGrckTYnmitFdGs4mTP3y3WrECZO3OT2zxTI7cpJycD161ZMW0Bjjpwc1EncaGXCZB24HrVbcyA4XI71OjGV9jfMKle3jKseuD1B61IXKy3BVfun/AAqVJo5M5J/GmYCk7hhe2ajkWPnB4ouBJKVMZGNtQGTC4XB9cDFSwBVIbdwOx5qSQR87MflRcZTz1GMGnhGJqZFVZNzAn2qw0n7vayjHbIp6WEUQpX0/OpY5MkK4z6Zp2ASG4JpWBaM7tvJouBPEY2+Xcqntmo2dlkPQEjuKhjWQNtZcDtzT0kVTtY4x2NF0IkhjRmJ8wKNu7rUksayLuZg2B1BGaqyNF5gOF/CpU8s/d29OvQ0nJIpJsiCAsVU5H05qVgrJ2Y47ilWPbyHxnrz1qQrGsXp9KSbuNoitmXlW4OeDWtZ29vcI293LqeADgYrGn+XDAZUnilt764tmL7lI9Ce1WmTY6FrYvEyo28AcbutZclvtb59g9Ae1Txay7xqoh6cbs4qGU+dOZGZx6c05eQ1oivKLm2Znt5WwR69PekhkaSLdM7sc85PepZY5+q/OuM5P/wBamBdkWNvv707sWjLEbSDmN8NjHBqW2aMptZ2yOxqlCvzEocNjJqQsX+XrxyR60XE0WpYlwrMcn1FTQv8AMN0ik55yPyrOV5fdlHY0Z3OPn2n37UwsaEyeZkSS7ADkEdKqedc275Kswzw2Mg/lSM0keMfOAOTnOaVp41AcNtz1UD+lAJj/ALfbv/rFkVgegAx+BqOS+hVyq7inY4waWVo/JEyjOTyDVVo47hcxsOevbBpNs0iovdFyGaOYYhkXzD0Vzj9KJre8WQN5IZcfWsqaCZJNnysB2IwatWmo3VswQh2H900lLuOVFfZZLJv6tCQPUrVd5CCP3YBH61fXWYWyJo23D0GKsq1vMAyRhlP8QwR+NUjJprcxG3EZxTkDHHHNSNIm7pRvGPlXj6VkIVsLjPLfSm7yB3phfnmkZmI9u3NFwHrIAeevuK+gfgrqei6V+zX43vvEGhLrmnprMAksjMYhISsQHzDkYPNfO5+bjNej+GfGuj6Z8BvFHgi4W6bVdU1KG5tysYMQRQmdzZyD8p7U09QNtfH/AMH2OW+CcOM/9BeXmr/wpvB4W+CXjzx7oUK2+tSX0Wl2k45eyhkwzFT2JDYz6qK8RPSu7+E3xE0nwrb6z4d8UWEmq+FteiWPULaBgJo2X7ksZPG5fTvgelNXuBc+CnjjxNo3xN0mSPVLy6g1C9jt7+2nmaRLqORtrBgxOTzwa9L+Guj2Hhz9p/x9omnKsdnbaTqPkoDwiMI2Cj2G7H4VxPh7xT8EfAWqL4p8PXHiXxVrNtmTTLK+tVt4LeX+FpWBy23r8vf9Oa+EPxKn8P8AxgufG/ie3k1KDVFuItVEZCsyT8sUBI6EDAyOBiqS7gc98M7pG+JPhlVBP/E2tv8A0ate/eD5wf8AgoDfw7c/6Xd5P/bk1cDpcvwL8J+LLLxDo914p8RmG8Se3s54Et4rYB85dvvSFeyjAJAycVa8OfEbw3Y/tWXfxMljvzos1xPIqrCDNh7cxj5c4+8fXpVJCOMvPiD4xuviOut3HiDUPtkOoAQsJmVY1EmAiqPlC442gYxXs3i7QNP1z9vCLSbyGM2Rlt7uWIj5ZWS1WTB9csBn1r56EUU2u/bm3BPtZlAHXbvz/KvUPiP8QLW++PZ+JXhVZ18mS2kgW5TYW8uJUZWAJ4OCOvQ0IDkfiR498Y678SdT1qbXNStZ4r2RbVIbl0+zIrkKqAH5cADPqc5r0346/avFnh/4Q3GsXIe51DSlFzNtC5Z3QMxA4HXNVPFFx8DvEerzeK5ZfFOk3l05mu9ItreN1eU8t5cpOFBPc+vTtWV8ZfHvhzxRo3hG18P6fPpy6NYG3ktnORCcrtCtnLYx1IFFwsejfHTw3DceKF8OwfEXwt4e0XRYIbex0ie7ljaABFO51VCCzE5zzwRXPePrrSJfgpFpep+OdA8TeItKv1OmTWlw8s32V8B42LKCQDyOvQVnax4v+HXxKgsr/wAcXOq6B4mt4Fgub6ytxcQXqqMKzJncr/p+mOL8dXfw+hsbOw8GQaxPNCzNdajqDKhnyBhViXIVRjOc55obGenfGvxNrml/Db4a6Rp2q3Fja3XhyGW4Fu/ltMQqgBmHJUc8Zxk14ZLIzE5bk8lu5Ndl8V/HWi+JPDfgqw01bnztF0WOxu/NQKDKMZ2nJyOOvFcDA7St+8bPoo6ClfUD1z4daPqv/CsdR1fWfHU/hTwdNfCMpbxtJPfXCrjCKuCQB1yccdOM12fhKGxk+CfxItbLxg3ibRotPSeCC5ieKe0mUkgmN84BwDlSQSK4Pwp4u8Hah8Mv+FfeObm+02KzvWvdN1K0iExiZgQySR5yQcnBHr7U/R/HHw58KeCPG3h3RJ9f1O91vThbw309skUTOCcKIwxKrzksSSfQY5LoDofAuuapoP7KfiG+0a9ksbl/EiQmaM4dUaGLdtbqpI4yOcE1W/Zt1q/vbnxvo15qdxe2lx4au55YJZjIpdQMNg9D8x5rgtM8c6RH+z5q3gef7WNXutcS/QiIeUIxGi43ZznKnjFQ/AbxhpHgrWPEF3rS3bR6hoVzYQ+RGHPmyYxnJGBx1pc2qGdb8IdQn8K/s7+N/HGkzNDrtxeW+lR3Y/1lrE20synsTu6+oHpVH9mnxf4htfjH4fsk1q/mg1K+Ed5FLM0iSggnLBsjdkAhuo9ayvgx440Tw3peteEvF2l3OoeFdeiRbxbZgJoJE+5LHnAyP6A9sV03gvWfgr4A8b6Vr+lz+KPEssFyJEa5t1gjs0IOX2g5lkGcAcL3qO2ozgPil5Z+KXioDaP+Jvc5z/11avSv2SpBPrnjHSrUhdUvfDN1FYkHDM/HA9+h/wCA15N461G21jxnrWr2iyJb39/NcReYAG2u5YZHY4NReE9e1jwr4nsPEGiXawX1lIJI2IyD2KsO6kZBHoalPW4F7wanhCPXUHjgaymlhGWQaYE+0CT+EYk4Az1r1TSPBfwZ8X+DfF2peD7vxwl7oGlve41JrdY2O1towikkZXnp9aq63r/wR+IF02teIbPXvCGvTnfeHTYluLWZ+7hTypP0Hvk81W1Hx94D8H+DNY8L/C7R9Tmm1yD7PqWsawy+Y0XI2xxrwPvHk4xnvxVKyAbOAP2ONPywb/irpDx/1yNafxl1G88HfDfwH4J8P3Mllp99o6apfyW7lDeTyHkuw5IHp9PQVxl14v0lv2fLTwKi3I1aLXn1BiUHleWUKj5s5zk9MVsaN408F+K/AGl+D/iYuq2VzogMela1p0ayssJ/5ZSofvKOMY9B05yrgbfwU1fUPF/w/wDHfgfX7pr3T7PRJNUsJLhy5s54jwVJ5VTnkfX1NSaBr+r6F+x7e3WjalNYXNx4kNu88J2yBGjG4K3VScYyMHGa57WPGfgfwj4C1bwj8NE1S9utdUQ6trWoxrEzQj/llEg6A5Oc+p68Yn8EeOfAlr8EZPAPizTdTvWuNYN27WZCNAm0ASRsTguCPukYIJ5pp+YFb9lPxVrK/FOw8M3l9d6joviDzbO/sbmRpI5VaNjvwc4II6+matfDjwxrdvrXjpdH8Yf8In4d0jzbXV9XUEsIBKQiJt+Ys23sQe3fFO8L+JvhL8KpLjxB4NuPEHibxVJC8WnNqFqtvb2G8EFmAOWYA44z1I4zmuZ+GfxG8P6Zovijwf43TUJdB8TKjXF3ZgNPbXCNuWUKfvDdyR7d66U9DJ7np/7NNvoL/EW+0zw98TLrxFpN5pl2mpaTqdtLbyTKU4kVWLI+D1wQwB6YrzX9m4KvgX40LHwg8MsF+m56v/CLxX8Hvhh4+PiC11jxR4iJtZ4PtX9nJbRQB1wMIW3SMen8IAyee3E/B7xzovhbw38RNN1KO8abxFoxsbEwxBh5hZj8/IwOevNItHmEfQV9C2EMmqfsLXEGlgmTTPFwn1NE5PltHhWI9MtH/wB8+1eF2emzPzt2+5r1D4LeP7n4bX99G9hFrGi6nF5GraZP/q7hPb0YZOD71m5odjzW0sVLAzZC9wOtbOnwxi9tgnygTJwOv3hXsiw/s43l4NSTUPG2lROQz6X9njk2k/wpJzgfU5rn/ij4w8PeILzSbDwn4UttD0PSMLCxUNd3GWyWlfqeckDJxk81DTfUdzsf2xvFXiJfjbeaRHrV5b6dYR2729vDKUVXaJWLkLjLZP3jk4AFUf2lLy61P4S/CbWL24a7vp9OuEnuJGy8oVkAyT178+9cj8f/ABhpPj74sap4m0IXIsLiKFY/tCBHBSNVOQCccg1B8VPGmjeIvhz8PPDNhHdreeHbWeK+MqYjLOyldjZ5HB9K6OhmelfF/QLDxR+1/wCB9B1RA9jd6dpi3CHo6KrsUP8AvbcfjVP40aXf+I/H+rTXPxy8G6XFbXjw2enHUbiIWEcZ2pEFWPCsoAzjvmuC+M/xKtfEHxe0nxt4Qe6tn0uxskha5iCMJ4CTnAJyucfWtrxlrHwW+JeoS+K9cvfEfg3XLjEmqW9lYrd21zNgbpIjuBUt1+bv+dIoT9ofVtJuvA3gjVIvHmjeIPHeltJZ32o6RcOZJoB80MjsVVty4xu6/N3q5+1DqWt3egfCfT11XUGj1DwZZNcxm5fbO5AJZxnDHvk56V4/8SbrwLPqdrB4B03VrXT7a38ua41OZWmvJMkmQovyx8cbQT0FeieO/GeieNLbwOdKS7DeGvC9vpd2Z4ggNwowSmCcrgHnj6UpOyAwrdEhjjt4hiKBNi/1NfTHxa8TeDdD8M/D6HxN4HTxFNL4atmilN60PlrsUFcDrzzXy2txgdete8+JPGPwZ8Z6B4Wh8S3Pi63vdF0iGwYWVvFsYqihj8xJPIOOlZLRDTTZyXi/xh8PtU8PXFloXw3j0XUHKeVejUHl8sBgW+U8HIBH412/wHjHxG8MXnw48QrP9gsB9tsNTUAnTmLANGSf4XycD1z+HCeK4PgyugXTeFb7xhLq42/Z1vooRATuGdxXnpn8cVqal4v0e1+H1h4J8Gfa47aTF1rd5NGI5Ly4/hQYJxGvb8PfIlcbaRtfGnVpp/EieEbaxl0rRtAP2Sys34I9ZW9Wbrn0P1r0H4ueFozd6d4WtfG+gaJo+mWcSxafNcSRs7kZaVwqkMWJ4OT+przjxR4q0rxh4Q02XVkuF8W6eBbtdLGCl7bj7pkOch19cc/jx0N34r8G+KtCsf8AhNpr/SdX063EH9pWkImSeJegkTOdw9R71diS14x1HSdL+Dd9o+qeM9E13WLSVZtESG4aSUAkB48soO3HOOnHsKwfiFqt34P+EfgrQ9LvJLWDV7BtU1S4tnKPeSuR8pYc7QD09AK4nxzeeALi3hi8LLrV7fFy8+p3+2JRFj/VxwgnA6HJ5/A1c0zx54K8SeCbXwN8RLfUraHSpGOk6tpyq8kCt1ikQ/eX/AelZSd2WkcDrfjnxLqHh6Xw5Jq92+jNMs32V5Cyh1BAxnkDnoOK9D/al/4+Ph8ef+RTtf61yXjz/hVdl4YXSfBx1vV9Xa4Ekur3yiBEjAI8tIh1znknGMfhXY6v4s+F3xA8IeG18Zah4g0PxBoWnpYO9jZrPFdxJ93GTwe/OMZPWoUdGrjuK0c837Hlr5SuXXxY7Db1AEfWr3jXWtbb9mDwJcf2xqKzXGpXkc8jXb7pF+YbWOcsPY1heNPHvgi6+CkHgPwtpmq2L22sfa1a8ZXM0e0gyOwOA5J+6BgADmp9C8V/D3XPgzpXg7xje63pt5od7Nc27WFssoulkz8vJ+U898dPerVtiWybXQf+GSfDAzz/AMJJc4x9Hro/GmqDxL8NfCvxGWENfhV0TWpAvzebGMxsf94H/wAeFcDq/i7RZv2f9H8Gxrctqlrq812zGMCMI27HOeuCOMVo/s/fEbw/4SfVtI8aWdxqGg35huRFCgdkuYXDI2CR6c89hRdXsLY9M+J8FvpWg+Evhu4i5khu9UL9BPOwAB91Vj+lR/H/AMPW174lTRrf4keGfDumaRFHb2ejz3csSwKFB3FVQjeTznnjFeaeMPEx8Za9f6rJJJHLfTmVGVuY/wC6PbAAH4V3HiXXvAPxFs7WbxnNqGia/HAsNxd2lus8V0FGAxXOVfjt/wDqnmbbsaW0Mv4iz6NL8ErfTNX8d+H/ABN4l0m/B06a1uHlmNo4AaJmZQSAfmHoAK8p0rR7m6kguHUxIpDHd/EM9hXXeLtL+HlvFZweEYdUkmgLm6vtSYL9oyAABGOFA6g9eea6Xxfo/hvSfAfgzUNJj1C3vL2CUXUV2+TIUwPMUdlLFgMYyB0rTmIUDlRZrHNDcQr5cqnBIPVc85FfQ/i3Wo9N+O2k6derv0nXNAh02+BPAWQyBG/Bsc+hNfOMl2sd3EGkwARuU8YB711nx28aWPiLxNZ6tof2lY4tNhtj5iBXDoXJIAJ4GRWXMkmzVJto39A0y8+GHhz4h+KtQDx6jbSPoGkg9Hmflpl99hU59jTfHUpj+BnwnfBf/RrnIPU/Mlc/8a/HN98SofCtlItza2VhZeZqHzBGmvCoBbvlQF+vzGoviP4u0hfhV4E0Kza7F3oiyxzF4xtLOVK7Tnn7p7UnG13fS36jbv6nbePrT+ydJ0qDxp8Rr3TdRS2ja3sbW0knW1ix8vmbCMHHpz9aofHq/I+FPw91G41mw1O4miu4f7RQs4njVhsxnDEgYyGGQcg96peMPE3gH4h29vruu6prGhaybWOG+t4bIXEc5UY3RncNpI7Nj+tcZ8XfFPhfWvh74L8I+GrbU4P7Ce7EgvApJEjgq25eCTySMADOOcZqlJO5F2rHon7RniLWYbbwjo1pql1b2Enh61uJI7dzF5zkEZcrgsABwDwOa5+Ef8Jp8AhGGJ1fwJf7wR959PnOGHuFPJ9AgrJ+Lvi3S/Flz4em0pblV0/RILGbzkC/vEznGCcjnrVn9mm9nT4wRaMts93Za1bS2V/ADw0LISWP+7jP51XxNoSk1ZlzxJN/wg/7PkNlH+61bxrc+dIP4ksIfuj2DHB9wxryHQPFA0rxXoOraqsmo2uk3MLi2dtw8pH3bFB4A5JA6ZNbv7S/je38RfEm8XSmA0rS1XTNOVT8ohh+XK+xbcfoRXmWjajp9nrdjea1YvqenxXCPc2iSmIzxg/MgcfdyO9JR10NnPTU+hfF3hmH4m+PLrxl8MPjNYy6zeTefbaXqV1JZXkDHpDGehx0AAA9+9fPnjuDxNF431ePxl9p/wCEhF039oG4ILmXuSRwR0xjjGMV6PBa/s7DWofEMHiXxzbQRTrONG/s+NpgQd2xZ920DIxnrXKfFPxdL8Q/iXq/i6WzFoL6UGODduMcaqFUE9zgDJ9a6Ujz69SyPS/2IIdvxzsWx/y4XX/out3QQ3jv4CeIPDe0y6v4NvX1SwA5ZrSRj5qD2Byf++a4v9nTxjo/gL4kWviLWkumso7WaJhbxh33OmBwSO/vUnwY8dJ4F+J9t4kkWWTT3aSK9iRQWkgfqME4JB2nHqK2tY832iaSfnf8D1ufb4Q1b4TfDCFtt1FqVtrGsgdTcyuNit/uqSPypPDuiafrX7ZHiN9RjgkTTprm+jjm+40karsLDuATu/CvKR47Go/HGHx/q4m8j+2Y7x0QbnWFHG1QM9QigYz2q9qXxKax+O9/8RPDcbvFJevNHDcrtMsLDayOATjIz9OKfKxe1jfXa/4GrqGlahqHih/E1x8ePB/9rNKZVuE1K4BjOcgL+74UdMdMVP8AGJbLxT8UPCs/grVtK1bxHqdvbpfy6a/7k36sB5nIGAcAkkdBk1k65D8Cta1KXXV1bxZoAmfzZtHhsI5trE5ZYpS2Auc43dK5ax8Y6P4f+KVl4q8F6PcWWn6bcRSW9peXHmSSKo2vvbsXG7pnGeKm43a3qei+NbWzsPF0/wDaXxyvX8Z28v72b7LMLOGcf8s/NU/KAeOF2juOtanxyhjh/ak8LzfuvPuRpktw8eMSybgC3HXOBz9K4jxvc/BnWdZvfFMOs+KITfSvcy6Itim9ZW5ZBOW2hCxPOCQD0NN+J/xL8O+JPjX4e8WaVFfRaVp0dksySxjzB5LZYAZ546HjNS5KO5rGm53S7o7XUvGei+C/2tPFuo69JPBZzmaz+126bpbRpIkAlUeo9uefwqlbeAfFMRvPEHwr+J1l4nbypHuIrW8aK9kjI+bdEx+c4PfnPTmuW8Qa98PvE3xn8QeJvEWk6reaBq7MYWhkEU8BKqBKBkqWG0/KTjmum8F3Hwr+Heup4y8Na34i1/VbaGQafZT2i28Su6FR5sgPzKATwtYqvE6XhJX+Z89Tlmu2XBGDg59ak3bWwwwfWpdRjul1OWS/XbJK7SZH3WJOTj86jdsk9M9gaxbvqdcY8qSFUjAxyKfJ86fLgNSR4z86KR3xTmAXBxikMfCzgCPcASOlOEgZcM2cdOOlV8jnGfqajMnPBFFwL7TE8Zz7ioXkZz90Ej3qJHIwetSOQFVuOfSncCWHyzKM7l9SDVry/wB0cemT7Vn7sZKD6kUpuGz3FO4iwRu5PamSRrgfKAKiMyqMjPpTo5ONrcg8ihsBpiJxg0KnbBzTJJCrYDZHal3sSNuT70hk+8cZHt0pXfcccH61Aw4P0pq/KTtJODQBM0gU9BUcr853dOetRtlm77SOnoaesSkqrdajlHcDIzHcu4+5p0C+Z8rHknjNIERGKmlG3HpirSFca8YBA2jFKgAOVwaeGAHHIqP5VccYB70wuSZYYzwPTNAKlPlXnPpzQy4QMWBFEbL/APX9KlxRUZWHFSfYEdM1Cy9eOtTSyYTaO464quWK/eTcOxFO1ik3IeiqCGTIJH51ailPIIH4GqZJ+n0pBJ0UDkevWmmJxZd80suBIw9vWk898hVGfWo1k/vYJ7e1Iv3s9B6imLlZb3bemOR2oDbQePxFQwvJ5m5lJHfjipZXQtjG2ixA/f8AISG569Kid1YdefX1qFs4IGfpThGcAr90DpTVwJBIykdeaWTp9e1VGZlb0ano7sx5G7HWmFiaKd0zmMHPGFNJKkMi7lzEx6qRwahYOoyw5+tRTvKxGD+tAJtExRlZMt+7453VYngdxuVTt9c5qtFIyjDDKk8qeatwTR7SkblGP8LdKNB8zKsqyA7Tzz3qNPMSQtExRu+01PeSsG/eBlz/ABAZFQK8PKybivZk5pWsWnoSs4b0pC2O5qIKR1J9qk578VFjEVl24yPwzSH3/KgtzTVkXn2607DF28egqGa4WMYRcn1PSo7meR+F+VemKrmQY2Lz71SiJsZNPLJkFifaiGBmHzHr2HWpUVY/uEZPUmpRMypnauT0NUkA6G0jjYNnc2OAe1W47cE7nUMfU020jmYfcVQeSW6mrvTgdO9MRBHark+lTpCqnjJz2pcgDk9fTtSeb82N6gAdAeaVx2J1Tav90D1oedAAOSR+VU5bjkkRsRTBKrfe6+9S2OxaMzs4Cnj1qB9qEliS1AlQDBJ+lQTTLjHKjPYc1DGSI+T83ApJHYnG39KqqryFtu4/jUxaaKIs8h4HTNMB4ZzGcLgDqSOlV/MaNgpdgD79aes0DRBnDFj154FDmGaM44UdSBzTsIS4eHaFSM5PJYnmqh2nI3EH9KHO/CxklR1JpJV+ZFWTKjt6GkMlwqx5XO4njircAAj3Mu5h2NQxOkKlztLnjrnFSxzbny+AO4NLQBzs0mWOBilC7iNrHcB2FJJLGI+hC5+9iltbhGyEJK+9JoYjrJu5bHuBTHYxnjJJ60+4wTnOfrUQXcMlgfakgHwyncOSfp0qeRWKk9B7VHDxnlcgdfSnM/ybSRmiwDGYKAN30FBOR3qFiMnrkU5WZiBzz3x0pIbJPLZgDgfWkZWXPBzT0wufmBp5ZBznce9NR1C5WaPKkMDmqkmnIeXCn0yM1oMyltzNx6dKbIu77rHHvVqTWxNrmPLp6yuFaR5fRRwPyq1Fp6wkOPKTA5Gck1aih3HlsH1Bq2tqIirBQ/HJftVK7DYz4bmOJyzqxPQEdqGuFb1GepJ60l5sknZY+ee3AzUIjynOQewpOwEvmOCVQqQamkmMcR2HGR0NRW9u7sFRQSe1Jdgwkwyc8c4pIBlg2NNlY85bFZFyx3nk49zW7ok1lBb3MN9uBK5j+tYt80TSMVIweldUjOJTLH1Jq/cyRw6YsWP3rHJ+lZhb5uO1Ds8jfMSTUlkfU11/h6MW+geZ/FM5b8Og/lXO2tjNLg7cKe+K6pk+z6VBCP4EAP8AOs5O+gPRELTYNOjuOOtUZWI6VGsjU2jCLaZri6yRzWnZXZiQEHk8muXSY5q2ly2cA1UURKodtY6pjG5gKr+ItR86KK1RjhzufB/hHauajnbqWqQSl5S3phRU1dEa0Z8xdnumjibnl/T0rOjkeGTfG20kEZPPBpbyRi/lhsLxkVCeeMZrlOpCEkuccjNSDHRR8x9ajHAozz07VSYrDsMPWpkww5Pb86jt08yVYx1Ygc1G2ozRzylrJAiMSUDKSVB5xTSuJnRaBYy3cUnmbfsgYBgx5z3xRqOiyRXDfZeYyflVm5ArX0iNrXRY0eNFcrvdV9TyP0xTbvqJueTnJNRLsXGJX0Vf7Pt3eXBkkI4BBIAqleXlxeCWOPYwi+c7iQTjsCPxqnfzSLerDGpQE4BPTnrW3a2MEls0fmFVI2nB5z61g26krdjdL2auSpcR3WkBwsj5i2hT1961DfXGqaVbnVnkfZAsUaySFiigcKp7Ae1YgCRTQ6bbsPLj5kIz09DV6+uBFJAFjZxIdiKq5weuT6dK1i07shlLUJm0+KGSFnMUm5TJIMyLjgfUVDpd400wDTxbQMyF2wS3t7VleL9Y/eRWDRu1zAWdiOVKsOv51XvrqNNO0uaGPzlkhET7FB+cHPP6im4u+hatZX6nVSX5lcwJOkxwSqqec9yTTdV03+2pYZLiSSBkQlFU5GcVyEsz23iJ444jFIgHyepI4H610Oo315HDYlmxeI4aRFPUdxSvo+YUlZrlZNbbxF5cn3kJU/hVW/ZVmjOOavLIjGSVF2+a28g9Qaz7lDJdp6CqjGxhJlpJRjGK7Dw/8UNT8NeHrjRdD0bRrO7lt5IpNYW3JvTG/JUOTgfXFcY4CjrWXfTBBezZ/wBXC5z/AMBNXDchnCzXLzSF2JNRnLnmo0NSrXSkkYzm9hyCtLTiATVBRxVuzOHqovU5KuxtRHHNWkPy1SgPFWY24roR50ycGqt7fi3HlxASTdl7D61DcTyTfu7diq/xSevsP8aZFCsYwPx9656tdLSJ6GEy5ztOpt2KSw30k3nyXkiuTnAPH5VpwrI33mjz3IXGai6Gno5B61zqpI9WWGpNbEnknzdrMMY4461PbWqvJKiKhUEDn1qjqEknlRyxsQVbnHoauafcyLDu3DJPGRmuetN31Y6dOMFaKNOy8yJfmRseg5FaSNCVTkHd0ANU4pZpdjoYto+8OckYqaS1jkTC5B/hbOMUtBi3tpFd20kMjY7gkZ2muNxtufKn3YViG29a6WK1vFuC80+EIwcPk1haqqrqE2CRhq0gTIiI2n5ccE/Wje2MlfyqHc2X6n3pgk7MSKuxBaV9wwGA9aNu7hcGoPowNTK+TnkH69aEgBQo4K/jTZOCCuc/WlnlDBcsCR3qPfyQKLAKJWIKqaUSEAA4qN2YHdtUg0qKCMkYx3xQwJj8yZGVz2pU5OM9KaAoUjOfTmkwRg9R35pDJSOmB0p8ci84496avK9SKb1ICjmjUWg55QJDzxj86QtuPQj0prc8MP0pofA46ihATA4IU/NxTWb52UsQR0qJpNxz0+lIzjO7HXqaoRKGOfm5/Gl35xVYvg5FOWQ5z1x+lFgLSHBJ9KVZAzZPI9OlQF9qlhSRsGPJGO1MCzKi7s9c0qOicMARTDHIITIrAgDJAPIqsJDu+b7p9aLAW5MNg/d9DmmozYwQD7ZqNtxT5WzjpTDMrZBAU/Sk0awbRbjbqHb5cYwajIxkjFRxSZG1u44NTRNLGmWjjZezU7FOV9hgYk/MecetSxvtPfd1qoyl3IC44zUsKyKNzZ49+aEiW9DR+34hKbB05qpJcbvmPXpxUJk3N/EqimAqrnHzLjjcORTbJio9SwtxuUoV59RyRT45No+YnPqKqKnJO4jPVQM07d/CDgY70IG49CzJOGAO0Z6H3pit8uT8vPpVVmI709CzAZ+8OlO4rIm8z58FuO9OfC7SxBB9DUBLfdHI9cVJ1A34x2xTIeg8MoB4xTTID6Zprbt24GopMknHH4daTQExnZcn7wIxhqh8rOXiyAeqjHFJG4wRyTTvmV1KnBHoKB3sSK3XGTSGRY1y7DPp1qu0hAIUZPaqxV8Fm/ShRJLctwxOUXj0qON2dS0x+UdgKrmRgOvPrSJKzMV3EA1VhDpWVumR7UsKPn5f1qOSTODuLY46Ves28xPmj4H96gB0UKhTlTkd/WpobUscsoVfU09mjUDLAH0qpPdFjtQ9P4iaLjsawZVAAIPoScVHJcBSeVz7nisdpS7fvG3EdPanBSSCoyPfmpuM0PMeWTaCXUenAps/yymJYwygA5BqEzSIm3+QpYWYNvOaALMUTyJ8r7B71A6iJihYsR1an+Y235V/WoRhgTtye4pNASIzkkRrx6mkbDMFZgcdcDrT0PyY+7/Ko2MMamRsu35UJATQ+YwxGhUDvTZyF/1jHPYetUzeTPwCVU9AKjIQEl/vUWGPbdISNwA7D/GmorfdMjEDpt6U1QNpbaVH86UzuMbcAeuKLAIAF4DfUVOjfIQcc9u9VRMA4yO9PaTecnAzSsMHRt33SB32mnISfljB3HqSc8Uxcb8MTtqzF5cZyBj+tAiYhEVPMG4gdzmmtdfMRwFA7VXmbfICucDrUQQ7j0pWGWS/mnc3Ap6lwOwB/OqgbZ+FL5wbjOPwpWAsvKR6e9CEnGZCc1B98ZOPYVLFIAcYFFgLAUU4MuBhsVWklzwoqCSQ4PIBosBoqVOcZPvSxquf9ZjPWspruTbtDAfQU+GVjn0707CNKaSOMkjGapm4eVsNlVHqahaRui4NN2bTkt16inYC3GWVgUk5znLUlxeXUh2+aSD1AFRRN5YwrYPf1pPmmyqcc5JFMBxbau0gZ7Y6iljfPEfX606O1lZTubavr3q3b21vGo2qD/tHvSUQuT6aNscjMmC3fvSXqgRMwjVmxwDUiSBSecc4HsKGYJkg5qhHPTbuVdcH+6Rn+dU5IM5IRR+Faeo7WnHln5W7561X2qvy/rT5mOxSSz3nDSEDuAKu29pFDgooc47806M85yPpT2wfugr9DUuTAmRtzjLEdsVe1E7bcD/ZX+QrMUkEEmtC/bdaRt2eIH8uP6UJCexRRd65qCWNlqWxfII96uMisOa2scyMnkdetWo+BmmX8YVwygYIpsbfIKpI56ty0JOKswN8i/71ZTSBQa2Yo7SNLeOS4PnSpvUgjaOO9ZVldHThIvUZKW89sr360EN605IJZjJKuNqjOfU+gqxHpt00IchVJ/hJ5rmaOxFRd2fu0bX6En6AVefTJFXPnR7gMkdsVXazuRsZVJY84z0osh6jIWiiWaSUuqpGckZzk8cY+tZF4VW2YebN5rbUVmJzIDyRgjpW19iuJSVWYKOcqVBB6U+1sPs9+k1xLFPChaREYHO49znsPSqjONtGNJpq6NjTdQvJtDjEkMsE0UYVzIuM4HUfhVWDVDckxW7FCB8wbufUVm3PiKX7VKqwJKu7C85rbuUtmtoo1iTJ+b5Rg5rmrRck5RZvFqL1RlG6kj1m2RcyMG+bJ7VtTTLviDXPl+YcthsYx0xWQPs6s8xVRK5IUA/dxUVwzeaBGoACZLv0zWMZciUTSpJTeh0cl4I/khj+99585z7n1qU6gsEcAYODJ8qkLnB9/SuXsbmaazEcqtGC+d2OCPY1oCcyJaWoGxDuaUuCDgd8+9dEJSuzGUUbLRW0l6tw9tH5pTBlxg49KrLFaWsU0cQjAlcsCV6P1/nUV88awNJFJtz3HQ1DcLayWcSShSypuDqcFeOtbMzRhvayDW8eeZLgSq7SHk465NdA9nBbTPcPJI80gypdvu1z1tf29vqjyosxlcBfm7Ad6vSXRuBHvckE5cnqcdqmKui5yZtBjtFRr/rC1QpNuj3Z69KgvbxLeE5b5j0rSxzj7y4xKFB6cmsPXpmj0S6fvMyxj8Tk/oKWO4aZ2btVTxU4UWtkDkqnmSD3bp+n86uEdSZPlVzmR1qWOmOu1sU+OtjGTuidDU8DEOKgWpofvUI55GvA3y+lSITMP+mf/oX/ANas5JPMbyVP++fb0rQifC4HaipU0sjTCYVX9pP5EjcHGMAU0tSM/FRFua5bHrcw9mzTQTUZak3U0hNkkp3Rsh6EUtvJstlXvgHFQyupAwaiMvzD2rKvC6RMWb1ncsoG0nB4NatrchlxmuZtZCEXmr9tNjDA1yxumJm20u4+wFcnqz51Kfv83rW9FNkCuW1CTdfznJ++elddJXM2LkYKjg0i8deh9ahDDPPNO3qTWthEoOPUinFsngc1CWHqKRW2sDmiwFjaC3PegjC4zn0NMNwu3pk00SjpzQIkLHb7VJbzN91lyKrs+e1CyAA8UhlkFd3I59KGAxlW/WovMAA53UCTBycEUWAlR3DAdvejd82Kj+0A9v0pjOC24CnYROz/ACjqCO+aQMrD73NVmkP94UoZlxxnNJ3GS5wec59acNzZxio94bG0nPehH/eorEqhPzEdhRqA4r9B700MwOM1EWY8MxoU8/MCOKaT6iJ3BHRs5FAyuMYqMMNuBnNOQZH3+e1VYVxxklXOGIB9KjxI7rsH0FSDO0/TvTQozlsk+xo2HcdE0y5xwacVd/mwBTUYDuM1KJVyMcUh8zFSPrnFToWUbVZgOxqHcuTzzT/MCr1BFArgwkV844PcU0GTOQT+PXFPEp2nApPNIXK4J6dKFcptMYcn+Ik4pVyrYOOfeml9yZwAe4xUTNnr09aLCLO75s4xQzYGCAahSQY+bOKc7L7k/WmhaCsw/u/rQrYJZQfp1qLcvfNODx8gYyO9MHYeZPm449QaBIG47+9QM7NxR90cgjPWmSWmPGV+9TctuHzhT+dU3ZlP3jmnCRs7mG4UxFhiFchlHPQ9jSN/eU4PpmoDIoI2hgffpS78gnAyaLAG9QOtRyTIB16VVMnHaq7yZJxzQkBbMu8nbjHqafHG7sG3Age3WqkAZj8w4q19oWNdqjJ/lTCxOkMatukcgdwDTprzauyNQo7AVQaZ2POaaGpMZZMjEZJNIGyw3Gq+8kd8etAZcjvSsBeTlcqM49KctzztznHf0qr91OWOT78UQkjlcDnuaLAXzcnHHJ96I2Ync5Yn0HSqYk5Oe9L9rCjaqigC7JPtO05FBuAoG7kf3ayjMzuCc4FL5npQBotc7mJbIHYVHNL5gC7jiqW/d3xTjKFXjmiwFpNo+6APrT2mgRSxIZuwrNNwScNTWlJ4VSaVhl1rj5ejZ9TxTd/AO7aO471SaR+N2MU7exO7OadgLPmZPyqWP0pnmAHnOah8xl9qHdW69aLAXlnVIhxz7UCdj649azt57npT45TjGeKVgL0LSMxw3ApzN1qmJcdD+VBl+tAFh2Zj2p6FQv8AtetVBJn3pRITRYC0G2jPemiU7ueKrNI3Y0hY+uaLBcvCYt0YUjspy3JqmkxGcA0C47t1HYU7CLL7WXdjB9O9RpIfugcVEZXzubIz0FLvOM7cZ9aLATwNIr9FC9+eanZFI3GTOewFV2kZU2nA+lR+Y/qTRYZYLAZwGC+uavWVzDtYbRGOxzzWU0+VVdvT9ahaZlbmiwjoxcoIv9YMA+tV5b+JSNuSvqBWIZ2YdT9KZ5jMeSfwpgbLagpG3JQep61HLfTycGYBfpg1nRFm+90p7Fcc8mpsxkzSjdywwBxxTTJnHf3quTuIyB9BU3nsIiu1MUJBcmDFRgYINAZvc+1V2lLAcYFKsm3nnNDAkErbueK1Fl83SovWN2Q/Q8j+tY5kZzzVrTpC3m27H/WL8v8AvDpTigIoH8uYirwkyKy522yhvWpY5x61qtjn5bMuXDb4SDVLdgVKZty4qo5+Y0yZQujR0kxNdjzlDAggA+tUdeh+y3h2/cYfLjtTtPUy3ATeU75FSa1HLNFGOHIbG7piuWSfPdnXRdoWRv6Tdsmlw3P2cE4AIVuR2ya0hNK0W4kFyf4egFc4Fljt1jSYKfVRgf8A16u294ThCTuUAMfem1fQvbUtn95OsJkU4AyAO3vTrzcZY44gyDuQeAKpNIyyvJuyW4HtSbmGFVz9c9Kz9krWK5ye4BVGFuXkc8Yzj8as2rLCD9pmjcBNuMYxnrWR9oS2RmJbcfvEnJqI3CSK8kMhf15yDUxgo7Ibbe5ctYbNdVjaGNEVUIIHTPZvatO/n8lorjI8lTh8fz+lcjbXbRSSMULbgQfbPrWit/ENOKt8ykbdvU0+W61G3qN1HUILi4YRf8siQrKPvVb06zjhtlnuJJHdhnYTgJn1qtZRi3kAwjd+nSl1KeZYpcAsG75qVT0bDn6Gnb3D3SeSpVdoB3leMegqxHINnlSxAqg+bJzn8Kx9OnH2eHZgZ5Y55NPu5maVfnKgHoOprRRsiW9S/qLG8WOG3dVRCNwBwQParV2Lea32/eZBwfQgVzWp3YWRFhl2MilmKnHFPXUmSEI+JZMZIz94HvT5VdivoiK1dprwysxYBuD6VNc3IafbH93OBVJpDDARt2lvTtUMUwX9434UQhYmczpHvUt7YbjzjpWFeXclxJuJPsKqTXLzPk5x2FT2q/xkZx+p9K0USTW0xY41LznEcS+ZIfYdq5ya7kvb2e4k+9I5bHoOwq3rl1st1sUb5iQ8xHr2WsiFtr1pFWMqmqsWpV3L71AnDVYVs1FKuDTMY9iRTSvJ5a7u/Ye9Rx7iQoGSajXMk/zdAelJsqFPmZo2H7tBnknk/WtGN6zImxVmOSskduxdLcVEzVGZOKheQ802gTJGk5NRmXmoGkqNpKEgbLDy0xpOR9KrmTjFIX6Upq6JTNSGTEYq1HMQmB1xxWXFJ8lWYX+Ye1cvs9R3NuGYKMVzNw5a6kfnJc/zrU87apPpmsT1Y+tdFONiWSg+n5mlBbpimBvlo3AEd6sQ7zGB5/WnCQEdKZlWpu4buVxRYRLv45BpGkWoy3OR0ppPOTinYCysmTnikebHT9Kq7u3SkDGlYZeRtwBz9KR2yeGxVIOwp/mN60WAs7vek80qcc4NVvMz3pd/FFgLLSAN83p1p0cuDjgiqu/15pQ1FgLQkyemKUt05qnu56nNPD8ZOSaLCLAk259aduUk9BVQvmlVh+FOwFktuPWjccn1qJH49qcWU84I/pRYROshxSb/AE5quGIGOtLuYe1KwFtZFwcqCe3FMaVe3HtVVpM+1Ir8mmBbWXuaUS8+9VQ57dKQyelIC40/AIHTrSrLk8jH41TD8c80pkz9PWnYdy20xIz3qPfuJ+XFVSxB4NIk3PPBosFy4ZNq9cmohP8AMOcfjTGkBHvUeR/dyaLBctbtw5ODSEkdxmoUk9QabK/uSKLBctecRxR5v8JwD61SVumKlLHrTQMmds8ZIpu44HOQP0qBn+bP50u8EfeH0piLCyAn3p2csF3Kv1FVd+M8UebkdxQBSMhanR9eeKj9PpSx9aYFnzFUY6Co2m3ew7AVA/3vxoXrSAm8zP0FHmCoe1HagCYye9NDjOSTxUI70vagCZpmPc05ZDtHJx61WNL2FAFp5iF2q1ReZz941C3alHWiwE6yetBfA9ahbpQvSgCwGpjN83U03vTO9ADy2TzxT/M+UL0FV+5p56j6U7ASFsc03zsUknQVCfvUAS7+vXNKrfQmoqO9AyXfk+go3c8HiovWlPQUgJRIfc0GShf9X+FRt96iwEu9iODQG9yKiXvS0WAnEnvSGTAqE9qRepp2ETB8j71LuHBzx7VAnWnntRYCaOQA7jzTnm3NnNVn6UH71FgLJm3Ebm5pwmHTr6VTHUU71pWAmabsKjLFh1qP+I0vagB4PTuKerqCeeKgpw6UATibjnOKb5o7cVD2NNNOwFkOWPHWkLn8aij+9S0WAl3mneYKrHrRSsBZMtKkpRgy9Qc5qsKX0oAuXbh/3i4w3P0NVDJinj/j2/4FVd6olonWZv7xoaUk5qsvWnHrQFi5bybFZ9xB6DmgzSCNo0kJBOTnnBqme1Pi+6alouLtoXFvPKjXzGaQnrjsKtWlx/owwepzzWQ/SrVv/qR9KlIdzS+2DJ3Nx6Uktx0cMeeTzWe33W+tK3+qX6UWAku7zzJo4f4P4znrVgSQwQ/ulwo7Vlx/6786lb/j1b60LYZcNxljGoBUjdmolUKARJuC9sVVtvvP9BUsH+rf60rBcv21yzAtJwc8DPai4uC0ZUZ5qgP9atSnqadtBXJLaQrMWViBnkH+lWZLsKpk6lQazx980yb/AFRppDYya885irIpB796lt5EXaHYcdzWYv3xU7ffNHKhXL95MHC4YEdwKqmTceThajfpTDTSJ8y2jrk9hU4uhBH5nVsfux/WqK/cH1pt5/rB/uinYGMdi7FmJLE5JNN6NSUdxTJsTLJinF9y9agpR0NBPKiVZGU5UkH1FCN85Ynk1EetKKlo1WhbWTmpFlxVRaWkkVctmao2mqE0xutFhXJGl5ppkqI9RSU7Bcfv5p27NQ96cOtDQFpJMACrEU2KojtT4+lZ8oF2S4/dN9KobuafJ9w1D3q0hMkMhFAkqNu1IO9OwiUSUu8GohRRYCTeVbrQzkmo6Q0ASFqaXpo6GkbrRYY8tShqiWigCQsKdv8ASoaUUWAmLUBjjFRGgdqLCJQ2DjvThJ71D3P1oP8ASiwEu+lD+9Q0UATiQinLL271XoXrTsBZ8z1o83jGeKrnrSnoKQEokpTN8m0KBVeg0ATeZ0p3mVX/AIjSr0osBOJOfQUM4qDt+NIKAJ/M4phk561GelI3SmBMJPl96cJByKr96UUWAm3YpCx57/jUR6Ug60WAmR/rTvMPrUC9aXtRYCQvnrS7+D3qI9KaKAJ/M4+8aPM96gHWlFAH/9k=">
            <a:extLst>
              <a:ext uri="{FF2B5EF4-FFF2-40B4-BE49-F238E27FC236}">
                <a16:creationId xmlns:a16="http://schemas.microsoft.com/office/drawing/2014/main" xmlns="" id="{67884ED2-0D0E-4451-B32E-E02561FE6E4C}"/>
              </a:ext>
            </a:extLst>
          </p:cNvPr>
          <p:cNvSpPr>
            <a:spLocks noChangeAspect="1" noChangeArrowheads="1"/>
          </p:cNvSpPr>
          <p:nvPr/>
        </p:nvSpPr>
        <p:spPr bwMode="auto">
          <a:xfrm>
            <a:off x="5677007"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Rectangle 9">
            <a:extLst>
              <a:ext uri="{FF2B5EF4-FFF2-40B4-BE49-F238E27FC236}">
                <a16:creationId xmlns:a16="http://schemas.microsoft.com/office/drawing/2014/main" xmlns="" id="{901762FF-2EAF-441B-898C-C6E3CD17A71A}"/>
              </a:ext>
            </a:extLst>
          </p:cNvPr>
          <p:cNvSpPr/>
          <p:nvPr/>
        </p:nvSpPr>
        <p:spPr>
          <a:xfrm>
            <a:off x="5974813" y="3244334"/>
            <a:ext cx="242374" cy="369332"/>
          </a:xfrm>
          <a:prstGeom prst="rect">
            <a:avLst/>
          </a:prstGeom>
        </p:spPr>
        <p:txBody>
          <a:bodyPr wrap="none">
            <a:spAutoFit/>
          </a:bodyPr>
          <a:lstStyle/>
          <a:p>
            <a:r>
              <a:rPr lang="en-GB" dirty="0">
                <a:solidFill>
                  <a:srgbClr val="000000"/>
                </a:solidFill>
                <a:latin typeface="Times New Roman" panose="02020603050405020304" pitchFamily="18" charset="0"/>
              </a:rPr>
              <a:t> </a:t>
            </a:r>
            <a:endParaRPr lang="en-GB" dirty="0"/>
          </a:p>
        </p:txBody>
      </p:sp>
    </p:spTree>
    <p:extLst>
      <p:ext uri="{BB962C8B-B14F-4D97-AF65-F5344CB8AC3E}">
        <p14:creationId xmlns:p14="http://schemas.microsoft.com/office/powerpoint/2010/main" val="11950808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4C3AC66C-035E-42BB-A25A-48996EB22656}"/>
              </a:ext>
            </a:extLst>
          </p:cNvPr>
          <p:cNvSpPr/>
          <p:nvPr/>
        </p:nvSpPr>
        <p:spPr>
          <a:xfrm>
            <a:off x="-8634" y="-1"/>
            <a:ext cx="12208308" cy="971551"/>
          </a:xfrm>
          <a:prstGeom prst="rect">
            <a:avLst/>
          </a:prstGeom>
          <a:solidFill>
            <a:srgbClr val="009D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31979" y="156479"/>
            <a:ext cx="1072240" cy="587587"/>
          </a:xfrm>
          <a:prstGeom prst="rect">
            <a:avLst/>
          </a:prstGeom>
        </p:spPr>
      </p:pic>
      <p:sp>
        <p:nvSpPr>
          <p:cNvPr id="4" name="Text Placeholder 20">
            <a:extLst>
              <a:ext uri="{FF2B5EF4-FFF2-40B4-BE49-F238E27FC236}">
                <a16:creationId xmlns:a16="http://schemas.microsoft.com/office/drawing/2014/main" xmlns="" id="{D72FB53C-1F43-4BFB-8553-ACDD04298299}"/>
              </a:ext>
            </a:extLst>
          </p:cNvPr>
          <p:cNvSpPr txBox="1">
            <a:spLocks/>
          </p:cNvSpPr>
          <p:nvPr/>
        </p:nvSpPr>
        <p:spPr>
          <a:xfrm>
            <a:off x="132326" y="106021"/>
            <a:ext cx="9444382" cy="783886"/>
          </a:xfrm>
          <a:prstGeom prst="rect">
            <a:avLst/>
          </a:prstGeom>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lang="en-US" sz="2500" b="0" kern="1200" dirty="0">
                <a:solidFill>
                  <a:schemeClr val="bg1"/>
                </a:solidFill>
                <a:latin typeface="Arial" panose="020B0604020202020204" pitchFamily="34" charset="0"/>
                <a:ea typeface="+mn-ea"/>
                <a:cs typeface="Arial" panose="020B0604020202020204" pitchFamily="34" charset="0"/>
              </a:defRPr>
            </a:lvl1pPr>
            <a:lvl2pPr marL="224361" indent="0" algn="l" defTabSz="914400" rtl="0" eaLnBrk="1" latinLnBrk="0" hangingPunct="1">
              <a:lnSpc>
                <a:spcPct val="90000"/>
              </a:lnSpc>
              <a:spcBef>
                <a:spcPts val="500"/>
              </a:spcBef>
              <a:buFont typeface="Arial" panose="020B0604020202020204" pitchFamily="34" charset="0"/>
              <a:buNone/>
              <a:defRPr sz="2400" kern="1200">
                <a:solidFill>
                  <a:srgbClr val="FFFFFF"/>
                </a:solidFill>
                <a:latin typeface="Arial" panose="020B0604020202020204" pitchFamily="34" charset="0"/>
                <a:ea typeface="+mn-ea"/>
                <a:cs typeface="Arial" panose="020B0604020202020204" pitchFamily="34" charset="0"/>
              </a:defRPr>
            </a:lvl2pPr>
            <a:lvl3pPr marL="457189" indent="0" algn="l" defTabSz="914400" rtl="0" eaLnBrk="1" latinLnBrk="0" hangingPunct="1">
              <a:lnSpc>
                <a:spcPct val="90000"/>
              </a:lnSpc>
              <a:spcBef>
                <a:spcPts val="500"/>
              </a:spcBef>
              <a:buFont typeface="Arial" panose="020B0604020202020204" pitchFamily="34" charset="0"/>
              <a:buNone/>
              <a:defRPr sz="2000" kern="1200">
                <a:solidFill>
                  <a:srgbClr val="FFFFFF"/>
                </a:solidFill>
                <a:latin typeface="Arial" panose="020B0604020202020204" pitchFamily="34" charset="0"/>
                <a:ea typeface="+mn-ea"/>
                <a:cs typeface="Arial" panose="020B0604020202020204" pitchFamily="34" charset="0"/>
              </a:defRPr>
            </a:lvl3pPr>
            <a:lvl4pPr marL="677316" indent="0" algn="l" defTabSz="914400" rtl="0" eaLnBrk="1" latinLnBrk="0" hangingPunct="1">
              <a:lnSpc>
                <a:spcPct val="90000"/>
              </a:lnSpc>
              <a:spcBef>
                <a:spcPts val="500"/>
              </a:spcBef>
              <a:buFont typeface="Arial" panose="020B0604020202020204" pitchFamily="34" charset="0"/>
              <a:buNone/>
              <a:defRPr sz="1800" kern="1200">
                <a:solidFill>
                  <a:srgbClr val="FFFFFF"/>
                </a:solidFill>
                <a:latin typeface="Arial" panose="020B0604020202020204" pitchFamily="34" charset="0"/>
                <a:ea typeface="+mn-ea"/>
                <a:cs typeface="Arial" panose="020B0604020202020204" pitchFamily="34" charset="0"/>
              </a:defRPr>
            </a:lvl4pPr>
            <a:lvl5pPr marL="920728" indent="0" algn="l" defTabSz="914400" rtl="0" eaLnBrk="1" latinLnBrk="0" hangingPunct="1">
              <a:lnSpc>
                <a:spcPct val="90000"/>
              </a:lnSpc>
              <a:spcBef>
                <a:spcPts val="500"/>
              </a:spcBef>
              <a:buFont typeface="Arial" panose="020B0604020202020204" pitchFamily="34" charset="0"/>
              <a:buNone/>
              <a:defRPr sz="1800" kern="1200">
                <a:solidFill>
                  <a:srgbClr val="FFFFF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200"/>
              </a:spcBef>
            </a:pPr>
            <a:r>
              <a:rPr lang="en-GB" sz="2800" dirty="0"/>
              <a:t>Mary’s Meals vision, mission and values</a:t>
            </a:r>
          </a:p>
        </p:txBody>
      </p:sp>
      <p:sp>
        <p:nvSpPr>
          <p:cNvPr id="2" name="TextBox 1"/>
          <p:cNvSpPr txBox="1"/>
          <p:nvPr/>
        </p:nvSpPr>
        <p:spPr>
          <a:xfrm>
            <a:off x="382555" y="1382666"/>
            <a:ext cx="11541967" cy="4733412"/>
          </a:xfrm>
          <a:prstGeom prst="rect">
            <a:avLst/>
          </a:prstGeom>
          <a:noFill/>
        </p:spPr>
        <p:txBody>
          <a:bodyPr wrap="square" rtlCol="0">
            <a:spAutoFit/>
          </a:bodyPr>
          <a:lstStyle/>
          <a:p>
            <a:r>
              <a:rPr lang="en-GB" sz="2200" b="1" dirty="0">
                <a:solidFill>
                  <a:srgbClr val="009DDC"/>
                </a:solidFill>
                <a:latin typeface="Arial" panose="020B0604020202020204" pitchFamily="34" charset="0"/>
                <a:cs typeface="Arial" panose="020B0604020202020204" pitchFamily="34" charset="0"/>
              </a:rPr>
              <a:t>Our vision </a:t>
            </a:r>
            <a:r>
              <a:rPr lang="en-GB" sz="2200" b="1" dirty="0">
                <a:solidFill>
                  <a:srgbClr val="333333"/>
                </a:solidFill>
                <a:latin typeface="Arial" panose="020B0604020202020204" pitchFamily="34" charset="0"/>
                <a:cs typeface="Arial" panose="020B0604020202020204" pitchFamily="34" charset="0"/>
              </a:rPr>
              <a:t>is that every child receives one daily meal in their place of education and that all those who have more than they need, share with those who lack even the most basic things. We believe that, working together, there is no good reason why our vision cannot be realised.</a:t>
            </a:r>
          </a:p>
          <a:p>
            <a:endParaRPr lang="en-GB" sz="2200" b="1" dirty="0">
              <a:solidFill>
                <a:srgbClr val="333333"/>
              </a:solidFill>
              <a:latin typeface="Arial" panose="020B0604020202020204" pitchFamily="34" charset="0"/>
              <a:cs typeface="Arial" panose="020B0604020202020204" pitchFamily="34" charset="0"/>
            </a:endParaRPr>
          </a:p>
          <a:p>
            <a:r>
              <a:rPr lang="en-GB" sz="2200" b="1" dirty="0">
                <a:solidFill>
                  <a:srgbClr val="009DDC"/>
                </a:solidFill>
                <a:latin typeface="Arial" panose="020B0604020202020204" pitchFamily="34" charset="0"/>
                <a:cs typeface="Arial" panose="020B0604020202020204" pitchFamily="34" charset="0"/>
              </a:rPr>
              <a:t>Our mission </a:t>
            </a:r>
            <a:r>
              <a:rPr lang="en-GB" sz="2200" b="1" dirty="0">
                <a:solidFill>
                  <a:srgbClr val="333333"/>
                </a:solidFill>
                <a:latin typeface="Arial" panose="020B0604020202020204" pitchFamily="34" charset="0"/>
                <a:cs typeface="Arial" panose="020B0604020202020204" pitchFamily="34" charset="0"/>
              </a:rPr>
              <a:t>is to enable people to offer their money, goods, skills, time, or prayer, and through this involvement, provide the most effective help to those suffering the effects of extreme poverty in the world’s poorest communities.</a:t>
            </a:r>
          </a:p>
          <a:p>
            <a:endParaRPr lang="en-GB" sz="2200" b="1" dirty="0">
              <a:solidFill>
                <a:srgbClr val="333333"/>
              </a:solidFill>
              <a:latin typeface="Arial" panose="020B0604020202020204" pitchFamily="34" charset="0"/>
              <a:cs typeface="Arial" panose="020B0604020202020204" pitchFamily="34" charset="0"/>
            </a:endParaRPr>
          </a:p>
          <a:p>
            <a:r>
              <a:rPr lang="en-GB" sz="2200" b="1" dirty="0">
                <a:solidFill>
                  <a:srgbClr val="009DDC"/>
                </a:solidFill>
                <a:latin typeface="Arial" panose="020B0604020202020204" pitchFamily="34" charset="0"/>
                <a:cs typeface="Arial" panose="020B0604020202020204" pitchFamily="34" charset="0"/>
              </a:rPr>
              <a:t>Our values </a:t>
            </a:r>
            <a:r>
              <a:rPr lang="en-GB" sz="2200" b="1" dirty="0">
                <a:latin typeface="Arial" panose="020B0604020202020204" pitchFamily="34" charset="0"/>
                <a:cs typeface="Arial" panose="020B0604020202020204" pitchFamily="34" charset="0"/>
              </a:rPr>
              <a:t>are:</a:t>
            </a:r>
            <a:br>
              <a:rPr lang="en-GB" sz="2200" b="1" dirty="0">
                <a:latin typeface="Arial" panose="020B0604020202020204" pitchFamily="34" charset="0"/>
                <a:cs typeface="Arial" panose="020B0604020202020204" pitchFamily="34" charset="0"/>
              </a:rPr>
            </a:br>
            <a:endParaRPr lang="en-GB" sz="2200" b="1" dirty="0">
              <a:latin typeface="Arial" panose="020B0604020202020204" pitchFamily="34" charset="0"/>
              <a:cs typeface="Arial" panose="020B0604020202020204" pitchFamily="34" charset="0"/>
            </a:endParaRPr>
          </a:p>
          <a:p>
            <a:pPr marL="914400" lvl="1" indent="-457200">
              <a:lnSpc>
                <a:spcPts val="1400"/>
              </a:lnSpc>
              <a:buClr>
                <a:srgbClr val="009DDC"/>
              </a:buClr>
              <a:buFont typeface="Arial" panose="020B0604020202020204" pitchFamily="34" charset="0"/>
              <a:buChar char="•"/>
            </a:pPr>
            <a:r>
              <a:rPr lang="en-GB" sz="2200" b="1" dirty="0">
                <a:solidFill>
                  <a:srgbClr val="333333"/>
                </a:solidFill>
                <a:latin typeface="Arial" panose="020B0604020202020204" pitchFamily="34" charset="0"/>
                <a:cs typeface="Arial" panose="020B0604020202020204" pitchFamily="34" charset="0"/>
              </a:rPr>
              <a:t>We have confidence in the innate goodness of people.</a:t>
            </a:r>
          </a:p>
          <a:p>
            <a:pPr marL="457200" indent="-457200">
              <a:lnSpc>
                <a:spcPts val="1400"/>
              </a:lnSpc>
              <a:buClr>
                <a:srgbClr val="009DDC"/>
              </a:buClr>
              <a:buFont typeface="Arial" panose="020B0604020202020204" pitchFamily="34" charset="0"/>
              <a:buChar char="•"/>
            </a:pPr>
            <a:endParaRPr lang="en-GB" sz="2200" b="1" dirty="0">
              <a:solidFill>
                <a:srgbClr val="333333"/>
              </a:solidFill>
              <a:latin typeface="Arial" panose="020B0604020202020204" pitchFamily="34" charset="0"/>
              <a:cs typeface="Arial" panose="020B0604020202020204" pitchFamily="34" charset="0"/>
            </a:endParaRPr>
          </a:p>
          <a:p>
            <a:pPr marL="914400" lvl="1" indent="-457200">
              <a:lnSpc>
                <a:spcPts val="1400"/>
              </a:lnSpc>
              <a:buClr>
                <a:srgbClr val="009DDC"/>
              </a:buClr>
              <a:buFont typeface="Arial" panose="020B0604020202020204" pitchFamily="34" charset="0"/>
              <a:buChar char="•"/>
            </a:pPr>
            <a:r>
              <a:rPr lang="en-GB" sz="2200" b="1" dirty="0">
                <a:solidFill>
                  <a:srgbClr val="333333"/>
                </a:solidFill>
                <a:latin typeface="Arial" panose="020B0604020202020204" pitchFamily="34" charset="0"/>
                <a:cs typeface="Arial" panose="020B0604020202020204" pitchFamily="34" charset="0"/>
              </a:rPr>
              <a:t>We respect the dignity of every human being and family life.</a:t>
            </a:r>
          </a:p>
          <a:p>
            <a:pPr marL="457200" indent="-457200">
              <a:lnSpc>
                <a:spcPts val="1400"/>
              </a:lnSpc>
              <a:buClr>
                <a:srgbClr val="009DDC"/>
              </a:buClr>
              <a:buFont typeface="Arial" panose="020B0604020202020204" pitchFamily="34" charset="0"/>
              <a:buChar char="•"/>
            </a:pPr>
            <a:endParaRPr lang="en-GB" sz="2200" b="1" dirty="0">
              <a:solidFill>
                <a:srgbClr val="333333"/>
              </a:solidFill>
              <a:latin typeface="Arial" panose="020B0604020202020204" pitchFamily="34" charset="0"/>
              <a:cs typeface="Arial" panose="020B0604020202020204" pitchFamily="34" charset="0"/>
            </a:endParaRPr>
          </a:p>
          <a:p>
            <a:pPr marL="914400" lvl="1" indent="-457200">
              <a:lnSpc>
                <a:spcPts val="1400"/>
              </a:lnSpc>
              <a:buClr>
                <a:srgbClr val="009DDC"/>
              </a:buClr>
              <a:buFont typeface="Arial" panose="020B0604020202020204" pitchFamily="34" charset="0"/>
              <a:buChar char="•"/>
            </a:pPr>
            <a:r>
              <a:rPr lang="en-GB" sz="2200" b="1" dirty="0">
                <a:solidFill>
                  <a:srgbClr val="333333"/>
                </a:solidFill>
                <a:latin typeface="Arial" panose="020B0604020202020204" pitchFamily="34" charset="0"/>
                <a:cs typeface="Arial" panose="020B0604020202020204" pitchFamily="34" charset="0"/>
              </a:rPr>
              <a:t>We believe in the good stewardship of the resources entrusted to us. </a:t>
            </a:r>
          </a:p>
        </p:txBody>
      </p:sp>
      <p:sp>
        <p:nvSpPr>
          <p:cNvPr id="13" name="Rectangle 12">
            <a:extLst>
              <a:ext uri="{FF2B5EF4-FFF2-40B4-BE49-F238E27FC236}">
                <a16:creationId xmlns:a16="http://schemas.microsoft.com/office/drawing/2014/main" xmlns="" id="{49391535-7B5C-49A4-A575-5FF022F6F40D}"/>
              </a:ext>
            </a:extLst>
          </p:cNvPr>
          <p:cNvSpPr/>
          <p:nvPr/>
        </p:nvSpPr>
        <p:spPr>
          <a:xfrm>
            <a:off x="0" y="6527197"/>
            <a:ext cx="12215996" cy="134862"/>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xmlns="" id="{3ADE8F90-EC91-4893-9DE1-0651D419EA8F}"/>
              </a:ext>
            </a:extLst>
          </p:cNvPr>
          <p:cNvSpPr/>
          <p:nvPr/>
        </p:nvSpPr>
        <p:spPr>
          <a:xfrm>
            <a:off x="0" y="6642041"/>
            <a:ext cx="12208308" cy="256903"/>
          </a:xfrm>
          <a:prstGeom prst="rect">
            <a:avLst/>
          </a:prstGeom>
          <a:solidFill>
            <a:srgbClr val="F3A9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86902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Full screen preview">
            <a:extLst>
              <a:ext uri="{FF2B5EF4-FFF2-40B4-BE49-F238E27FC236}">
                <a16:creationId xmlns:a16="http://schemas.microsoft.com/office/drawing/2014/main" xmlns="" id="{14BAAD08-A391-42BC-BCF6-D5AA579EE9B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91711" y="804992"/>
            <a:ext cx="2061179" cy="137518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Full screen preview">
            <a:extLst>
              <a:ext uri="{FF2B5EF4-FFF2-40B4-BE49-F238E27FC236}">
                <a16:creationId xmlns:a16="http://schemas.microsoft.com/office/drawing/2014/main" xmlns="" id="{A35952D4-E025-4A81-B6CB-996C7A9C50F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38347" y="835989"/>
            <a:ext cx="1928938" cy="245305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Full screen preview">
            <a:extLst>
              <a:ext uri="{FF2B5EF4-FFF2-40B4-BE49-F238E27FC236}">
                <a16:creationId xmlns:a16="http://schemas.microsoft.com/office/drawing/2014/main" xmlns="" id="{68886553-0E7E-4FB5-8A78-43FB6CFAF17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456882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Full screen preview">
            <a:extLst>
              <a:ext uri="{FF2B5EF4-FFF2-40B4-BE49-F238E27FC236}">
                <a16:creationId xmlns:a16="http://schemas.microsoft.com/office/drawing/2014/main" xmlns="" id="{11A9E88E-64F3-4216-9353-35BA5F008CA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367285" y="962755"/>
            <a:ext cx="1824715" cy="121741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ull screen preview">
            <a:extLst>
              <a:ext uri="{FF2B5EF4-FFF2-40B4-BE49-F238E27FC236}">
                <a16:creationId xmlns:a16="http://schemas.microsoft.com/office/drawing/2014/main" xmlns="" id="{A8FEFBFC-2593-4AE4-A706-EA981BAA571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07146" y="929154"/>
            <a:ext cx="2128157" cy="143920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xmlns="" id="{EAAA5AD0-698D-4A7D-BF2C-BDB0B15F6FB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931979" y="156479"/>
            <a:ext cx="1072240" cy="587587"/>
          </a:xfrm>
          <a:prstGeom prst="rect">
            <a:avLst/>
          </a:prstGeom>
        </p:spPr>
      </p:pic>
      <p:pic>
        <p:nvPicPr>
          <p:cNvPr id="5" name="Picture 4" descr="A screenshot of a cell phone&#10;&#10;Description generated with high confidence">
            <a:extLst>
              <a:ext uri="{FF2B5EF4-FFF2-40B4-BE49-F238E27FC236}">
                <a16:creationId xmlns:a16="http://schemas.microsoft.com/office/drawing/2014/main" xmlns="" id="{6B2E8D8C-9354-4470-9D1F-2285C412F06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407146" y="2149558"/>
            <a:ext cx="8062401" cy="4708442"/>
          </a:xfrm>
          <a:prstGeom prst="rect">
            <a:avLst/>
          </a:prstGeom>
        </p:spPr>
      </p:pic>
      <p:sp>
        <p:nvSpPr>
          <p:cNvPr id="3" name="Rectangle 2">
            <a:extLst>
              <a:ext uri="{FF2B5EF4-FFF2-40B4-BE49-F238E27FC236}">
                <a16:creationId xmlns:a16="http://schemas.microsoft.com/office/drawing/2014/main" xmlns="" id="{1D5F7175-3A13-4BFF-B713-2EEAFF9203BC}"/>
              </a:ext>
            </a:extLst>
          </p:cNvPr>
          <p:cNvSpPr/>
          <p:nvPr/>
        </p:nvSpPr>
        <p:spPr>
          <a:xfrm>
            <a:off x="0" y="0"/>
            <a:ext cx="12208308" cy="971551"/>
          </a:xfrm>
          <a:prstGeom prst="rect">
            <a:avLst/>
          </a:prstGeom>
          <a:solidFill>
            <a:srgbClr val="009D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200"/>
              </a:spcBef>
            </a:pPr>
            <a:r>
              <a:rPr lang="en-GB" sz="2800" dirty="0"/>
              <a:t> </a:t>
            </a:r>
            <a:r>
              <a:rPr lang="en-GB" sz="2800" dirty="0">
                <a:latin typeface="Arial" panose="020B0604020202020204" pitchFamily="34" charset="0"/>
                <a:cs typeface="Arial" panose="020B0604020202020204" pitchFamily="34" charset="0"/>
              </a:rPr>
              <a:t>Our origins and growth</a:t>
            </a:r>
          </a:p>
        </p:txBody>
      </p:sp>
    </p:spTree>
    <p:extLst>
      <p:ext uri="{BB962C8B-B14F-4D97-AF65-F5344CB8AC3E}">
        <p14:creationId xmlns:p14="http://schemas.microsoft.com/office/powerpoint/2010/main" val="30115335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10;&#10;Description generated with very high confidence">
            <a:extLst>
              <a:ext uri="{FF2B5EF4-FFF2-40B4-BE49-F238E27FC236}">
                <a16:creationId xmlns:a16="http://schemas.microsoft.com/office/drawing/2014/main" xmlns="" id="{1A213815-9A70-4AA9-8782-2CCA266524D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5232430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931979" y="156479"/>
            <a:ext cx="1072240" cy="587587"/>
          </a:xfrm>
          <a:prstGeom prst="rect">
            <a:avLst/>
          </a:prstGeom>
        </p:spPr>
      </p:pic>
      <p:sp>
        <p:nvSpPr>
          <p:cNvPr id="9" name="Text Placeholder 20">
            <a:extLst>
              <a:ext uri="{FF2B5EF4-FFF2-40B4-BE49-F238E27FC236}">
                <a16:creationId xmlns:a16="http://schemas.microsoft.com/office/drawing/2014/main" xmlns="" id="{E7F39FFB-2C40-410B-A261-EB5C3574AE0F}"/>
              </a:ext>
            </a:extLst>
          </p:cNvPr>
          <p:cNvSpPr txBox="1">
            <a:spLocks/>
          </p:cNvSpPr>
          <p:nvPr/>
        </p:nvSpPr>
        <p:spPr>
          <a:xfrm>
            <a:off x="132326" y="106021"/>
            <a:ext cx="9444382" cy="783886"/>
          </a:xfrm>
          <a:prstGeom prst="rect">
            <a:avLst/>
          </a:prstGeom>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lang="en-US" sz="2500" b="0" kern="1200" dirty="0">
                <a:solidFill>
                  <a:schemeClr val="bg1"/>
                </a:solidFill>
                <a:latin typeface="Arial" panose="020B0604020202020204" pitchFamily="34" charset="0"/>
                <a:ea typeface="+mn-ea"/>
                <a:cs typeface="Arial" panose="020B0604020202020204" pitchFamily="34" charset="0"/>
              </a:defRPr>
            </a:lvl1pPr>
            <a:lvl2pPr marL="224361" indent="0" algn="l" defTabSz="914400" rtl="0" eaLnBrk="1" latinLnBrk="0" hangingPunct="1">
              <a:lnSpc>
                <a:spcPct val="90000"/>
              </a:lnSpc>
              <a:spcBef>
                <a:spcPts val="500"/>
              </a:spcBef>
              <a:buFont typeface="Arial" panose="020B0604020202020204" pitchFamily="34" charset="0"/>
              <a:buNone/>
              <a:defRPr sz="2400" kern="1200">
                <a:solidFill>
                  <a:srgbClr val="FFFFFF"/>
                </a:solidFill>
                <a:latin typeface="Arial" panose="020B0604020202020204" pitchFamily="34" charset="0"/>
                <a:ea typeface="+mn-ea"/>
                <a:cs typeface="Arial" panose="020B0604020202020204" pitchFamily="34" charset="0"/>
              </a:defRPr>
            </a:lvl2pPr>
            <a:lvl3pPr marL="457189" indent="0" algn="l" defTabSz="914400" rtl="0" eaLnBrk="1" latinLnBrk="0" hangingPunct="1">
              <a:lnSpc>
                <a:spcPct val="90000"/>
              </a:lnSpc>
              <a:spcBef>
                <a:spcPts val="500"/>
              </a:spcBef>
              <a:buFont typeface="Arial" panose="020B0604020202020204" pitchFamily="34" charset="0"/>
              <a:buNone/>
              <a:defRPr sz="2000" kern="1200">
                <a:solidFill>
                  <a:srgbClr val="FFFFFF"/>
                </a:solidFill>
                <a:latin typeface="Arial" panose="020B0604020202020204" pitchFamily="34" charset="0"/>
                <a:ea typeface="+mn-ea"/>
                <a:cs typeface="Arial" panose="020B0604020202020204" pitchFamily="34" charset="0"/>
              </a:defRPr>
            </a:lvl3pPr>
            <a:lvl4pPr marL="677316" indent="0" algn="l" defTabSz="914400" rtl="0" eaLnBrk="1" latinLnBrk="0" hangingPunct="1">
              <a:lnSpc>
                <a:spcPct val="90000"/>
              </a:lnSpc>
              <a:spcBef>
                <a:spcPts val="500"/>
              </a:spcBef>
              <a:buFont typeface="Arial" panose="020B0604020202020204" pitchFamily="34" charset="0"/>
              <a:buNone/>
              <a:defRPr sz="1800" kern="1200">
                <a:solidFill>
                  <a:srgbClr val="FFFFFF"/>
                </a:solidFill>
                <a:latin typeface="Arial" panose="020B0604020202020204" pitchFamily="34" charset="0"/>
                <a:ea typeface="+mn-ea"/>
                <a:cs typeface="Arial" panose="020B0604020202020204" pitchFamily="34" charset="0"/>
              </a:defRPr>
            </a:lvl4pPr>
            <a:lvl5pPr marL="920728" indent="0" algn="l" defTabSz="914400" rtl="0" eaLnBrk="1" latinLnBrk="0" hangingPunct="1">
              <a:lnSpc>
                <a:spcPct val="90000"/>
              </a:lnSpc>
              <a:spcBef>
                <a:spcPts val="500"/>
              </a:spcBef>
              <a:buFont typeface="Arial" panose="020B0604020202020204" pitchFamily="34" charset="0"/>
              <a:buNone/>
              <a:defRPr sz="1800" kern="1200">
                <a:solidFill>
                  <a:srgbClr val="FFFFF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200"/>
              </a:spcBef>
            </a:pPr>
            <a:r>
              <a:rPr lang="en-GB" sz="2800" dirty="0"/>
              <a:t>Current daily reach</a:t>
            </a:r>
          </a:p>
        </p:txBody>
      </p:sp>
      <p:pic>
        <p:nvPicPr>
          <p:cNvPr id="5" name="Picture 4" descr="A group of people posing for the camera&#10;&#10;Description automatically generated">
            <a:extLst>
              <a:ext uri="{FF2B5EF4-FFF2-40B4-BE49-F238E27FC236}">
                <a16:creationId xmlns:a16="http://schemas.microsoft.com/office/drawing/2014/main" xmlns="" id="{97D32059-E854-4F48-8A87-6626DA247F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183" y="400251"/>
            <a:ext cx="12045634" cy="6057497"/>
          </a:xfrm>
          <a:prstGeom prst="rect">
            <a:avLst/>
          </a:prstGeom>
        </p:spPr>
      </p:pic>
    </p:spTree>
    <p:extLst>
      <p:ext uri="{BB962C8B-B14F-4D97-AF65-F5344CB8AC3E}">
        <p14:creationId xmlns:p14="http://schemas.microsoft.com/office/powerpoint/2010/main" val="6815483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4C3AC66C-035E-42BB-A25A-48996EB22656}"/>
              </a:ext>
            </a:extLst>
          </p:cNvPr>
          <p:cNvSpPr/>
          <p:nvPr/>
        </p:nvSpPr>
        <p:spPr>
          <a:xfrm>
            <a:off x="-8634" y="-1"/>
            <a:ext cx="12208308" cy="971551"/>
          </a:xfrm>
          <a:prstGeom prst="rect">
            <a:avLst/>
          </a:prstGeom>
          <a:solidFill>
            <a:srgbClr val="009D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31979" y="156479"/>
            <a:ext cx="1072240" cy="587587"/>
          </a:xfrm>
          <a:prstGeom prst="rect">
            <a:avLst/>
          </a:prstGeom>
        </p:spPr>
      </p:pic>
      <p:sp>
        <p:nvSpPr>
          <p:cNvPr id="4" name="Text Placeholder 20">
            <a:extLst>
              <a:ext uri="{FF2B5EF4-FFF2-40B4-BE49-F238E27FC236}">
                <a16:creationId xmlns:a16="http://schemas.microsoft.com/office/drawing/2014/main" xmlns="" id="{D72FB53C-1F43-4BFB-8553-ACDD04298299}"/>
              </a:ext>
            </a:extLst>
          </p:cNvPr>
          <p:cNvSpPr txBox="1">
            <a:spLocks/>
          </p:cNvSpPr>
          <p:nvPr/>
        </p:nvSpPr>
        <p:spPr>
          <a:xfrm>
            <a:off x="132326" y="106021"/>
            <a:ext cx="9444382" cy="783886"/>
          </a:xfrm>
          <a:prstGeom prst="rect">
            <a:avLst/>
          </a:prstGeom>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lang="en-US" sz="2500" b="0" kern="1200" dirty="0">
                <a:solidFill>
                  <a:schemeClr val="bg1"/>
                </a:solidFill>
                <a:latin typeface="Arial" panose="020B0604020202020204" pitchFamily="34" charset="0"/>
                <a:ea typeface="+mn-ea"/>
                <a:cs typeface="Arial" panose="020B0604020202020204" pitchFamily="34" charset="0"/>
              </a:defRPr>
            </a:lvl1pPr>
            <a:lvl2pPr marL="224361" indent="0" algn="l" defTabSz="914400" rtl="0" eaLnBrk="1" latinLnBrk="0" hangingPunct="1">
              <a:lnSpc>
                <a:spcPct val="90000"/>
              </a:lnSpc>
              <a:spcBef>
                <a:spcPts val="500"/>
              </a:spcBef>
              <a:buFont typeface="Arial" panose="020B0604020202020204" pitchFamily="34" charset="0"/>
              <a:buNone/>
              <a:defRPr sz="2400" kern="1200">
                <a:solidFill>
                  <a:srgbClr val="FFFFFF"/>
                </a:solidFill>
                <a:latin typeface="Arial" panose="020B0604020202020204" pitchFamily="34" charset="0"/>
                <a:ea typeface="+mn-ea"/>
                <a:cs typeface="Arial" panose="020B0604020202020204" pitchFamily="34" charset="0"/>
              </a:defRPr>
            </a:lvl2pPr>
            <a:lvl3pPr marL="457189" indent="0" algn="l" defTabSz="914400" rtl="0" eaLnBrk="1" latinLnBrk="0" hangingPunct="1">
              <a:lnSpc>
                <a:spcPct val="90000"/>
              </a:lnSpc>
              <a:spcBef>
                <a:spcPts val="500"/>
              </a:spcBef>
              <a:buFont typeface="Arial" panose="020B0604020202020204" pitchFamily="34" charset="0"/>
              <a:buNone/>
              <a:defRPr sz="2000" kern="1200">
                <a:solidFill>
                  <a:srgbClr val="FFFFFF"/>
                </a:solidFill>
                <a:latin typeface="Arial" panose="020B0604020202020204" pitchFamily="34" charset="0"/>
                <a:ea typeface="+mn-ea"/>
                <a:cs typeface="Arial" panose="020B0604020202020204" pitchFamily="34" charset="0"/>
              </a:defRPr>
            </a:lvl3pPr>
            <a:lvl4pPr marL="677316" indent="0" algn="l" defTabSz="914400" rtl="0" eaLnBrk="1" latinLnBrk="0" hangingPunct="1">
              <a:lnSpc>
                <a:spcPct val="90000"/>
              </a:lnSpc>
              <a:spcBef>
                <a:spcPts val="500"/>
              </a:spcBef>
              <a:buFont typeface="Arial" panose="020B0604020202020204" pitchFamily="34" charset="0"/>
              <a:buNone/>
              <a:defRPr sz="1800" kern="1200">
                <a:solidFill>
                  <a:srgbClr val="FFFFFF"/>
                </a:solidFill>
                <a:latin typeface="Arial" panose="020B0604020202020204" pitchFamily="34" charset="0"/>
                <a:ea typeface="+mn-ea"/>
                <a:cs typeface="Arial" panose="020B0604020202020204" pitchFamily="34" charset="0"/>
              </a:defRPr>
            </a:lvl4pPr>
            <a:lvl5pPr marL="920728" indent="0" algn="l" defTabSz="914400" rtl="0" eaLnBrk="1" latinLnBrk="0" hangingPunct="1">
              <a:lnSpc>
                <a:spcPct val="90000"/>
              </a:lnSpc>
              <a:spcBef>
                <a:spcPts val="500"/>
              </a:spcBef>
              <a:buFont typeface="Arial" panose="020B0604020202020204" pitchFamily="34" charset="0"/>
              <a:buNone/>
              <a:defRPr sz="1800" kern="1200">
                <a:solidFill>
                  <a:srgbClr val="FFFFF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800" dirty="0"/>
              <a:t>Mary’s Meals School Feeding Model</a:t>
            </a:r>
          </a:p>
        </p:txBody>
      </p:sp>
      <p:sp>
        <p:nvSpPr>
          <p:cNvPr id="13" name="Rectangle 12">
            <a:extLst>
              <a:ext uri="{FF2B5EF4-FFF2-40B4-BE49-F238E27FC236}">
                <a16:creationId xmlns:a16="http://schemas.microsoft.com/office/drawing/2014/main" xmlns="" id="{49391535-7B5C-49A4-A575-5FF022F6F40D}"/>
              </a:ext>
            </a:extLst>
          </p:cNvPr>
          <p:cNvSpPr/>
          <p:nvPr/>
        </p:nvSpPr>
        <p:spPr>
          <a:xfrm>
            <a:off x="0" y="6527197"/>
            <a:ext cx="12215996" cy="134862"/>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xmlns="" id="{3ADE8F90-EC91-4893-9DE1-0651D419EA8F}"/>
              </a:ext>
            </a:extLst>
          </p:cNvPr>
          <p:cNvSpPr/>
          <p:nvPr/>
        </p:nvSpPr>
        <p:spPr>
          <a:xfrm>
            <a:off x="0" y="6642041"/>
            <a:ext cx="12208308" cy="256903"/>
          </a:xfrm>
          <a:prstGeom prst="rect">
            <a:avLst/>
          </a:prstGeom>
          <a:solidFill>
            <a:srgbClr val="F3A9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xmlns="" id="{F6655726-241C-4504-BA84-A1AA1674EBE7}"/>
              </a:ext>
            </a:extLst>
          </p:cNvPr>
          <p:cNvSpPr/>
          <p:nvPr/>
        </p:nvSpPr>
        <p:spPr>
          <a:xfrm>
            <a:off x="136220" y="1137344"/>
            <a:ext cx="11378119" cy="5355312"/>
          </a:xfrm>
          <a:prstGeom prst="rect">
            <a:avLst/>
          </a:prstGeom>
        </p:spPr>
        <p:txBody>
          <a:bodyPr wrap="square">
            <a:spAutoFit/>
          </a:bodyPr>
          <a:lstStyle/>
          <a:p>
            <a:r>
              <a:rPr lang="en-GB" b="1" dirty="0">
                <a:solidFill>
                  <a:srgbClr val="009DDC"/>
                </a:solidFill>
                <a:latin typeface="Arial" panose="020B0604020202020204" pitchFamily="34" charset="0"/>
                <a:cs typeface="Arial" panose="020B0604020202020204" pitchFamily="34" charset="0"/>
              </a:rPr>
              <a:t>Mary’s Meals’ approach to school feeding includes the following key principles:</a:t>
            </a:r>
          </a:p>
          <a:p>
            <a:r>
              <a:rPr lang="en-GB" b="1" dirty="0">
                <a:latin typeface="Arial" panose="020B0604020202020204" pitchFamily="34" charset="0"/>
                <a:cs typeface="Arial" panose="020B0604020202020204" pitchFamily="34" charset="0"/>
              </a:rPr>
              <a:t> </a:t>
            </a:r>
          </a:p>
          <a:p>
            <a:pPr marL="742950" lvl="1" indent="-285750">
              <a:buFont typeface="Arial" panose="020B0604020202020204" pitchFamily="34" charset="0"/>
              <a:buChar char="•"/>
            </a:pPr>
            <a:r>
              <a:rPr lang="en-GB" b="1" dirty="0">
                <a:latin typeface="Arial" panose="020B0604020202020204" pitchFamily="34" charset="0"/>
                <a:cs typeface="Arial" panose="020B0604020202020204" pitchFamily="34" charset="0"/>
              </a:rPr>
              <a:t>We work with poor and vulnerable children, providing every child a daily meal in their place of education</a:t>
            </a:r>
          </a:p>
          <a:p>
            <a:endParaRPr lang="en-GB" b="1"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GB" b="1" dirty="0">
                <a:latin typeface="Arial" panose="020B0604020202020204" pitchFamily="34" charset="0"/>
                <a:cs typeface="Arial" panose="020B0604020202020204" pitchFamily="34" charset="0"/>
              </a:rPr>
              <a:t>We work with communities and schools as equal partners in the delivery of our programmes</a:t>
            </a:r>
          </a:p>
          <a:p>
            <a:pPr lvl="0"/>
            <a:r>
              <a:rPr lang="en-GB" b="1" dirty="0">
                <a:latin typeface="Arial" panose="020B0604020202020204" pitchFamily="34" charset="0"/>
                <a:cs typeface="Arial" panose="020B0604020202020204" pitchFamily="34" charset="0"/>
              </a:rPr>
              <a:t> </a:t>
            </a:r>
          </a:p>
          <a:p>
            <a:pPr marL="742950" lvl="1" indent="-285750">
              <a:buFont typeface="Arial" panose="020B0604020202020204" pitchFamily="34" charset="0"/>
              <a:buChar char="•"/>
            </a:pPr>
            <a:r>
              <a:rPr lang="en-GB" b="1" dirty="0">
                <a:latin typeface="Arial" panose="020B0604020202020204" pitchFamily="34" charset="0"/>
                <a:cs typeface="Arial" panose="020B0604020202020204" pitchFamily="34" charset="0"/>
              </a:rPr>
              <a:t>We provide consistent, high-quality school feeding programmes</a:t>
            </a:r>
          </a:p>
          <a:p>
            <a:r>
              <a:rPr lang="en-GB" b="1" dirty="0">
                <a:latin typeface="Arial" panose="020B0604020202020204" pitchFamily="34" charset="0"/>
                <a:cs typeface="Arial" panose="020B0604020202020204" pitchFamily="34" charset="0"/>
              </a:rPr>
              <a:t> </a:t>
            </a:r>
          </a:p>
          <a:p>
            <a:pPr marL="742950" lvl="1" indent="-285750">
              <a:buFont typeface="Arial" panose="020B0604020202020204" pitchFamily="34" charset="0"/>
              <a:buChar char="•"/>
            </a:pPr>
            <a:r>
              <a:rPr lang="en-GB" b="1" dirty="0">
                <a:latin typeface="Arial" panose="020B0604020202020204" pitchFamily="34" charset="0"/>
                <a:cs typeface="Arial" panose="020B0604020202020204" pitchFamily="34" charset="0"/>
              </a:rPr>
              <a:t>Our programmes are low cost and offer value for money</a:t>
            </a:r>
          </a:p>
          <a:p>
            <a:r>
              <a:rPr lang="en-US" b="1" dirty="0">
                <a:latin typeface="Arial" panose="020B0604020202020204" pitchFamily="34" charset="0"/>
                <a:cs typeface="Arial" panose="020B0604020202020204" pitchFamily="34" charset="0"/>
              </a:rPr>
              <a:t> </a:t>
            </a:r>
            <a:endParaRPr lang="en-GB" b="1"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GB" b="1" dirty="0">
                <a:latin typeface="Arial" panose="020B0604020202020204" pitchFamily="34" charset="0"/>
                <a:cs typeface="Arial" panose="020B0604020202020204" pitchFamily="34" charset="0"/>
              </a:rPr>
              <a:t>We buy locally-grown food where possible, and seek to minimise </a:t>
            </a:r>
          </a:p>
          <a:p>
            <a:pPr lvl="1"/>
            <a:r>
              <a:rPr lang="en-GB" b="1" dirty="0">
                <a:latin typeface="Arial" panose="020B0604020202020204" pitchFamily="34" charset="0"/>
                <a:cs typeface="Arial" panose="020B0604020202020204" pitchFamily="34" charset="0"/>
              </a:rPr>
              <a:t>     the environmental impact of our programmes. </a:t>
            </a:r>
          </a:p>
          <a:p>
            <a:r>
              <a:rPr lang="en-GB" b="1" dirty="0">
                <a:latin typeface="Arial" panose="020B0604020202020204" pitchFamily="34" charset="0"/>
                <a:cs typeface="Arial" panose="020B0604020202020204" pitchFamily="34" charset="0"/>
              </a:rPr>
              <a:t> </a:t>
            </a:r>
          </a:p>
          <a:p>
            <a:pPr marL="742950" lvl="1" indent="-285750">
              <a:buFont typeface="Arial" panose="020B0604020202020204" pitchFamily="34" charset="0"/>
              <a:buChar char="•"/>
            </a:pPr>
            <a:r>
              <a:rPr lang="en-GB" b="1" dirty="0">
                <a:latin typeface="Arial" panose="020B0604020202020204" pitchFamily="34" charset="0"/>
                <a:cs typeface="Arial" panose="020B0604020202020204" pitchFamily="34" charset="0"/>
              </a:rPr>
              <a:t>We make a long-term commitment in the countries where we work, </a:t>
            </a:r>
          </a:p>
          <a:p>
            <a:pPr lvl="1"/>
            <a:r>
              <a:rPr lang="en-GB" b="1" dirty="0">
                <a:latin typeface="Arial" panose="020B0604020202020204" pitchFamily="34" charset="0"/>
                <a:cs typeface="Arial" panose="020B0604020202020204" pitchFamily="34" charset="0"/>
              </a:rPr>
              <a:t>     working with governments to support sustainable school feeding </a:t>
            </a:r>
          </a:p>
          <a:p>
            <a:pPr lvl="1"/>
            <a:r>
              <a:rPr lang="en-GB" b="1" dirty="0">
                <a:latin typeface="Arial" panose="020B0604020202020204" pitchFamily="34" charset="0"/>
                <a:cs typeface="Arial" panose="020B0604020202020204" pitchFamily="34" charset="0"/>
              </a:rPr>
              <a:t>     programmes.</a:t>
            </a:r>
          </a:p>
          <a:p>
            <a:r>
              <a:rPr lang="en-GB" b="1" dirty="0">
                <a:latin typeface="Arial" panose="020B0604020202020204" pitchFamily="34" charset="0"/>
                <a:cs typeface="Arial" panose="020B0604020202020204" pitchFamily="34" charset="0"/>
              </a:rPr>
              <a:t> </a:t>
            </a:r>
          </a:p>
          <a:p>
            <a:pPr marL="742950" lvl="1" indent="-285750">
              <a:buFont typeface="Arial" panose="020B0604020202020204" pitchFamily="34" charset="0"/>
              <a:buChar char="•"/>
            </a:pPr>
            <a:r>
              <a:rPr lang="en-GB" b="1" dirty="0">
                <a:latin typeface="Arial" panose="020B0604020202020204" pitchFamily="34" charset="0"/>
                <a:cs typeface="Arial" panose="020B0604020202020204" pitchFamily="34" charset="0"/>
              </a:rPr>
              <a:t>We are committed to learning and improvement.</a:t>
            </a:r>
          </a:p>
        </p:txBody>
      </p:sp>
      <p:pic>
        <p:nvPicPr>
          <p:cNvPr id="3" name="Picture 2" descr="A close up of a logo&#10;&#10;Description generated with very high confidence">
            <a:extLst>
              <a:ext uri="{FF2B5EF4-FFF2-40B4-BE49-F238E27FC236}">
                <a16:creationId xmlns:a16="http://schemas.microsoft.com/office/drawing/2014/main" xmlns="" id="{3920D5FF-4C37-497E-9A31-214F78415C05}"/>
              </a:ext>
            </a:extLst>
          </p:cNvPr>
          <p:cNvPicPr>
            <a:picLocks noChangeAspect="1"/>
          </p:cNvPicPr>
          <p:nvPr/>
        </p:nvPicPr>
        <p:blipFill>
          <a:blip r:embed="rId4" cstate="print">
            <a:duotone>
              <a:schemeClr val="accent4">
                <a:shade val="45000"/>
                <a:satMod val="135000"/>
              </a:schemeClr>
              <a:prstClr val="white"/>
            </a:duotone>
            <a:extLst>
              <a:ext uri="{BEBA8EAE-BF5A-486C-A8C5-ECC9F3942E4B}">
                <a14:imgProps xmlns:a14="http://schemas.microsoft.com/office/drawing/2010/main">
                  <a14:imgLayer r:embed="rId5">
                    <a14:imgEffect>
                      <a14:colorTemperature colorTemp="4278"/>
                    </a14:imgEffect>
                  </a14:imgLayer>
                </a14:imgProps>
              </a:ext>
              <a:ext uri="{28A0092B-C50C-407E-A947-70E740481C1C}">
                <a14:useLocalDpi xmlns:a14="http://schemas.microsoft.com/office/drawing/2010/main" val="0"/>
              </a:ext>
            </a:extLst>
          </a:blip>
          <a:stretch>
            <a:fillRect/>
          </a:stretch>
        </p:blipFill>
        <p:spPr>
          <a:xfrm>
            <a:off x="9354872" y="503910"/>
            <a:ext cx="1381652" cy="1266869"/>
          </a:xfrm>
          <a:prstGeom prst="rect">
            <a:avLst/>
          </a:prstGeom>
          <a:noFill/>
        </p:spPr>
      </p:pic>
      <p:pic>
        <p:nvPicPr>
          <p:cNvPr id="2" name="Picture 1">
            <a:extLst>
              <a:ext uri="{FF2B5EF4-FFF2-40B4-BE49-F238E27FC236}">
                <a16:creationId xmlns:a16="http://schemas.microsoft.com/office/drawing/2014/main" xmlns="" id="{E3D3434B-FC37-48B2-884B-278A44582288}"/>
              </a:ext>
            </a:extLst>
          </p:cNvPr>
          <p:cNvPicPr>
            <a:picLocks noChangeAspect="1"/>
          </p:cNvPicPr>
          <p:nvPr/>
        </p:nvPicPr>
        <p:blipFill rotWithShape="1">
          <a:blip r:embed="rId6"/>
          <a:srcRect l="32011" t="45522" r="4694" b="691"/>
          <a:stretch/>
        </p:blipFill>
        <p:spPr>
          <a:xfrm>
            <a:off x="8744505" y="3355759"/>
            <a:ext cx="2769834" cy="2760956"/>
          </a:xfrm>
          <a:prstGeom prst="rect">
            <a:avLst/>
          </a:prstGeom>
        </p:spPr>
      </p:pic>
    </p:spTree>
    <p:extLst>
      <p:ext uri="{BB962C8B-B14F-4D97-AF65-F5344CB8AC3E}">
        <p14:creationId xmlns:p14="http://schemas.microsoft.com/office/powerpoint/2010/main" val="8102214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4C3AC66C-035E-42BB-A25A-48996EB22656}"/>
              </a:ext>
            </a:extLst>
          </p:cNvPr>
          <p:cNvSpPr/>
          <p:nvPr/>
        </p:nvSpPr>
        <p:spPr>
          <a:xfrm>
            <a:off x="-16308" y="0"/>
            <a:ext cx="12208308" cy="971551"/>
          </a:xfrm>
          <a:prstGeom prst="rect">
            <a:avLst/>
          </a:prstGeom>
          <a:solidFill>
            <a:srgbClr val="009D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31979" y="156479"/>
            <a:ext cx="1072240" cy="587587"/>
          </a:xfrm>
          <a:prstGeom prst="rect">
            <a:avLst/>
          </a:prstGeom>
        </p:spPr>
      </p:pic>
      <p:sp>
        <p:nvSpPr>
          <p:cNvPr id="4" name="Text Placeholder 20">
            <a:extLst>
              <a:ext uri="{FF2B5EF4-FFF2-40B4-BE49-F238E27FC236}">
                <a16:creationId xmlns:a16="http://schemas.microsoft.com/office/drawing/2014/main" xmlns="" id="{D72FB53C-1F43-4BFB-8553-ACDD04298299}"/>
              </a:ext>
            </a:extLst>
          </p:cNvPr>
          <p:cNvSpPr txBox="1">
            <a:spLocks/>
          </p:cNvSpPr>
          <p:nvPr/>
        </p:nvSpPr>
        <p:spPr>
          <a:xfrm>
            <a:off x="132326" y="106021"/>
            <a:ext cx="9444382" cy="783886"/>
          </a:xfrm>
          <a:prstGeom prst="rect">
            <a:avLst/>
          </a:prstGeom>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lang="en-US" sz="2500" b="0" kern="1200" dirty="0">
                <a:solidFill>
                  <a:schemeClr val="bg1"/>
                </a:solidFill>
                <a:latin typeface="Arial" panose="020B0604020202020204" pitchFamily="34" charset="0"/>
                <a:ea typeface="+mn-ea"/>
                <a:cs typeface="Arial" panose="020B0604020202020204" pitchFamily="34" charset="0"/>
              </a:defRPr>
            </a:lvl1pPr>
            <a:lvl2pPr marL="224361" indent="0" algn="l" defTabSz="914400" rtl="0" eaLnBrk="1" latinLnBrk="0" hangingPunct="1">
              <a:lnSpc>
                <a:spcPct val="90000"/>
              </a:lnSpc>
              <a:spcBef>
                <a:spcPts val="500"/>
              </a:spcBef>
              <a:buFont typeface="Arial" panose="020B0604020202020204" pitchFamily="34" charset="0"/>
              <a:buNone/>
              <a:defRPr sz="2400" kern="1200">
                <a:solidFill>
                  <a:srgbClr val="FFFFFF"/>
                </a:solidFill>
                <a:latin typeface="Arial" panose="020B0604020202020204" pitchFamily="34" charset="0"/>
                <a:ea typeface="+mn-ea"/>
                <a:cs typeface="Arial" panose="020B0604020202020204" pitchFamily="34" charset="0"/>
              </a:defRPr>
            </a:lvl2pPr>
            <a:lvl3pPr marL="457189" indent="0" algn="l" defTabSz="914400" rtl="0" eaLnBrk="1" latinLnBrk="0" hangingPunct="1">
              <a:lnSpc>
                <a:spcPct val="90000"/>
              </a:lnSpc>
              <a:spcBef>
                <a:spcPts val="500"/>
              </a:spcBef>
              <a:buFont typeface="Arial" panose="020B0604020202020204" pitchFamily="34" charset="0"/>
              <a:buNone/>
              <a:defRPr sz="2000" kern="1200">
                <a:solidFill>
                  <a:srgbClr val="FFFFFF"/>
                </a:solidFill>
                <a:latin typeface="Arial" panose="020B0604020202020204" pitchFamily="34" charset="0"/>
                <a:ea typeface="+mn-ea"/>
                <a:cs typeface="Arial" panose="020B0604020202020204" pitchFamily="34" charset="0"/>
              </a:defRPr>
            </a:lvl3pPr>
            <a:lvl4pPr marL="677316" indent="0" algn="l" defTabSz="914400" rtl="0" eaLnBrk="1" latinLnBrk="0" hangingPunct="1">
              <a:lnSpc>
                <a:spcPct val="90000"/>
              </a:lnSpc>
              <a:spcBef>
                <a:spcPts val="500"/>
              </a:spcBef>
              <a:buFont typeface="Arial" panose="020B0604020202020204" pitchFamily="34" charset="0"/>
              <a:buNone/>
              <a:defRPr sz="1800" kern="1200">
                <a:solidFill>
                  <a:srgbClr val="FFFFFF"/>
                </a:solidFill>
                <a:latin typeface="Arial" panose="020B0604020202020204" pitchFamily="34" charset="0"/>
                <a:ea typeface="+mn-ea"/>
                <a:cs typeface="Arial" panose="020B0604020202020204" pitchFamily="34" charset="0"/>
              </a:defRPr>
            </a:lvl4pPr>
            <a:lvl5pPr marL="920728" indent="0" algn="l" defTabSz="914400" rtl="0" eaLnBrk="1" latinLnBrk="0" hangingPunct="1">
              <a:lnSpc>
                <a:spcPct val="90000"/>
              </a:lnSpc>
              <a:spcBef>
                <a:spcPts val="500"/>
              </a:spcBef>
              <a:buFont typeface="Arial" panose="020B0604020202020204" pitchFamily="34" charset="0"/>
              <a:buNone/>
              <a:defRPr sz="1800" kern="1200">
                <a:solidFill>
                  <a:srgbClr val="FFFFF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200"/>
              </a:spcBef>
            </a:pPr>
            <a:r>
              <a:rPr lang="en-GB" sz="2800" dirty="0"/>
              <a:t>Malawi Development Programme</a:t>
            </a:r>
          </a:p>
        </p:txBody>
      </p:sp>
      <p:sp>
        <p:nvSpPr>
          <p:cNvPr id="13" name="Rectangle 12">
            <a:extLst>
              <a:ext uri="{FF2B5EF4-FFF2-40B4-BE49-F238E27FC236}">
                <a16:creationId xmlns:a16="http://schemas.microsoft.com/office/drawing/2014/main" xmlns="" id="{49391535-7B5C-49A4-A575-5FF022F6F40D}"/>
              </a:ext>
            </a:extLst>
          </p:cNvPr>
          <p:cNvSpPr/>
          <p:nvPr/>
        </p:nvSpPr>
        <p:spPr>
          <a:xfrm>
            <a:off x="0" y="6527197"/>
            <a:ext cx="12215996" cy="134862"/>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xmlns="" id="{3ADE8F90-EC91-4893-9DE1-0651D419EA8F}"/>
              </a:ext>
            </a:extLst>
          </p:cNvPr>
          <p:cNvSpPr/>
          <p:nvPr/>
        </p:nvSpPr>
        <p:spPr>
          <a:xfrm>
            <a:off x="0" y="6642041"/>
            <a:ext cx="12208308" cy="256903"/>
          </a:xfrm>
          <a:prstGeom prst="rect">
            <a:avLst/>
          </a:prstGeom>
          <a:solidFill>
            <a:srgbClr val="F3A9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xmlns="" id="{65ACF6F4-B347-4550-A85D-B0928BC862BE}"/>
              </a:ext>
            </a:extLst>
          </p:cNvPr>
          <p:cNvPicPr>
            <a:picLocks noChangeAspect="1"/>
          </p:cNvPicPr>
          <p:nvPr/>
        </p:nvPicPr>
        <p:blipFill>
          <a:blip r:embed="rId3"/>
          <a:stretch>
            <a:fillRect/>
          </a:stretch>
        </p:blipFill>
        <p:spPr>
          <a:xfrm>
            <a:off x="-16308" y="971551"/>
            <a:ext cx="3691418" cy="5555646"/>
          </a:xfrm>
          <a:prstGeom prst="rect">
            <a:avLst/>
          </a:prstGeom>
        </p:spPr>
      </p:pic>
      <p:sp>
        <p:nvSpPr>
          <p:cNvPr id="10" name="TextBox 9">
            <a:extLst>
              <a:ext uri="{FF2B5EF4-FFF2-40B4-BE49-F238E27FC236}">
                <a16:creationId xmlns:a16="http://schemas.microsoft.com/office/drawing/2014/main" xmlns="" id="{02A3777A-E28E-4ECB-8177-0092E3EC37A8}"/>
              </a:ext>
            </a:extLst>
          </p:cNvPr>
          <p:cNvSpPr txBox="1"/>
          <p:nvPr/>
        </p:nvSpPr>
        <p:spPr>
          <a:xfrm>
            <a:off x="3949166" y="5000521"/>
            <a:ext cx="4277360" cy="1107996"/>
          </a:xfrm>
          <a:prstGeom prst="rect">
            <a:avLst/>
          </a:prstGeom>
          <a:solidFill>
            <a:srgbClr val="009DDC"/>
          </a:solidFill>
        </p:spPr>
        <p:txBody>
          <a:bodyPr wrap="square" rtlCol="0">
            <a:spAutoFit/>
          </a:bodyPr>
          <a:lstStyle/>
          <a:p>
            <a:pPr lvl="0" algn="ctr"/>
            <a:r>
              <a:rPr lang="en-GB" sz="2200" b="1" dirty="0">
                <a:solidFill>
                  <a:schemeClr val="bg1"/>
                </a:solidFill>
                <a:latin typeface="Arial" panose="020B0604020202020204" pitchFamily="34" charset="0"/>
                <a:cs typeface="Arial" panose="020B0604020202020204" pitchFamily="34" charset="0"/>
              </a:rPr>
              <a:t>Scottish Government Grant</a:t>
            </a:r>
          </a:p>
          <a:p>
            <a:pPr algn="ctr"/>
            <a:r>
              <a:rPr lang="en-GB" sz="2200" dirty="0">
                <a:solidFill>
                  <a:schemeClr val="bg1"/>
                </a:solidFill>
                <a:latin typeface="Arial" panose="020B0604020202020204" pitchFamily="34" charset="0"/>
                <a:cs typeface="Arial" panose="020B0604020202020204" pitchFamily="34" charset="0"/>
              </a:rPr>
              <a:t>£1,080,000 over 4.5 years</a:t>
            </a:r>
          </a:p>
          <a:p>
            <a:pPr lvl="0" algn="ctr"/>
            <a:r>
              <a:rPr lang="en-GB" sz="2200" dirty="0">
                <a:solidFill>
                  <a:schemeClr val="bg1"/>
                </a:solidFill>
                <a:latin typeface="Arial" panose="020B0604020202020204" pitchFamily="34" charset="0"/>
                <a:cs typeface="Arial" panose="020B0604020202020204" pitchFamily="34" charset="0"/>
              </a:rPr>
              <a:t>October 2018 – April 2023</a:t>
            </a:r>
          </a:p>
        </p:txBody>
      </p:sp>
      <p:sp>
        <p:nvSpPr>
          <p:cNvPr id="5" name="TextBox 4">
            <a:extLst>
              <a:ext uri="{FF2B5EF4-FFF2-40B4-BE49-F238E27FC236}">
                <a16:creationId xmlns:a16="http://schemas.microsoft.com/office/drawing/2014/main" xmlns="" id="{C0849CA3-A598-41EB-8787-D8C5F561F23C}"/>
              </a:ext>
            </a:extLst>
          </p:cNvPr>
          <p:cNvSpPr txBox="1"/>
          <p:nvPr/>
        </p:nvSpPr>
        <p:spPr>
          <a:xfrm>
            <a:off x="3768201" y="1004751"/>
            <a:ext cx="8423799" cy="4265398"/>
          </a:xfrm>
          <a:prstGeom prst="rect">
            <a:avLst/>
          </a:prstGeom>
          <a:noFill/>
        </p:spPr>
        <p:txBody>
          <a:bodyPr wrap="square" rtlCol="0">
            <a:spAutoFit/>
          </a:bodyPr>
          <a:lstStyle/>
          <a:p>
            <a:pPr>
              <a:lnSpc>
                <a:spcPct val="150000"/>
              </a:lnSpc>
            </a:pPr>
            <a:r>
              <a:rPr lang="en-GB" sz="2200" b="1" dirty="0"/>
              <a:t>KEY PROJECT OUTCOMES: </a:t>
            </a:r>
          </a:p>
          <a:p>
            <a:pPr marL="342900" indent="-342900">
              <a:lnSpc>
                <a:spcPts val="3200"/>
              </a:lnSpc>
              <a:buFont typeface="Arial" panose="020B0604020202020204" pitchFamily="34" charset="0"/>
              <a:buChar char="•"/>
            </a:pPr>
            <a:r>
              <a:rPr lang="en-GB" sz="2200" dirty="0"/>
              <a:t>Reduce classroom hunger for 34,553 children in 27 primary schools and 34 pre-schools in Zomba, Malawi</a:t>
            </a:r>
          </a:p>
          <a:p>
            <a:pPr marL="342900" indent="-342900">
              <a:lnSpc>
                <a:spcPts val="3200"/>
              </a:lnSpc>
              <a:buFont typeface="Arial" panose="020B0604020202020204" pitchFamily="34" charset="0"/>
              <a:buChar char="•"/>
            </a:pPr>
            <a:r>
              <a:rPr lang="en-GB" sz="2200" dirty="0"/>
              <a:t>Improve access, participation and progression in education for vulnerable and marginalised children </a:t>
            </a:r>
          </a:p>
          <a:p>
            <a:pPr marL="342900" indent="-342900">
              <a:lnSpc>
                <a:spcPts val="3200"/>
              </a:lnSpc>
              <a:buFont typeface="Arial" panose="020B0604020202020204" pitchFamily="34" charset="0"/>
              <a:buChar char="•"/>
            </a:pPr>
            <a:r>
              <a:rPr lang="en-GB" sz="2200" dirty="0"/>
              <a:t>Increase local community support for education and improved skills to deliver community based school feeding programmes</a:t>
            </a:r>
          </a:p>
          <a:p>
            <a:pPr marL="342900" indent="-342900">
              <a:lnSpc>
                <a:spcPts val="3200"/>
              </a:lnSpc>
              <a:buFont typeface="Arial" panose="020B0604020202020204" pitchFamily="34" charset="0"/>
              <a:buChar char="•"/>
            </a:pPr>
            <a:r>
              <a:rPr lang="en-GB" sz="2200" dirty="0"/>
              <a:t>Increase capacity to deliver sustainable, inclusive, efficient school feeding programmes at community, district and national level</a:t>
            </a:r>
          </a:p>
          <a:p>
            <a:pPr>
              <a:lnSpc>
                <a:spcPts val="3200"/>
              </a:lnSpc>
            </a:pPr>
            <a:endParaRPr lang="en-GB" sz="2200" dirty="0"/>
          </a:p>
        </p:txBody>
      </p:sp>
    </p:spTree>
    <p:extLst>
      <p:ext uri="{BB962C8B-B14F-4D97-AF65-F5344CB8AC3E}">
        <p14:creationId xmlns:p14="http://schemas.microsoft.com/office/powerpoint/2010/main" val="16857589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4C3AC66C-035E-42BB-A25A-48996EB22656}"/>
              </a:ext>
            </a:extLst>
          </p:cNvPr>
          <p:cNvSpPr/>
          <p:nvPr/>
        </p:nvSpPr>
        <p:spPr>
          <a:xfrm>
            <a:off x="-8634" y="-1"/>
            <a:ext cx="12208308" cy="971551"/>
          </a:xfrm>
          <a:prstGeom prst="rect">
            <a:avLst/>
          </a:prstGeom>
          <a:solidFill>
            <a:srgbClr val="009D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31979" y="156479"/>
            <a:ext cx="1072240" cy="587587"/>
          </a:xfrm>
          <a:prstGeom prst="rect">
            <a:avLst/>
          </a:prstGeom>
        </p:spPr>
      </p:pic>
      <p:sp>
        <p:nvSpPr>
          <p:cNvPr id="4" name="Text Placeholder 20">
            <a:extLst>
              <a:ext uri="{FF2B5EF4-FFF2-40B4-BE49-F238E27FC236}">
                <a16:creationId xmlns:a16="http://schemas.microsoft.com/office/drawing/2014/main" xmlns="" id="{D72FB53C-1F43-4BFB-8553-ACDD04298299}"/>
              </a:ext>
            </a:extLst>
          </p:cNvPr>
          <p:cNvSpPr txBox="1">
            <a:spLocks/>
          </p:cNvSpPr>
          <p:nvPr/>
        </p:nvSpPr>
        <p:spPr>
          <a:xfrm>
            <a:off x="132326" y="106021"/>
            <a:ext cx="9444382" cy="783886"/>
          </a:xfrm>
          <a:prstGeom prst="rect">
            <a:avLst/>
          </a:prstGeom>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lang="en-US" sz="2500" b="0" kern="1200" dirty="0">
                <a:solidFill>
                  <a:schemeClr val="bg1"/>
                </a:solidFill>
                <a:latin typeface="Arial" panose="020B0604020202020204" pitchFamily="34" charset="0"/>
                <a:ea typeface="+mn-ea"/>
                <a:cs typeface="Arial" panose="020B0604020202020204" pitchFamily="34" charset="0"/>
              </a:defRPr>
            </a:lvl1pPr>
            <a:lvl2pPr marL="224361" indent="0" algn="l" defTabSz="914400" rtl="0" eaLnBrk="1" latinLnBrk="0" hangingPunct="1">
              <a:lnSpc>
                <a:spcPct val="90000"/>
              </a:lnSpc>
              <a:spcBef>
                <a:spcPts val="500"/>
              </a:spcBef>
              <a:buFont typeface="Arial" panose="020B0604020202020204" pitchFamily="34" charset="0"/>
              <a:buNone/>
              <a:defRPr sz="2400" kern="1200">
                <a:solidFill>
                  <a:srgbClr val="FFFFFF"/>
                </a:solidFill>
                <a:latin typeface="Arial" panose="020B0604020202020204" pitchFamily="34" charset="0"/>
                <a:ea typeface="+mn-ea"/>
                <a:cs typeface="Arial" panose="020B0604020202020204" pitchFamily="34" charset="0"/>
              </a:defRPr>
            </a:lvl2pPr>
            <a:lvl3pPr marL="457189" indent="0" algn="l" defTabSz="914400" rtl="0" eaLnBrk="1" latinLnBrk="0" hangingPunct="1">
              <a:lnSpc>
                <a:spcPct val="90000"/>
              </a:lnSpc>
              <a:spcBef>
                <a:spcPts val="500"/>
              </a:spcBef>
              <a:buFont typeface="Arial" panose="020B0604020202020204" pitchFamily="34" charset="0"/>
              <a:buNone/>
              <a:defRPr sz="2000" kern="1200">
                <a:solidFill>
                  <a:srgbClr val="FFFFFF"/>
                </a:solidFill>
                <a:latin typeface="Arial" panose="020B0604020202020204" pitchFamily="34" charset="0"/>
                <a:ea typeface="+mn-ea"/>
                <a:cs typeface="Arial" panose="020B0604020202020204" pitchFamily="34" charset="0"/>
              </a:defRPr>
            </a:lvl3pPr>
            <a:lvl4pPr marL="677316" indent="0" algn="l" defTabSz="914400" rtl="0" eaLnBrk="1" latinLnBrk="0" hangingPunct="1">
              <a:lnSpc>
                <a:spcPct val="90000"/>
              </a:lnSpc>
              <a:spcBef>
                <a:spcPts val="500"/>
              </a:spcBef>
              <a:buFont typeface="Arial" panose="020B0604020202020204" pitchFamily="34" charset="0"/>
              <a:buNone/>
              <a:defRPr sz="1800" kern="1200">
                <a:solidFill>
                  <a:srgbClr val="FFFFFF"/>
                </a:solidFill>
                <a:latin typeface="Arial" panose="020B0604020202020204" pitchFamily="34" charset="0"/>
                <a:ea typeface="+mn-ea"/>
                <a:cs typeface="Arial" panose="020B0604020202020204" pitchFamily="34" charset="0"/>
              </a:defRPr>
            </a:lvl4pPr>
            <a:lvl5pPr marL="920728" indent="0" algn="l" defTabSz="914400" rtl="0" eaLnBrk="1" latinLnBrk="0" hangingPunct="1">
              <a:lnSpc>
                <a:spcPct val="90000"/>
              </a:lnSpc>
              <a:spcBef>
                <a:spcPts val="500"/>
              </a:spcBef>
              <a:buFont typeface="Arial" panose="020B0604020202020204" pitchFamily="34" charset="0"/>
              <a:buNone/>
              <a:defRPr sz="1800" kern="1200">
                <a:solidFill>
                  <a:srgbClr val="FFFFF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800" dirty="0"/>
              <a:t>The impact of our work</a:t>
            </a:r>
          </a:p>
        </p:txBody>
      </p:sp>
      <p:sp>
        <p:nvSpPr>
          <p:cNvPr id="14" name="Rectangle 13">
            <a:extLst>
              <a:ext uri="{FF2B5EF4-FFF2-40B4-BE49-F238E27FC236}">
                <a16:creationId xmlns:a16="http://schemas.microsoft.com/office/drawing/2014/main" xmlns="" id="{3ADE8F90-EC91-4893-9DE1-0651D419EA8F}"/>
              </a:ext>
            </a:extLst>
          </p:cNvPr>
          <p:cNvSpPr/>
          <p:nvPr/>
        </p:nvSpPr>
        <p:spPr>
          <a:xfrm>
            <a:off x="0" y="6642041"/>
            <a:ext cx="12208308" cy="256903"/>
          </a:xfrm>
          <a:prstGeom prst="rect">
            <a:avLst/>
          </a:prstGeom>
          <a:solidFill>
            <a:srgbClr val="F3A9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132325" y="1258070"/>
            <a:ext cx="11483191" cy="2554545"/>
          </a:xfrm>
          <a:prstGeom prst="rect">
            <a:avLst/>
          </a:prstGeom>
        </p:spPr>
        <p:txBody>
          <a:bodyPr wrap="square">
            <a:spAutoFit/>
          </a:bodyPr>
          <a:lstStyle/>
          <a:p>
            <a:pPr algn="just"/>
            <a:r>
              <a:rPr lang="en-GB" sz="2000" dirty="0">
                <a:latin typeface="Arial" panose="020B0604020202020204" pitchFamily="34" charset="0"/>
                <a:cs typeface="Arial" panose="020B0604020202020204" pitchFamily="34" charset="0"/>
              </a:rPr>
              <a:t>Mary’s Meals is a simple idea that works. By providing a daily meal in their place of education, chronically poor children are attracted to the classroom where they gain an education that can provide an escape route from poverty for them and for future generations. </a:t>
            </a:r>
          </a:p>
          <a:p>
            <a:pPr algn="just"/>
            <a:endParaRPr lang="en-GB" sz="2000" dirty="0">
              <a:latin typeface="Arial" panose="020B0604020202020204" pitchFamily="34" charset="0"/>
              <a:cs typeface="Arial" panose="020B0604020202020204" pitchFamily="34" charset="0"/>
            </a:endParaRPr>
          </a:p>
          <a:p>
            <a:pPr algn="just"/>
            <a:r>
              <a:rPr lang="en-GB" sz="2000" dirty="0">
                <a:latin typeface="Arial" panose="020B0604020202020204" pitchFamily="34" charset="0"/>
                <a:cs typeface="Arial" panose="020B0604020202020204" pitchFamily="34" charset="0"/>
              </a:rPr>
              <a:t>Our programmes alleviate children’s immediate hunger and encourage them to come to pre-school and school. By reducing hunger in the classroom, our meals support children to concentrate and to learn better and by encouraging children to attend school more regularly, school meals help children to remain in school for longer and progress between grades. </a:t>
            </a:r>
          </a:p>
        </p:txBody>
      </p:sp>
      <p:sp>
        <p:nvSpPr>
          <p:cNvPr id="5" name="Rectangle 4">
            <a:extLst>
              <a:ext uri="{FF2B5EF4-FFF2-40B4-BE49-F238E27FC236}">
                <a16:creationId xmlns:a16="http://schemas.microsoft.com/office/drawing/2014/main" xmlns="" id="{CBFB86AE-923F-41BA-85E7-B4A556E34B11}"/>
              </a:ext>
            </a:extLst>
          </p:cNvPr>
          <p:cNvSpPr/>
          <p:nvPr/>
        </p:nvSpPr>
        <p:spPr>
          <a:xfrm>
            <a:off x="1630967" y="4199865"/>
            <a:ext cx="6447099" cy="1855573"/>
          </a:xfrm>
          <a:prstGeom prst="rect">
            <a:avLst/>
          </a:prstGeom>
        </p:spPr>
        <p:txBody>
          <a:bodyPr wrap="square">
            <a:spAutoFit/>
          </a:bodyPr>
          <a:lstStyle/>
          <a:p>
            <a:pPr algn="just">
              <a:lnSpc>
                <a:spcPct val="107000"/>
              </a:lnSpc>
              <a:spcAft>
                <a:spcPts val="800"/>
              </a:spcAft>
            </a:pPr>
            <a:r>
              <a:rPr lang="en-GB" b="1" dirty="0">
                <a:solidFill>
                  <a:srgbClr val="009DDC"/>
                </a:solidFill>
                <a:latin typeface="Arial" panose="020B0604020202020204" pitchFamily="34" charset="0"/>
                <a:ea typeface="Calibri" panose="020F0502020204030204" pitchFamily="34" charset="0"/>
                <a:cs typeface="Times New Roman" panose="02020603050405020304" pitchFamily="18" charset="0"/>
              </a:rPr>
              <a:t>“It takes me about 1 hour 30 minutes to walk to school every school day and I feel tired when I arrive. Porridge helps me and my friends have energy and recover strength lost from walking. I never miss school like I used to because I’m assured of a meal and I participate in class better than before.”</a:t>
            </a:r>
            <a:r>
              <a:rPr lang="en-GB" b="1" dirty="0">
                <a:latin typeface="Arial" panose="020B0604020202020204" pitchFamily="34" charset="0"/>
                <a:ea typeface="Calibri" panose="020F0502020204030204" pitchFamily="34" charset="0"/>
                <a:cs typeface="Times New Roman" panose="02020603050405020304" pitchFamily="18" charset="0"/>
              </a:rPr>
              <a:t> </a:t>
            </a:r>
            <a:r>
              <a:rPr lang="en-GB" b="1" i="1" dirty="0">
                <a:solidFill>
                  <a:srgbClr val="009DDC"/>
                </a:solidFill>
                <a:latin typeface="Arial" panose="020B0604020202020204" pitchFamily="34" charset="0"/>
                <a:ea typeface="Calibri" panose="020F0502020204030204" pitchFamily="34" charset="0"/>
                <a:cs typeface="Times New Roman" panose="02020603050405020304" pitchFamily="18" charset="0"/>
              </a:rPr>
              <a:t>Happy, age 12.</a:t>
            </a:r>
            <a:endParaRPr lang="en-GB" sz="2400" b="1" i="1" dirty="0">
              <a:solidFill>
                <a:srgbClr val="009DDC"/>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122" name="Picture 7" descr="image001">
            <a:extLst>
              <a:ext uri="{FF2B5EF4-FFF2-40B4-BE49-F238E27FC236}">
                <a16:creationId xmlns:a16="http://schemas.microsoft.com/office/drawing/2014/main" xmlns="" id="{C4DDBA3C-F059-4EB1-AA6B-6B835E26BEB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75721" y="3506305"/>
            <a:ext cx="2992378" cy="3078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a:extLst>
              <a:ext uri="{FF2B5EF4-FFF2-40B4-BE49-F238E27FC236}">
                <a16:creationId xmlns:a16="http://schemas.microsoft.com/office/drawing/2014/main" xmlns="" id="{49391535-7B5C-49A4-A575-5FF022F6F40D}"/>
              </a:ext>
            </a:extLst>
          </p:cNvPr>
          <p:cNvSpPr/>
          <p:nvPr/>
        </p:nvSpPr>
        <p:spPr>
          <a:xfrm>
            <a:off x="0" y="6527197"/>
            <a:ext cx="12215996" cy="134862"/>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599745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object, clock&#10;&#10;Description generated with very high confidence">
            <a:extLst>
              <a:ext uri="{FF2B5EF4-FFF2-40B4-BE49-F238E27FC236}">
                <a16:creationId xmlns:a16="http://schemas.microsoft.com/office/drawing/2014/main" xmlns="" id="{7C02A311-B864-4FBC-9749-88F24799C49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0330" y="176214"/>
            <a:ext cx="3959635" cy="888657"/>
          </a:xfrm>
          <a:prstGeom prst="rect">
            <a:avLst/>
          </a:prstGeom>
        </p:spPr>
      </p:pic>
      <p:pic>
        <p:nvPicPr>
          <p:cNvPr id="5" name="Picture 4" descr="A screenshot of a cell phone&#10;&#10;Description generated with very high confidence">
            <a:extLst>
              <a:ext uri="{FF2B5EF4-FFF2-40B4-BE49-F238E27FC236}">
                <a16:creationId xmlns:a16="http://schemas.microsoft.com/office/drawing/2014/main" xmlns="" id="{6F02D3B2-0780-4953-AC31-20D0BC48E26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264" y="2304730"/>
            <a:ext cx="1779254" cy="2333826"/>
          </a:xfrm>
          <a:prstGeom prst="rect">
            <a:avLst/>
          </a:prstGeom>
        </p:spPr>
      </p:pic>
      <p:pic>
        <p:nvPicPr>
          <p:cNvPr id="7" name="Picture 6" descr="A close up of a sign&#10;&#10;Description generated with very high confidence">
            <a:extLst>
              <a:ext uri="{FF2B5EF4-FFF2-40B4-BE49-F238E27FC236}">
                <a16:creationId xmlns:a16="http://schemas.microsoft.com/office/drawing/2014/main" xmlns="" id="{EFB8118F-2845-40C3-A21E-6DB20A4B9C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17975" y="1545128"/>
            <a:ext cx="2179599" cy="3943803"/>
          </a:xfrm>
          <a:prstGeom prst="rect">
            <a:avLst/>
          </a:prstGeom>
        </p:spPr>
      </p:pic>
      <p:pic>
        <p:nvPicPr>
          <p:cNvPr id="9" name="Picture 8" descr="A close up of a sign&#10;&#10;Description generated with very high confidence">
            <a:extLst>
              <a:ext uri="{FF2B5EF4-FFF2-40B4-BE49-F238E27FC236}">
                <a16:creationId xmlns:a16="http://schemas.microsoft.com/office/drawing/2014/main" xmlns="" id="{EF525339-0AEB-4F59-B4DA-5CD4E131E45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76970" y="1525462"/>
            <a:ext cx="1462977" cy="3975160"/>
          </a:xfrm>
          <a:prstGeom prst="rect">
            <a:avLst/>
          </a:prstGeom>
        </p:spPr>
      </p:pic>
      <p:pic>
        <p:nvPicPr>
          <p:cNvPr id="11" name="Picture 10" descr="A screenshot of a cell phone&#10;&#10;Description generated with high confidence">
            <a:extLst>
              <a:ext uri="{FF2B5EF4-FFF2-40B4-BE49-F238E27FC236}">
                <a16:creationId xmlns:a16="http://schemas.microsoft.com/office/drawing/2014/main" xmlns="" id="{DC46EF9A-6AE4-49EE-B920-C60F8BBC1BD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40404" y="1545128"/>
            <a:ext cx="1468295" cy="3976221"/>
          </a:xfrm>
          <a:prstGeom prst="rect">
            <a:avLst/>
          </a:prstGeom>
        </p:spPr>
      </p:pic>
      <p:pic>
        <p:nvPicPr>
          <p:cNvPr id="13" name="Picture 12" descr="A screenshot of a cell phone&#10;&#10;Description generated with high confidence">
            <a:extLst>
              <a:ext uri="{FF2B5EF4-FFF2-40B4-BE49-F238E27FC236}">
                <a16:creationId xmlns:a16="http://schemas.microsoft.com/office/drawing/2014/main" xmlns="" id="{D9052898-3135-46B5-B3F5-770EF5CE4D2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07737" y="1545128"/>
            <a:ext cx="1475871" cy="3967186"/>
          </a:xfrm>
          <a:prstGeom prst="rect">
            <a:avLst/>
          </a:prstGeom>
        </p:spPr>
      </p:pic>
      <p:pic>
        <p:nvPicPr>
          <p:cNvPr id="15" name="Picture 14" descr="A screenshot of a cell phone&#10;&#10;Description generated with high confidence">
            <a:extLst>
              <a:ext uri="{FF2B5EF4-FFF2-40B4-BE49-F238E27FC236}">
                <a16:creationId xmlns:a16="http://schemas.microsoft.com/office/drawing/2014/main" xmlns="" id="{21E3FCFB-5FBC-4ED4-9D12-38BCD5429AF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382645" y="1554163"/>
            <a:ext cx="1691093" cy="3967186"/>
          </a:xfrm>
          <a:prstGeom prst="rect">
            <a:avLst/>
          </a:prstGeom>
        </p:spPr>
      </p:pic>
      <p:pic>
        <p:nvPicPr>
          <p:cNvPr id="17" name="Picture 16">
            <a:extLst>
              <a:ext uri="{FF2B5EF4-FFF2-40B4-BE49-F238E27FC236}">
                <a16:creationId xmlns:a16="http://schemas.microsoft.com/office/drawing/2014/main" xmlns="" id="{08D75B2B-B7A2-4CF9-BDFE-3E77072C8DD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054871" y="744046"/>
            <a:ext cx="6054405" cy="789390"/>
          </a:xfrm>
          <a:prstGeom prst="rect">
            <a:avLst/>
          </a:prstGeom>
        </p:spPr>
      </p:pic>
      <p:pic>
        <p:nvPicPr>
          <p:cNvPr id="19" name="Picture 18" descr="A close up of a logo&#10;&#10;Description generated with very high confidence">
            <a:extLst>
              <a:ext uri="{FF2B5EF4-FFF2-40B4-BE49-F238E27FC236}">
                <a16:creationId xmlns:a16="http://schemas.microsoft.com/office/drawing/2014/main" xmlns="" id="{76C26F03-51D6-43A2-803C-BB312AE2CD4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068545" y="2180411"/>
            <a:ext cx="2123455" cy="2582464"/>
          </a:xfrm>
          <a:prstGeom prst="rect">
            <a:avLst/>
          </a:prstGeom>
        </p:spPr>
      </p:pic>
      <p:pic>
        <p:nvPicPr>
          <p:cNvPr id="21" name="Picture 20" descr="A close up of a sign&#10;&#10;Description generated with very high confidence">
            <a:extLst>
              <a:ext uri="{FF2B5EF4-FFF2-40B4-BE49-F238E27FC236}">
                <a16:creationId xmlns:a16="http://schemas.microsoft.com/office/drawing/2014/main" xmlns="" id="{AF7F529C-5F40-47A4-AEEA-E2D0412C1F3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81890" y="5260531"/>
            <a:ext cx="10228219" cy="1756062"/>
          </a:xfrm>
          <a:prstGeom prst="rect">
            <a:avLst/>
          </a:prstGeom>
        </p:spPr>
      </p:pic>
    </p:spTree>
    <p:extLst>
      <p:ext uri="{BB962C8B-B14F-4D97-AF65-F5344CB8AC3E}">
        <p14:creationId xmlns:p14="http://schemas.microsoft.com/office/powerpoint/2010/main" val="3662029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AE01B56752DE04DADE5E6FAEF803047" ma:contentTypeVersion="11" ma:contentTypeDescription="Create a new document." ma:contentTypeScope="" ma:versionID="d48d5f37af2a190798810c9a585caa60">
  <xsd:schema xmlns:xsd="http://www.w3.org/2001/XMLSchema" xmlns:xs="http://www.w3.org/2001/XMLSchema" xmlns:p="http://schemas.microsoft.com/office/2006/metadata/properties" xmlns:ns3="66fef1ba-a82c-4a41-b601-79e9cd4597b9" xmlns:ns4="4797dd6b-d950-4e00-98e7-50adfbddb526" targetNamespace="http://schemas.microsoft.com/office/2006/metadata/properties" ma:root="true" ma:fieldsID="4e2997274d069a8419249f13186975c7" ns3:_="" ns4:_="">
    <xsd:import namespace="66fef1ba-a82c-4a41-b601-79e9cd4597b9"/>
    <xsd:import namespace="4797dd6b-d950-4e00-98e7-50adfbddb526"/>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EventHashCode" minOccurs="0"/>
                <xsd:element ref="ns4:MediaServiceGenerationTime" minOccurs="0"/>
                <xsd:element ref="ns4:MediaServiceAutoTags" minOccurs="0"/>
                <xsd:element ref="ns4:MediaServiceDateTaken" minOccurs="0"/>
                <xsd:element ref="ns4:MediaServiceOCR"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fef1ba-a82c-4a41-b601-79e9cd4597b9"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797dd6b-d950-4e00-98e7-50adfbddb526"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5EF96FE-7339-4A6D-A302-0DB9F174A2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6fef1ba-a82c-4a41-b601-79e9cd4597b9"/>
    <ds:schemaRef ds:uri="4797dd6b-d950-4e00-98e7-50adfbddb5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573508E-75C4-4C31-AEF7-609A35121C70}">
  <ds:schemaRefs>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4797dd6b-d950-4e00-98e7-50adfbddb526"/>
    <ds:schemaRef ds:uri="http://purl.org/dc/elements/1.1/"/>
    <ds:schemaRef ds:uri="http://schemas.microsoft.com/office/2006/metadata/properties"/>
    <ds:schemaRef ds:uri="66fef1ba-a82c-4a41-b601-79e9cd4597b9"/>
    <ds:schemaRef ds:uri="http://www.w3.org/XML/1998/namespace"/>
    <ds:schemaRef ds:uri="http://purl.org/dc/terms/"/>
  </ds:schemaRefs>
</ds:datastoreItem>
</file>

<file path=customXml/itemProps3.xml><?xml version="1.0" encoding="utf-8"?>
<ds:datastoreItem xmlns:ds="http://schemas.openxmlformats.org/officeDocument/2006/customXml" ds:itemID="{72A2C8EC-2470-4A38-AFEA-155CEA0FCC6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41438</TotalTime>
  <Words>435</Words>
  <Application>Microsoft Office PowerPoint</Application>
  <PresentationFormat>Custom</PresentationFormat>
  <Paragraphs>54</Paragraphs>
  <Slides>9</Slides>
  <Notes>5</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McMahon</dc:creator>
  <cp:lastModifiedBy>Douglas</cp:lastModifiedBy>
  <cp:revision>13</cp:revision>
  <dcterms:created xsi:type="dcterms:W3CDTF">2018-09-12T14:10:30Z</dcterms:created>
  <dcterms:modified xsi:type="dcterms:W3CDTF">2019-11-22T17:43:59Z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0x0101000AE01B56752DE04DADE5E6FAEF803047</vt:lpwstr>
  </property>
  <property fmtid="{D5CDD505-2E9C-101B-9397-08002B2CF9AE}" pid="3" name="AuthorIds_UIVersion_6144">
    <vt:lpwstr>89</vt:lpwstr>
  </property>
  <property fmtid="{D5CDD505-2E9C-101B-9397-08002B2CF9AE}" pid="4" name="AuthorIds_UIVersion_14336">
    <vt:lpwstr>89</vt:lpwstr>
  </property>
</Properties>
</file>