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4"/>
    <p:sldMasterId id="2147483676" r:id="rId5"/>
  </p:sldMasterIdLst>
  <p:notesMasterIdLst>
    <p:notesMasterId r:id="rId16"/>
  </p:notesMasterIdLst>
  <p:sldIdLst>
    <p:sldId id="444" r:id="rId6"/>
    <p:sldId id="456" r:id="rId7"/>
    <p:sldId id="332" r:id="rId8"/>
    <p:sldId id="460" r:id="rId9"/>
    <p:sldId id="271" r:id="rId10"/>
    <p:sldId id="463" r:id="rId11"/>
    <p:sldId id="468" r:id="rId12"/>
    <p:sldId id="473" r:id="rId13"/>
    <p:sldId id="471" r:id="rId14"/>
    <p:sldId id="4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444"/>
            <p14:sldId id="456"/>
            <p14:sldId id="332"/>
            <p14:sldId id="460"/>
            <p14:sldId id="271"/>
            <p14:sldId id="463"/>
            <p14:sldId id="468"/>
            <p14:sldId id="473"/>
            <p14:sldId id="471"/>
            <p14:sldId id="472"/>
          </p14:sldIdLst>
        </p14:section>
        <p14:section name="Design, Impress, Work Together" id="{B9B51309-D148-4332-87C2-07BE32FBCA3B}">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DD462F"/>
    <a:srgbClr val="B09CD8"/>
    <a:srgbClr val="85B5EF"/>
    <a:srgbClr val="BF95DF"/>
    <a:srgbClr val="5A2C53"/>
    <a:srgbClr val="D2B4A6"/>
    <a:srgbClr val="734F29"/>
    <a:srgbClr val="AEB785"/>
    <a:srgbClr val="EFD5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90" autoAdjust="0"/>
    <p:restoredTop sz="94280" autoAdjust="0"/>
  </p:normalViewPr>
  <p:slideViewPr>
    <p:cSldViewPr snapToGrid="0">
      <p:cViewPr varScale="1">
        <p:scale>
          <a:sx n="81" d="100"/>
          <a:sy n="81" d="100"/>
        </p:scale>
        <p:origin x="518" y="72"/>
      </p:cViewPr>
      <p:guideLst>
        <p:guide orient="horz" pos="2160"/>
        <p:guide pos="384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222893-5E3A-451B-9B46-E3B1302B8F85}" type="doc">
      <dgm:prSet loTypeId="urn:microsoft.com/office/officeart/2005/8/layout/equation2" loCatId="process" qsTypeId="urn:microsoft.com/office/officeart/2005/8/quickstyle/3d1" qsCatId="3D" csTypeId="urn:microsoft.com/office/officeart/2005/8/colors/colorful2" csCatId="colorful" phldr="1"/>
      <dgm:spPr/>
    </dgm:pt>
    <dgm:pt modelId="{90186DD2-0619-4E0B-B44A-7746A586ADF1}">
      <dgm:prSet phldrT="[Text]" custT="1"/>
      <dgm:spPr/>
      <dgm:t>
        <a:bodyPr/>
        <a:lstStyle/>
        <a:p>
          <a:pPr algn="l"/>
          <a:r>
            <a:rPr lang="en-US" sz="1800" dirty="0"/>
            <a:t>Wanton decision-making and action taking without respect for the law and its consequences</a:t>
          </a:r>
          <a:endParaRPr lang="en-GB" sz="1800" dirty="0"/>
        </a:p>
      </dgm:t>
    </dgm:pt>
    <dgm:pt modelId="{516C8483-7742-422E-B7EC-E808339CE67D}" type="parTrans" cxnId="{120ED249-71FE-4832-A652-DD418B3311A3}">
      <dgm:prSet/>
      <dgm:spPr/>
      <dgm:t>
        <a:bodyPr/>
        <a:lstStyle/>
        <a:p>
          <a:endParaRPr lang="en-GB"/>
        </a:p>
      </dgm:t>
    </dgm:pt>
    <dgm:pt modelId="{B1E2B713-5366-460B-B0CD-D3E249D5E1C2}" type="sibTrans" cxnId="{120ED249-71FE-4832-A652-DD418B3311A3}">
      <dgm:prSet/>
      <dgm:spPr/>
      <dgm:t>
        <a:bodyPr/>
        <a:lstStyle/>
        <a:p>
          <a:endParaRPr lang="en-GB" dirty="0"/>
        </a:p>
      </dgm:t>
    </dgm:pt>
    <dgm:pt modelId="{5ACB3D76-E096-4C29-B6EB-75DC28A39230}">
      <dgm:prSet phldrT="[Text]" custT="1"/>
      <dgm:spPr/>
      <dgm:t>
        <a:bodyPr/>
        <a:lstStyle/>
        <a:p>
          <a:pPr algn="l"/>
          <a:r>
            <a:rPr lang="en-US" sz="1800" dirty="0"/>
            <a:t>Paying little regard to professional standards or failing to attain average reasonableness in carrying out a duty</a:t>
          </a:r>
          <a:endParaRPr lang="en-GB" sz="1800" dirty="0"/>
        </a:p>
      </dgm:t>
    </dgm:pt>
    <dgm:pt modelId="{C3A90C50-AAD0-454C-93FA-B23C60E4DA6B}" type="parTrans" cxnId="{60E04653-94BA-478A-B146-5225E2298B5A}">
      <dgm:prSet/>
      <dgm:spPr/>
      <dgm:t>
        <a:bodyPr/>
        <a:lstStyle/>
        <a:p>
          <a:endParaRPr lang="en-GB"/>
        </a:p>
      </dgm:t>
    </dgm:pt>
    <dgm:pt modelId="{F78FCF2C-D2CE-4466-A2E1-EBF6D5ADBE3F}" type="sibTrans" cxnId="{60E04653-94BA-478A-B146-5225E2298B5A}">
      <dgm:prSet/>
      <dgm:spPr/>
      <dgm:t>
        <a:bodyPr/>
        <a:lstStyle/>
        <a:p>
          <a:endParaRPr lang="en-GB" dirty="0"/>
        </a:p>
      </dgm:t>
    </dgm:pt>
    <dgm:pt modelId="{23C2E634-7057-455C-B7BA-CE329E773555}">
      <dgm:prSet phldrT="[Text]" custT="1"/>
      <dgm:spPr>
        <a:solidFill>
          <a:srgbClr val="FF0000"/>
        </a:solidFill>
      </dgm:spPr>
      <dgm:t>
        <a:bodyPr/>
        <a:lstStyle/>
        <a:p>
          <a:pPr algn="l"/>
          <a:r>
            <a:rPr lang="en-GB" sz="2000" dirty="0"/>
            <a:t>Constitution Illegality (Allopoiesis) (Luhmann and Neves </a:t>
          </a:r>
        </a:p>
      </dgm:t>
    </dgm:pt>
    <dgm:pt modelId="{2168DBC4-3179-4D99-AC9A-6ACC18EE12BB}" type="parTrans" cxnId="{AC0A84A8-FD58-4A96-A5DB-D71614EB8ACA}">
      <dgm:prSet/>
      <dgm:spPr/>
      <dgm:t>
        <a:bodyPr/>
        <a:lstStyle/>
        <a:p>
          <a:endParaRPr lang="en-GB"/>
        </a:p>
      </dgm:t>
    </dgm:pt>
    <dgm:pt modelId="{40181DD7-57B7-4C5A-A3BF-4E619C2794C3}" type="sibTrans" cxnId="{AC0A84A8-FD58-4A96-A5DB-D71614EB8ACA}">
      <dgm:prSet/>
      <dgm:spPr/>
      <dgm:t>
        <a:bodyPr/>
        <a:lstStyle/>
        <a:p>
          <a:endParaRPr lang="en-GB"/>
        </a:p>
      </dgm:t>
    </dgm:pt>
    <dgm:pt modelId="{161D1C48-429B-4A55-BFA7-82F75043C490}" type="pres">
      <dgm:prSet presAssocID="{27222893-5E3A-451B-9B46-E3B1302B8F85}" presName="Name0" presStyleCnt="0">
        <dgm:presLayoutVars>
          <dgm:dir/>
          <dgm:resizeHandles val="exact"/>
        </dgm:presLayoutVars>
      </dgm:prSet>
      <dgm:spPr/>
    </dgm:pt>
    <dgm:pt modelId="{D9E2A2E6-A1CF-4AE1-B68B-A4A33F593C10}" type="pres">
      <dgm:prSet presAssocID="{27222893-5E3A-451B-9B46-E3B1302B8F85}" presName="vNodes" presStyleCnt="0"/>
      <dgm:spPr/>
    </dgm:pt>
    <dgm:pt modelId="{EDDF2518-A1E6-4102-850F-A6066AFD40D7}" type="pres">
      <dgm:prSet presAssocID="{90186DD2-0619-4E0B-B44A-7746A586ADF1}" presName="node" presStyleLbl="node1" presStyleIdx="0" presStyleCnt="3" custScaleX="833336" custScaleY="487554">
        <dgm:presLayoutVars>
          <dgm:bulletEnabled val="1"/>
        </dgm:presLayoutVars>
      </dgm:prSet>
      <dgm:spPr/>
    </dgm:pt>
    <dgm:pt modelId="{13D40E68-A2B4-49CB-845C-72F41883B277}" type="pres">
      <dgm:prSet presAssocID="{B1E2B713-5366-460B-B0CD-D3E249D5E1C2}" presName="spacerT" presStyleCnt="0"/>
      <dgm:spPr/>
    </dgm:pt>
    <dgm:pt modelId="{B3DE5474-F2E4-4404-BBC2-5991AA9549E3}" type="pres">
      <dgm:prSet presAssocID="{B1E2B713-5366-460B-B0CD-D3E249D5E1C2}" presName="sibTrans" presStyleLbl="sibTrans2D1" presStyleIdx="0" presStyleCnt="2" custScaleX="311624" custScaleY="245815"/>
      <dgm:spPr/>
    </dgm:pt>
    <dgm:pt modelId="{80ED8BEF-EE1A-4EDD-9964-674886EC2C39}" type="pres">
      <dgm:prSet presAssocID="{B1E2B713-5366-460B-B0CD-D3E249D5E1C2}" presName="spacerB" presStyleCnt="0"/>
      <dgm:spPr/>
    </dgm:pt>
    <dgm:pt modelId="{2D45A556-DE41-4953-8C83-81240CA20824}" type="pres">
      <dgm:prSet presAssocID="{5ACB3D76-E096-4C29-B6EB-75DC28A39230}" presName="node" presStyleLbl="node1" presStyleIdx="1" presStyleCnt="3" custScaleX="846486" custScaleY="412515">
        <dgm:presLayoutVars>
          <dgm:bulletEnabled val="1"/>
        </dgm:presLayoutVars>
      </dgm:prSet>
      <dgm:spPr/>
    </dgm:pt>
    <dgm:pt modelId="{27C7ED00-8051-4225-95D0-5B6F575A76B4}" type="pres">
      <dgm:prSet presAssocID="{27222893-5E3A-451B-9B46-E3B1302B8F85}" presName="sibTransLast" presStyleLbl="sibTrans2D1" presStyleIdx="1" presStyleCnt="2" custScaleX="431152" custScaleY="641866" custLinFactX="-80683" custLinFactNeighborX="-100000"/>
      <dgm:spPr/>
    </dgm:pt>
    <dgm:pt modelId="{1D40A8D1-DCA1-4D60-8EB3-B346E8C8820F}" type="pres">
      <dgm:prSet presAssocID="{27222893-5E3A-451B-9B46-E3B1302B8F85}" presName="connectorText" presStyleLbl="sibTrans2D1" presStyleIdx="1" presStyleCnt="2"/>
      <dgm:spPr/>
    </dgm:pt>
    <dgm:pt modelId="{9EC148AE-081E-498E-AF0C-85DD67CDD2EB}" type="pres">
      <dgm:prSet presAssocID="{27222893-5E3A-451B-9B46-E3B1302B8F85}" presName="lastNode" presStyleLbl="node1" presStyleIdx="2" presStyleCnt="3" custScaleX="249075" custScaleY="265087">
        <dgm:presLayoutVars>
          <dgm:bulletEnabled val="1"/>
        </dgm:presLayoutVars>
      </dgm:prSet>
      <dgm:spPr/>
    </dgm:pt>
  </dgm:ptLst>
  <dgm:cxnLst>
    <dgm:cxn modelId="{9F661721-6E76-42C0-ADD9-9A7E6DF56347}" type="presOf" srcId="{5ACB3D76-E096-4C29-B6EB-75DC28A39230}" destId="{2D45A556-DE41-4953-8C83-81240CA20824}" srcOrd="0" destOrd="0" presId="urn:microsoft.com/office/officeart/2005/8/layout/equation2"/>
    <dgm:cxn modelId="{1E7B3822-33B4-46B5-BAF2-2B05E039F845}" type="presOf" srcId="{F78FCF2C-D2CE-4466-A2E1-EBF6D5ADBE3F}" destId="{1D40A8D1-DCA1-4D60-8EB3-B346E8C8820F}" srcOrd="1" destOrd="0" presId="urn:microsoft.com/office/officeart/2005/8/layout/equation2"/>
    <dgm:cxn modelId="{120ED249-71FE-4832-A652-DD418B3311A3}" srcId="{27222893-5E3A-451B-9B46-E3B1302B8F85}" destId="{90186DD2-0619-4E0B-B44A-7746A586ADF1}" srcOrd="0" destOrd="0" parTransId="{516C8483-7742-422E-B7EC-E808339CE67D}" sibTransId="{B1E2B713-5366-460B-B0CD-D3E249D5E1C2}"/>
    <dgm:cxn modelId="{54C9444D-90D7-4D10-9D55-4FCB3AAF7B4B}" type="presOf" srcId="{27222893-5E3A-451B-9B46-E3B1302B8F85}" destId="{161D1C48-429B-4A55-BFA7-82F75043C490}" srcOrd="0" destOrd="0" presId="urn:microsoft.com/office/officeart/2005/8/layout/equation2"/>
    <dgm:cxn modelId="{60E04653-94BA-478A-B146-5225E2298B5A}" srcId="{27222893-5E3A-451B-9B46-E3B1302B8F85}" destId="{5ACB3D76-E096-4C29-B6EB-75DC28A39230}" srcOrd="1" destOrd="0" parTransId="{C3A90C50-AAD0-454C-93FA-B23C60E4DA6B}" sibTransId="{F78FCF2C-D2CE-4466-A2E1-EBF6D5ADBE3F}"/>
    <dgm:cxn modelId="{F699ECA1-2818-43EA-BE3E-D34A4C015EFF}" type="presOf" srcId="{B1E2B713-5366-460B-B0CD-D3E249D5E1C2}" destId="{B3DE5474-F2E4-4404-BBC2-5991AA9549E3}" srcOrd="0" destOrd="0" presId="urn:microsoft.com/office/officeart/2005/8/layout/equation2"/>
    <dgm:cxn modelId="{AC0A84A8-FD58-4A96-A5DB-D71614EB8ACA}" srcId="{27222893-5E3A-451B-9B46-E3B1302B8F85}" destId="{23C2E634-7057-455C-B7BA-CE329E773555}" srcOrd="2" destOrd="0" parTransId="{2168DBC4-3179-4D99-AC9A-6ACC18EE12BB}" sibTransId="{40181DD7-57B7-4C5A-A3BF-4E619C2794C3}"/>
    <dgm:cxn modelId="{713384C0-572D-444C-842D-0F82E2364556}" type="presOf" srcId="{23C2E634-7057-455C-B7BA-CE329E773555}" destId="{9EC148AE-081E-498E-AF0C-85DD67CDD2EB}" srcOrd="0" destOrd="0" presId="urn:microsoft.com/office/officeart/2005/8/layout/equation2"/>
    <dgm:cxn modelId="{58149AD8-8E1F-4209-833D-62BF121C0C4B}" type="presOf" srcId="{F78FCF2C-D2CE-4466-A2E1-EBF6D5ADBE3F}" destId="{27C7ED00-8051-4225-95D0-5B6F575A76B4}" srcOrd="0" destOrd="0" presId="urn:microsoft.com/office/officeart/2005/8/layout/equation2"/>
    <dgm:cxn modelId="{AC59B3DD-13F8-44EA-BF7D-19C718F9A110}" type="presOf" srcId="{90186DD2-0619-4E0B-B44A-7746A586ADF1}" destId="{EDDF2518-A1E6-4102-850F-A6066AFD40D7}" srcOrd="0" destOrd="0" presId="urn:microsoft.com/office/officeart/2005/8/layout/equation2"/>
    <dgm:cxn modelId="{B1F56265-0279-477F-8B4E-08B01E8620A8}" type="presParOf" srcId="{161D1C48-429B-4A55-BFA7-82F75043C490}" destId="{D9E2A2E6-A1CF-4AE1-B68B-A4A33F593C10}" srcOrd="0" destOrd="0" presId="urn:microsoft.com/office/officeart/2005/8/layout/equation2"/>
    <dgm:cxn modelId="{9ECB56E2-F01C-4068-A4F4-C428E04E6B3E}" type="presParOf" srcId="{D9E2A2E6-A1CF-4AE1-B68B-A4A33F593C10}" destId="{EDDF2518-A1E6-4102-850F-A6066AFD40D7}" srcOrd="0" destOrd="0" presId="urn:microsoft.com/office/officeart/2005/8/layout/equation2"/>
    <dgm:cxn modelId="{584E8495-B93F-42DE-826E-4AA847459497}" type="presParOf" srcId="{D9E2A2E6-A1CF-4AE1-B68B-A4A33F593C10}" destId="{13D40E68-A2B4-49CB-845C-72F41883B277}" srcOrd="1" destOrd="0" presId="urn:microsoft.com/office/officeart/2005/8/layout/equation2"/>
    <dgm:cxn modelId="{4402EDBF-509B-44EF-AB4D-C3F986F71A4A}" type="presParOf" srcId="{D9E2A2E6-A1CF-4AE1-B68B-A4A33F593C10}" destId="{B3DE5474-F2E4-4404-BBC2-5991AA9549E3}" srcOrd="2" destOrd="0" presId="urn:microsoft.com/office/officeart/2005/8/layout/equation2"/>
    <dgm:cxn modelId="{04508298-5303-4BF5-A209-F6D931136FBA}" type="presParOf" srcId="{D9E2A2E6-A1CF-4AE1-B68B-A4A33F593C10}" destId="{80ED8BEF-EE1A-4EDD-9964-674886EC2C39}" srcOrd="3" destOrd="0" presId="urn:microsoft.com/office/officeart/2005/8/layout/equation2"/>
    <dgm:cxn modelId="{8DC68CFC-2DB2-438A-A330-43734A53241A}" type="presParOf" srcId="{D9E2A2E6-A1CF-4AE1-B68B-A4A33F593C10}" destId="{2D45A556-DE41-4953-8C83-81240CA20824}" srcOrd="4" destOrd="0" presId="urn:microsoft.com/office/officeart/2005/8/layout/equation2"/>
    <dgm:cxn modelId="{7160B6A9-9A46-4206-97D3-2C469E422F46}" type="presParOf" srcId="{161D1C48-429B-4A55-BFA7-82F75043C490}" destId="{27C7ED00-8051-4225-95D0-5B6F575A76B4}" srcOrd="1" destOrd="0" presId="urn:microsoft.com/office/officeart/2005/8/layout/equation2"/>
    <dgm:cxn modelId="{C6848774-D17F-4956-A5EF-CAFFBD1C84D6}" type="presParOf" srcId="{27C7ED00-8051-4225-95D0-5B6F575A76B4}" destId="{1D40A8D1-DCA1-4D60-8EB3-B346E8C8820F}" srcOrd="0" destOrd="0" presId="urn:microsoft.com/office/officeart/2005/8/layout/equation2"/>
    <dgm:cxn modelId="{14A588F1-F7E2-4CC4-8A48-F848EEEC8608}" type="presParOf" srcId="{161D1C48-429B-4A55-BFA7-82F75043C490}" destId="{9EC148AE-081E-498E-AF0C-85DD67CDD2EB}"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890ED8-137A-488C-A569-C734D08D5856}" type="doc">
      <dgm:prSet loTypeId="urn:microsoft.com/office/officeart/2005/8/layout/list1" loCatId="list" qsTypeId="urn:microsoft.com/office/officeart/2005/8/quickstyle/3d1" qsCatId="3D" csTypeId="urn:microsoft.com/office/officeart/2005/8/colors/colorful2" csCatId="colorful" phldr="1"/>
      <dgm:spPr/>
      <dgm:t>
        <a:bodyPr/>
        <a:lstStyle/>
        <a:p>
          <a:endParaRPr lang="en-GB"/>
        </a:p>
      </dgm:t>
    </dgm:pt>
    <dgm:pt modelId="{7692A53D-6918-4498-9EF9-E765FBC6D34D}">
      <dgm:prSet phldrT="[Text]" custT="1"/>
      <dgm:spPr/>
      <dgm:t>
        <a:bodyPr/>
        <a:lstStyle/>
        <a:p>
          <a:pPr algn="l"/>
          <a:r>
            <a:rPr lang="en-US" sz="2400" dirty="0"/>
            <a:t>An Interpretative Inquiry</a:t>
          </a:r>
          <a:endParaRPr lang="en-GB" sz="2400" dirty="0"/>
        </a:p>
      </dgm:t>
    </dgm:pt>
    <dgm:pt modelId="{C87A6720-2425-4B5C-8918-C0F73C17F9EE}" type="parTrans" cxnId="{6262939D-BB8A-4133-92E7-2DDA945A125D}">
      <dgm:prSet/>
      <dgm:spPr/>
      <dgm:t>
        <a:bodyPr/>
        <a:lstStyle/>
        <a:p>
          <a:endParaRPr lang="en-GB"/>
        </a:p>
      </dgm:t>
    </dgm:pt>
    <dgm:pt modelId="{122A1E81-26D2-4743-BB72-43B45DC93CF2}" type="sibTrans" cxnId="{6262939D-BB8A-4133-92E7-2DDA945A125D}">
      <dgm:prSet/>
      <dgm:spPr/>
      <dgm:t>
        <a:bodyPr/>
        <a:lstStyle/>
        <a:p>
          <a:endParaRPr lang="en-GB"/>
        </a:p>
      </dgm:t>
    </dgm:pt>
    <dgm:pt modelId="{477C235D-F96C-4237-AB2D-C129C15E92B4}">
      <dgm:prSet phldrT="[Text]" custT="1"/>
      <dgm:spPr/>
      <dgm:t>
        <a:bodyPr/>
        <a:lstStyle/>
        <a:p>
          <a:pPr algn="l"/>
          <a:r>
            <a:rPr lang="en-GB" sz="1800" dirty="0"/>
            <a:t>What was at stake conceptually in the electoral case?</a:t>
          </a:r>
        </a:p>
      </dgm:t>
    </dgm:pt>
    <dgm:pt modelId="{2873FD73-7C93-4183-9E33-8B1BE6725E43}" type="parTrans" cxnId="{58A4BD6B-D4D7-48E0-A933-25E32E2D3027}">
      <dgm:prSet/>
      <dgm:spPr/>
      <dgm:t>
        <a:bodyPr/>
        <a:lstStyle/>
        <a:p>
          <a:endParaRPr lang="en-GB"/>
        </a:p>
      </dgm:t>
    </dgm:pt>
    <dgm:pt modelId="{88F24370-FEA7-4956-BF5B-6A21168712F5}" type="sibTrans" cxnId="{58A4BD6B-D4D7-48E0-A933-25E32E2D3027}">
      <dgm:prSet/>
      <dgm:spPr/>
      <dgm:t>
        <a:bodyPr/>
        <a:lstStyle/>
        <a:p>
          <a:endParaRPr lang="en-GB"/>
        </a:p>
      </dgm:t>
    </dgm:pt>
    <dgm:pt modelId="{1EA593E8-DC17-4895-8D11-F7570CA71C79}">
      <dgm:prSet phldrT="[Text]" custT="1"/>
      <dgm:spPr/>
      <dgm:t>
        <a:bodyPr/>
        <a:lstStyle/>
        <a:p>
          <a:r>
            <a:rPr lang="en-US" sz="2400" dirty="0"/>
            <a:t>The Argument</a:t>
          </a:r>
          <a:endParaRPr lang="en-GB" sz="2400" dirty="0"/>
        </a:p>
      </dgm:t>
    </dgm:pt>
    <dgm:pt modelId="{BE5833E6-28BE-45DA-B402-8865AB2944F2}" type="parTrans" cxnId="{B4511C4A-23CF-4354-A6DB-D4EEEDC33F73}">
      <dgm:prSet/>
      <dgm:spPr/>
      <dgm:t>
        <a:bodyPr/>
        <a:lstStyle/>
        <a:p>
          <a:endParaRPr lang="en-GB"/>
        </a:p>
      </dgm:t>
    </dgm:pt>
    <dgm:pt modelId="{4C1748F5-8A83-4B3F-9F06-8B11B094ED80}" type="sibTrans" cxnId="{B4511C4A-23CF-4354-A6DB-D4EEEDC33F73}">
      <dgm:prSet/>
      <dgm:spPr/>
      <dgm:t>
        <a:bodyPr/>
        <a:lstStyle/>
        <a:p>
          <a:endParaRPr lang="en-GB"/>
        </a:p>
      </dgm:t>
    </dgm:pt>
    <dgm:pt modelId="{762429BE-7916-4B19-881E-D7E913133784}">
      <dgm:prSet phldrT="[Text]" custT="1"/>
      <dgm:spPr/>
      <dgm:t>
        <a:bodyPr/>
        <a:lstStyle/>
        <a:p>
          <a:pPr algn="l"/>
          <a:r>
            <a:rPr lang="en-US" sz="1800" dirty="0"/>
            <a:t>The nullification of the results of the Presidential election in 2019 and ordering of fresh elections within 150 days from 3 February 2020 was a unique rejection of impunity and mediocrity.</a:t>
          </a:r>
          <a:endParaRPr lang="en-GB" sz="1800" dirty="0"/>
        </a:p>
      </dgm:t>
    </dgm:pt>
    <dgm:pt modelId="{7DD08862-D8E8-4D65-A381-E41B5AB44855}" type="parTrans" cxnId="{23365DF4-4C78-470F-9A48-D8DE35669D06}">
      <dgm:prSet/>
      <dgm:spPr/>
      <dgm:t>
        <a:bodyPr/>
        <a:lstStyle/>
        <a:p>
          <a:endParaRPr lang="en-GB"/>
        </a:p>
      </dgm:t>
    </dgm:pt>
    <dgm:pt modelId="{27AB95AE-2D52-4B87-9285-D86A6563BFAC}" type="sibTrans" cxnId="{23365DF4-4C78-470F-9A48-D8DE35669D06}">
      <dgm:prSet/>
      <dgm:spPr/>
      <dgm:t>
        <a:bodyPr/>
        <a:lstStyle/>
        <a:p>
          <a:endParaRPr lang="en-GB"/>
        </a:p>
      </dgm:t>
    </dgm:pt>
    <dgm:pt modelId="{60B0D4B7-BA04-4195-A529-913735D37A69}">
      <dgm:prSet phldrT="[Text]" custT="1"/>
      <dgm:spPr/>
      <dgm:t>
        <a:bodyPr/>
        <a:lstStyle/>
        <a:p>
          <a:pPr algn="l"/>
          <a:r>
            <a:rPr lang="en-GB" sz="1800" dirty="0"/>
            <a:t>How did the parties in the case and the two Courts approach the court proceedings?</a:t>
          </a:r>
        </a:p>
      </dgm:t>
    </dgm:pt>
    <dgm:pt modelId="{A80AEE1F-E2B9-468F-98BA-E0DE4D4820B9}" type="parTrans" cxnId="{83C58EE6-C47E-4879-817E-1FA06E987D87}">
      <dgm:prSet/>
      <dgm:spPr/>
      <dgm:t>
        <a:bodyPr/>
        <a:lstStyle/>
        <a:p>
          <a:endParaRPr lang="en-GB"/>
        </a:p>
      </dgm:t>
    </dgm:pt>
    <dgm:pt modelId="{12A97557-041A-4001-9F6C-9BE321BBDD2C}" type="sibTrans" cxnId="{83C58EE6-C47E-4879-817E-1FA06E987D87}">
      <dgm:prSet/>
      <dgm:spPr/>
      <dgm:t>
        <a:bodyPr/>
        <a:lstStyle/>
        <a:p>
          <a:endParaRPr lang="en-GB"/>
        </a:p>
      </dgm:t>
    </dgm:pt>
    <dgm:pt modelId="{A0E8A40E-96D2-46AA-84A6-08F15854F875}">
      <dgm:prSet phldrT="[Text]" custT="1"/>
      <dgm:spPr/>
      <dgm:t>
        <a:bodyPr/>
        <a:lstStyle/>
        <a:p>
          <a:pPr algn="l"/>
          <a:r>
            <a:rPr lang="en-GB" sz="1800" dirty="0"/>
            <a:t>Use of the two respective judgments of the MSCA and the Concourt</a:t>
          </a:r>
        </a:p>
      </dgm:t>
    </dgm:pt>
    <dgm:pt modelId="{F5C82340-7869-46E7-BC90-75A2D2DC94E7}" type="parTrans" cxnId="{7F95363F-C7E5-4E11-B73E-3CC2EAB24A8F}">
      <dgm:prSet/>
      <dgm:spPr/>
      <dgm:t>
        <a:bodyPr/>
        <a:lstStyle/>
        <a:p>
          <a:endParaRPr lang="en-GB"/>
        </a:p>
      </dgm:t>
    </dgm:pt>
    <dgm:pt modelId="{06D152C7-A04C-4165-87C1-86590013ED1C}" type="sibTrans" cxnId="{7F95363F-C7E5-4E11-B73E-3CC2EAB24A8F}">
      <dgm:prSet/>
      <dgm:spPr/>
      <dgm:t>
        <a:bodyPr/>
        <a:lstStyle/>
        <a:p>
          <a:endParaRPr lang="en-GB"/>
        </a:p>
      </dgm:t>
    </dgm:pt>
    <dgm:pt modelId="{0DFBAFB0-4235-41D8-A559-92918367C157}" type="pres">
      <dgm:prSet presAssocID="{CC890ED8-137A-488C-A569-C734D08D5856}" presName="linear" presStyleCnt="0">
        <dgm:presLayoutVars>
          <dgm:dir/>
          <dgm:animLvl val="lvl"/>
          <dgm:resizeHandles val="exact"/>
        </dgm:presLayoutVars>
      </dgm:prSet>
      <dgm:spPr/>
    </dgm:pt>
    <dgm:pt modelId="{75E5E232-6FA8-45FD-918A-290B27C54502}" type="pres">
      <dgm:prSet presAssocID="{7692A53D-6918-4498-9EF9-E765FBC6D34D}" presName="parentLin" presStyleCnt="0"/>
      <dgm:spPr/>
    </dgm:pt>
    <dgm:pt modelId="{240DA733-1DD1-4365-8675-F8F2449FAE58}" type="pres">
      <dgm:prSet presAssocID="{7692A53D-6918-4498-9EF9-E765FBC6D34D}" presName="parentLeftMargin" presStyleLbl="node1" presStyleIdx="0" presStyleCnt="2"/>
      <dgm:spPr/>
    </dgm:pt>
    <dgm:pt modelId="{8CB99FE5-9FF6-4834-BEC2-35EF4C92D7A3}" type="pres">
      <dgm:prSet presAssocID="{7692A53D-6918-4498-9EF9-E765FBC6D34D}" presName="parentText" presStyleLbl="node1" presStyleIdx="0" presStyleCnt="2" custScaleX="129101" custScaleY="142563">
        <dgm:presLayoutVars>
          <dgm:chMax val="0"/>
          <dgm:bulletEnabled val="1"/>
        </dgm:presLayoutVars>
      </dgm:prSet>
      <dgm:spPr/>
    </dgm:pt>
    <dgm:pt modelId="{A75B0391-E2A0-4418-8AAB-DAFF00DF6120}" type="pres">
      <dgm:prSet presAssocID="{7692A53D-6918-4498-9EF9-E765FBC6D34D}" presName="negativeSpace" presStyleCnt="0"/>
      <dgm:spPr/>
    </dgm:pt>
    <dgm:pt modelId="{131B3B3B-E710-46B2-B9C7-FDA458E681E7}" type="pres">
      <dgm:prSet presAssocID="{7692A53D-6918-4498-9EF9-E765FBC6D34D}" presName="childText" presStyleLbl="conFgAcc1" presStyleIdx="0" presStyleCnt="2">
        <dgm:presLayoutVars>
          <dgm:bulletEnabled val="1"/>
        </dgm:presLayoutVars>
      </dgm:prSet>
      <dgm:spPr/>
    </dgm:pt>
    <dgm:pt modelId="{3167446A-A92A-4F73-B6BF-4B868CD072E6}" type="pres">
      <dgm:prSet presAssocID="{122A1E81-26D2-4743-BB72-43B45DC93CF2}" presName="spaceBetweenRectangles" presStyleCnt="0"/>
      <dgm:spPr/>
    </dgm:pt>
    <dgm:pt modelId="{070469D7-35E7-4CBF-BD77-8B703A493FEA}" type="pres">
      <dgm:prSet presAssocID="{1EA593E8-DC17-4895-8D11-F7570CA71C79}" presName="parentLin" presStyleCnt="0"/>
      <dgm:spPr/>
    </dgm:pt>
    <dgm:pt modelId="{F12B73DA-5C40-48C9-9EA5-964A2D82FE74}" type="pres">
      <dgm:prSet presAssocID="{1EA593E8-DC17-4895-8D11-F7570CA71C79}" presName="parentLeftMargin" presStyleLbl="node1" presStyleIdx="0" presStyleCnt="2"/>
      <dgm:spPr/>
    </dgm:pt>
    <dgm:pt modelId="{00BBEEBD-1B85-401E-A1E2-2E30C0936BEA}" type="pres">
      <dgm:prSet presAssocID="{1EA593E8-DC17-4895-8D11-F7570CA71C79}" presName="parentText" presStyleLbl="node1" presStyleIdx="1" presStyleCnt="2" custScaleX="129637">
        <dgm:presLayoutVars>
          <dgm:chMax val="0"/>
          <dgm:bulletEnabled val="1"/>
        </dgm:presLayoutVars>
      </dgm:prSet>
      <dgm:spPr/>
    </dgm:pt>
    <dgm:pt modelId="{CBDD4091-A8CE-43A5-8E9D-BCA0524EC96B}" type="pres">
      <dgm:prSet presAssocID="{1EA593E8-DC17-4895-8D11-F7570CA71C79}" presName="negativeSpace" presStyleCnt="0"/>
      <dgm:spPr/>
    </dgm:pt>
    <dgm:pt modelId="{44ECA83C-BBE6-424E-9E60-B45BE24B6583}" type="pres">
      <dgm:prSet presAssocID="{1EA593E8-DC17-4895-8D11-F7570CA71C79}" presName="childText" presStyleLbl="conFgAcc1" presStyleIdx="1" presStyleCnt="2">
        <dgm:presLayoutVars>
          <dgm:bulletEnabled val="1"/>
        </dgm:presLayoutVars>
      </dgm:prSet>
      <dgm:spPr/>
    </dgm:pt>
  </dgm:ptLst>
  <dgm:cxnLst>
    <dgm:cxn modelId="{6E32E900-393D-4C8D-9544-8C3B0A9F7E29}" type="presOf" srcId="{A0E8A40E-96D2-46AA-84A6-08F15854F875}" destId="{131B3B3B-E710-46B2-B9C7-FDA458E681E7}" srcOrd="0" destOrd="2" presId="urn:microsoft.com/office/officeart/2005/8/layout/list1"/>
    <dgm:cxn modelId="{7F95363F-C7E5-4E11-B73E-3CC2EAB24A8F}" srcId="{7692A53D-6918-4498-9EF9-E765FBC6D34D}" destId="{A0E8A40E-96D2-46AA-84A6-08F15854F875}" srcOrd="2" destOrd="0" parTransId="{F5C82340-7869-46E7-BC90-75A2D2DC94E7}" sibTransId="{06D152C7-A04C-4165-87C1-86590013ED1C}"/>
    <dgm:cxn modelId="{EC6D4D5C-9741-44B1-B8AA-26B450E7397D}" type="presOf" srcId="{7692A53D-6918-4498-9EF9-E765FBC6D34D}" destId="{240DA733-1DD1-4365-8675-F8F2449FAE58}" srcOrd="0" destOrd="0" presId="urn:microsoft.com/office/officeart/2005/8/layout/list1"/>
    <dgm:cxn modelId="{B4511C4A-23CF-4354-A6DB-D4EEEDC33F73}" srcId="{CC890ED8-137A-488C-A569-C734D08D5856}" destId="{1EA593E8-DC17-4895-8D11-F7570CA71C79}" srcOrd="1" destOrd="0" parTransId="{BE5833E6-28BE-45DA-B402-8865AB2944F2}" sibTransId="{4C1748F5-8A83-4B3F-9F06-8B11B094ED80}"/>
    <dgm:cxn modelId="{E341A24A-63FE-4C3B-81EE-9D36D8509033}" type="presOf" srcId="{477C235D-F96C-4237-AB2D-C129C15E92B4}" destId="{131B3B3B-E710-46B2-B9C7-FDA458E681E7}" srcOrd="0" destOrd="0" presId="urn:microsoft.com/office/officeart/2005/8/layout/list1"/>
    <dgm:cxn modelId="{D51F1B6B-F141-4743-8F3A-57B6D3F995A5}" type="presOf" srcId="{60B0D4B7-BA04-4195-A529-913735D37A69}" destId="{131B3B3B-E710-46B2-B9C7-FDA458E681E7}" srcOrd="0" destOrd="1" presId="urn:microsoft.com/office/officeart/2005/8/layout/list1"/>
    <dgm:cxn modelId="{58A4BD6B-D4D7-48E0-A933-25E32E2D3027}" srcId="{7692A53D-6918-4498-9EF9-E765FBC6D34D}" destId="{477C235D-F96C-4237-AB2D-C129C15E92B4}" srcOrd="0" destOrd="0" parTransId="{2873FD73-7C93-4183-9E33-8B1BE6725E43}" sibTransId="{88F24370-FEA7-4956-BF5B-6A21168712F5}"/>
    <dgm:cxn modelId="{A0A74051-4A4E-47F2-9108-22F1AE40DDAF}" type="presOf" srcId="{1EA593E8-DC17-4895-8D11-F7570CA71C79}" destId="{F12B73DA-5C40-48C9-9EA5-964A2D82FE74}" srcOrd="0" destOrd="0" presId="urn:microsoft.com/office/officeart/2005/8/layout/list1"/>
    <dgm:cxn modelId="{6262939D-BB8A-4133-92E7-2DDA945A125D}" srcId="{CC890ED8-137A-488C-A569-C734D08D5856}" destId="{7692A53D-6918-4498-9EF9-E765FBC6D34D}" srcOrd="0" destOrd="0" parTransId="{C87A6720-2425-4B5C-8918-C0F73C17F9EE}" sibTransId="{122A1E81-26D2-4743-BB72-43B45DC93CF2}"/>
    <dgm:cxn modelId="{9810D1AF-D665-46D5-9517-A4D354503C14}" type="presOf" srcId="{7692A53D-6918-4498-9EF9-E765FBC6D34D}" destId="{8CB99FE5-9FF6-4834-BEC2-35EF4C92D7A3}" srcOrd="1" destOrd="0" presId="urn:microsoft.com/office/officeart/2005/8/layout/list1"/>
    <dgm:cxn modelId="{973878B0-5EBC-458C-AFFE-97EEFC72278C}" type="presOf" srcId="{CC890ED8-137A-488C-A569-C734D08D5856}" destId="{0DFBAFB0-4235-41D8-A559-92918367C157}" srcOrd="0" destOrd="0" presId="urn:microsoft.com/office/officeart/2005/8/layout/list1"/>
    <dgm:cxn modelId="{62CF5EDD-7BA5-49B7-BCF0-E52F2AC02362}" type="presOf" srcId="{762429BE-7916-4B19-881E-D7E913133784}" destId="{44ECA83C-BBE6-424E-9E60-B45BE24B6583}" srcOrd="0" destOrd="0" presId="urn:microsoft.com/office/officeart/2005/8/layout/list1"/>
    <dgm:cxn modelId="{3E8D46DE-652E-4D59-B26F-34D7EA7666B2}" type="presOf" srcId="{1EA593E8-DC17-4895-8D11-F7570CA71C79}" destId="{00BBEEBD-1B85-401E-A1E2-2E30C0936BEA}" srcOrd="1" destOrd="0" presId="urn:microsoft.com/office/officeart/2005/8/layout/list1"/>
    <dgm:cxn modelId="{83C58EE6-C47E-4879-817E-1FA06E987D87}" srcId="{7692A53D-6918-4498-9EF9-E765FBC6D34D}" destId="{60B0D4B7-BA04-4195-A529-913735D37A69}" srcOrd="1" destOrd="0" parTransId="{A80AEE1F-E2B9-468F-98BA-E0DE4D4820B9}" sibTransId="{12A97557-041A-4001-9F6C-9BE321BBDD2C}"/>
    <dgm:cxn modelId="{23365DF4-4C78-470F-9A48-D8DE35669D06}" srcId="{1EA593E8-DC17-4895-8D11-F7570CA71C79}" destId="{762429BE-7916-4B19-881E-D7E913133784}" srcOrd="0" destOrd="0" parTransId="{7DD08862-D8E8-4D65-A381-E41B5AB44855}" sibTransId="{27AB95AE-2D52-4B87-9285-D86A6563BFAC}"/>
    <dgm:cxn modelId="{C2EF2541-CFFA-4D09-B723-FDCF4FC2F5FE}" type="presParOf" srcId="{0DFBAFB0-4235-41D8-A559-92918367C157}" destId="{75E5E232-6FA8-45FD-918A-290B27C54502}" srcOrd="0" destOrd="0" presId="urn:microsoft.com/office/officeart/2005/8/layout/list1"/>
    <dgm:cxn modelId="{9AB47C3F-9010-49BE-B8FF-2A84C8999973}" type="presParOf" srcId="{75E5E232-6FA8-45FD-918A-290B27C54502}" destId="{240DA733-1DD1-4365-8675-F8F2449FAE58}" srcOrd="0" destOrd="0" presId="urn:microsoft.com/office/officeart/2005/8/layout/list1"/>
    <dgm:cxn modelId="{E3C12A7D-525A-4A67-BA99-8944914A78C8}" type="presParOf" srcId="{75E5E232-6FA8-45FD-918A-290B27C54502}" destId="{8CB99FE5-9FF6-4834-BEC2-35EF4C92D7A3}" srcOrd="1" destOrd="0" presId="urn:microsoft.com/office/officeart/2005/8/layout/list1"/>
    <dgm:cxn modelId="{AB8176B2-4E38-4D89-9BA0-CDCA8FA39B18}" type="presParOf" srcId="{0DFBAFB0-4235-41D8-A559-92918367C157}" destId="{A75B0391-E2A0-4418-8AAB-DAFF00DF6120}" srcOrd="1" destOrd="0" presId="urn:microsoft.com/office/officeart/2005/8/layout/list1"/>
    <dgm:cxn modelId="{5F998CAE-21BC-4D5A-9061-7D42F5881125}" type="presParOf" srcId="{0DFBAFB0-4235-41D8-A559-92918367C157}" destId="{131B3B3B-E710-46B2-B9C7-FDA458E681E7}" srcOrd="2" destOrd="0" presId="urn:microsoft.com/office/officeart/2005/8/layout/list1"/>
    <dgm:cxn modelId="{926B74D9-11FC-4506-8011-003EC4801F79}" type="presParOf" srcId="{0DFBAFB0-4235-41D8-A559-92918367C157}" destId="{3167446A-A92A-4F73-B6BF-4B868CD072E6}" srcOrd="3" destOrd="0" presId="urn:microsoft.com/office/officeart/2005/8/layout/list1"/>
    <dgm:cxn modelId="{618C101B-3256-4333-8B77-6F6871B46487}" type="presParOf" srcId="{0DFBAFB0-4235-41D8-A559-92918367C157}" destId="{070469D7-35E7-4CBF-BD77-8B703A493FEA}" srcOrd="4" destOrd="0" presId="urn:microsoft.com/office/officeart/2005/8/layout/list1"/>
    <dgm:cxn modelId="{BE59082A-A855-4C39-9E4E-CC91FB31A6F9}" type="presParOf" srcId="{070469D7-35E7-4CBF-BD77-8B703A493FEA}" destId="{F12B73DA-5C40-48C9-9EA5-964A2D82FE74}" srcOrd="0" destOrd="0" presId="urn:microsoft.com/office/officeart/2005/8/layout/list1"/>
    <dgm:cxn modelId="{69A3E9D2-94CE-41FE-BDC3-A79F45817842}" type="presParOf" srcId="{070469D7-35E7-4CBF-BD77-8B703A493FEA}" destId="{00BBEEBD-1B85-401E-A1E2-2E30C0936BEA}" srcOrd="1" destOrd="0" presId="urn:microsoft.com/office/officeart/2005/8/layout/list1"/>
    <dgm:cxn modelId="{1D2B6EA3-7B14-4EB7-B64E-6806C8DE9123}" type="presParOf" srcId="{0DFBAFB0-4235-41D8-A559-92918367C157}" destId="{CBDD4091-A8CE-43A5-8E9D-BCA0524EC96B}" srcOrd="5" destOrd="0" presId="urn:microsoft.com/office/officeart/2005/8/layout/list1"/>
    <dgm:cxn modelId="{E9E4F4C7-19AC-49AC-9336-7AF9CC952280}" type="presParOf" srcId="{0DFBAFB0-4235-41D8-A559-92918367C157}" destId="{44ECA83C-BBE6-424E-9E60-B45BE24B6583}" srcOrd="6"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26BD15-16BC-4494-8713-F7EC41CCD94C}" type="doc">
      <dgm:prSet loTypeId="urn:microsoft.com/office/officeart/2005/8/layout/hProcess4" loCatId="process" qsTypeId="urn:microsoft.com/office/officeart/2005/8/quickstyle/3d1" qsCatId="3D" csTypeId="urn:microsoft.com/office/officeart/2005/8/colors/colorful3" csCatId="colorful" phldr="1"/>
      <dgm:spPr/>
      <dgm:t>
        <a:bodyPr/>
        <a:lstStyle/>
        <a:p>
          <a:endParaRPr lang="en-GB"/>
        </a:p>
      </dgm:t>
    </dgm:pt>
    <dgm:pt modelId="{43FE531B-9622-4304-ACE3-4000507F5AB9}">
      <dgm:prSet phldrT="[Text]" custT="1"/>
      <dgm:spPr/>
      <dgm:t>
        <a:bodyPr/>
        <a:lstStyle/>
        <a:p>
          <a:pPr algn="l"/>
          <a:r>
            <a:rPr lang="en-US" sz="2000" dirty="0"/>
            <a:t>1. A Stand Against Impunity and Mediocrity</a:t>
          </a:r>
          <a:endParaRPr lang="en-GB" sz="2000" dirty="0"/>
        </a:p>
      </dgm:t>
    </dgm:pt>
    <dgm:pt modelId="{00468604-C852-4644-B91B-2D4A1D531D80}" type="parTrans" cxnId="{465B8558-31CA-4204-AC1D-D89B8EC4930C}">
      <dgm:prSet/>
      <dgm:spPr/>
      <dgm:t>
        <a:bodyPr/>
        <a:lstStyle/>
        <a:p>
          <a:endParaRPr lang="en-GB"/>
        </a:p>
      </dgm:t>
    </dgm:pt>
    <dgm:pt modelId="{CDEE3645-8BB4-45F0-BE43-E52DBB1BA00D}" type="sibTrans" cxnId="{465B8558-31CA-4204-AC1D-D89B8EC4930C}">
      <dgm:prSet/>
      <dgm:spPr/>
      <dgm:t>
        <a:bodyPr/>
        <a:lstStyle/>
        <a:p>
          <a:endParaRPr lang="en-GB"/>
        </a:p>
      </dgm:t>
    </dgm:pt>
    <dgm:pt modelId="{B2A8F5FE-1EE8-4849-8199-8F3D4AF060EF}">
      <dgm:prSet phldrT="[Text]" custT="1"/>
      <dgm:spPr/>
      <dgm:t>
        <a:bodyPr/>
        <a:lstStyle/>
        <a:p>
          <a:r>
            <a:rPr lang="en-GB" sz="1800" dirty="0"/>
            <a:t>The two courts recognition of the importance of the proceedings</a:t>
          </a:r>
        </a:p>
      </dgm:t>
    </dgm:pt>
    <dgm:pt modelId="{41A76F18-8EC1-4FDA-8367-B4ADF516904C}" type="parTrans" cxnId="{72238082-B28A-4D49-B5FA-E2B283E2E32B}">
      <dgm:prSet/>
      <dgm:spPr/>
      <dgm:t>
        <a:bodyPr/>
        <a:lstStyle/>
        <a:p>
          <a:endParaRPr lang="en-GB"/>
        </a:p>
      </dgm:t>
    </dgm:pt>
    <dgm:pt modelId="{A4825E77-1319-41B3-ADDA-8499363D8943}" type="sibTrans" cxnId="{72238082-B28A-4D49-B5FA-E2B283E2E32B}">
      <dgm:prSet/>
      <dgm:spPr/>
      <dgm:t>
        <a:bodyPr/>
        <a:lstStyle/>
        <a:p>
          <a:endParaRPr lang="en-GB"/>
        </a:p>
      </dgm:t>
    </dgm:pt>
    <dgm:pt modelId="{A20A266D-198C-4E3E-BF22-76B60AD82E6E}">
      <dgm:prSet phldrT="[Text]" custT="1"/>
      <dgm:spPr/>
      <dgm:t>
        <a:bodyPr/>
        <a:lstStyle/>
        <a:p>
          <a:pPr algn="l"/>
          <a:r>
            <a:rPr lang="en-GB" sz="2000" dirty="0"/>
            <a:t>2. A Stand for Constitutional Legality </a:t>
          </a:r>
        </a:p>
      </dgm:t>
    </dgm:pt>
    <dgm:pt modelId="{C56E7E7E-7F87-4176-A62E-A252F430F0E6}" type="parTrans" cxnId="{B935D519-A4CB-49CD-BDBD-D432CE6F6739}">
      <dgm:prSet/>
      <dgm:spPr/>
      <dgm:t>
        <a:bodyPr/>
        <a:lstStyle/>
        <a:p>
          <a:endParaRPr lang="en-GB"/>
        </a:p>
      </dgm:t>
    </dgm:pt>
    <dgm:pt modelId="{B66FDC85-FC9D-4C10-9B83-54467C9D107B}" type="sibTrans" cxnId="{B935D519-A4CB-49CD-BDBD-D432CE6F6739}">
      <dgm:prSet/>
      <dgm:spPr/>
      <dgm:t>
        <a:bodyPr/>
        <a:lstStyle/>
        <a:p>
          <a:endParaRPr lang="en-GB"/>
        </a:p>
      </dgm:t>
    </dgm:pt>
    <dgm:pt modelId="{DBC59832-318D-4819-8F00-5F3DE9B944A8}">
      <dgm:prSet phldrT="[Text]" custT="1"/>
      <dgm:spPr/>
      <dgm:t>
        <a:bodyPr/>
        <a:lstStyle/>
        <a:p>
          <a:r>
            <a:rPr lang="en-GB" sz="1800" dirty="0"/>
            <a:t>The linkage of elections as instrument for “popular sovereignty” and the authority to govern (Adejumoh, Lindberg, UDHR, ACPHR)</a:t>
          </a:r>
        </a:p>
      </dgm:t>
    </dgm:pt>
    <dgm:pt modelId="{09150DF7-18D5-40E1-81DB-247B05D2D661}" type="parTrans" cxnId="{64B5FA02-0833-4773-AC47-142655CC774C}">
      <dgm:prSet/>
      <dgm:spPr/>
      <dgm:t>
        <a:bodyPr/>
        <a:lstStyle/>
        <a:p>
          <a:endParaRPr lang="en-GB"/>
        </a:p>
      </dgm:t>
    </dgm:pt>
    <dgm:pt modelId="{3235696B-845F-45D8-A6AD-AEB26A90BB96}" type="sibTrans" cxnId="{64B5FA02-0833-4773-AC47-142655CC774C}">
      <dgm:prSet/>
      <dgm:spPr/>
      <dgm:t>
        <a:bodyPr/>
        <a:lstStyle/>
        <a:p>
          <a:endParaRPr lang="en-GB"/>
        </a:p>
      </dgm:t>
    </dgm:pt>
    <dgm:pt modelId="{1416A85A-7115-46C7-9861-F57A7561D2EB}">
      <dgm:prSet phldrT="[Text]"/>
      <dgm:spPr/>
      <dgm:t>
        <a:bodyPr/>
        <a:lstStyle/>
        <a:p>
          <a:pPr algn="l"/>
          <a:r>
            <a:rPr lang="en-GB" dirty="0"/>
            <a:t>3. A Stand for Transformational Constitutionalism </a:t>
          </a:r>
        </a:p>
      </dgm:t>
    </dgm:pt>
    <dgm:pt modelId="{ECF42596-C189-4118-A725-9191BC0BED91}" type="parTrans" cxnId="{5333202C-D69C-48B4-82DA-787E6174CE49}">
      <dgm:prSet/>
      <dgm:spPr/>
      <dgm:t>
        <a:bodyPr/>
        <a:lstStyle/>
        <a:p>
          <a:endParaRPr lang="en-GB"/>
        </a:p>
      </dgm:t>
    </dgm:pt>
    <dgm:pt modelId="{E4C90A55-FE4F-4069-AA16-0DA3996C5BAA}" type="sibTrans" cxnId="{5333202C-D69C-48B4-82DA-787E6174CE49}">
      <dgm:prSet/>
      <dgm:spPr/>
      <dgm:t>
        <a:bodyPr/>
        <a:lstStyle/>
        <a:p>
          <a:endParaRPr lang="en-GB"/>
        </a:p>
      </dgm:t>
    </dgm:pt>
    <dgm:pt modelId="{C0C7F761-C17E-4093-B7D1-84492C731C88}">
      <dgm:prSet phldrT="[Text]" custT="1"/>
      <dgm:spPr/>
      <dgm:t>
        <a:bodyPr/>
        <a:lstStyle/>
        <a:p>
          <a:r>
            <a:rPr lang="en-US" sz="1800" dirty="0"/>
            <a:t>The Constitution as an ideological site (Baxi, Ackerman, Hartdt and Negri, Hutchinson and Colon-Rios))</a:t>
          </a:r>
          <a:endParaRPr lang="en-GB" sz="1800" dirty="0"/>
        </a:p>
      </dgm:t>
    </dgm:pt>
    <dgm:pt modelId="{843FEDA6-F3A3-4CB1-96CE-99F6A4732BE1}" type="parTrans" cxnId="{DD476A43-FB93-42E2-B56B-9CE6B54F4555}">
      <dgm:prSet/>
      <dgm:spPr/>
      <dgm:t>
        <a:bodyPr/>
        <a:lstStyle/>
        <a:p>
          <a:endParaRPr lang="en-GB"/>
        </a:p>
      </dgm:t>
    </dgm:pt>
    <dgm:pt modelId="{303BCB59-27BA-4778-9D6F-E38D791FADC2}" type="sibTrans" cxnId="{DD476A43-FB93-42E2-B56B-9CE6B54F4555}">
      <dgm:prSet/>
      <dgm:spPr/>
      <dgm:t>
        <a:bodyPr/>
        <a:lstStyle/>
        <a:p>
          <a:endParaRPr lang="en-GB"/>
        </a:p>
      </dgm:t>
    </dgm:pt>
    <dgm:pt modelId="{2978CD41-071C-419C-9ABD-5F20A470ABAB}">
      <dgm:prSet/>
      <dgm:spPr/>
      <dgm:t>
        <a:bodyPr/>
        <a:lstStyle/>
        <a:p>
          <a:endParaRPr lang="en-GB" dirty="0"/>
        </a:p>
      </dgm:t>
    </dgm:pt>
    <dgm:pt modelId="{7908E998-4EEF-496A-9BCE-70605FA8FA45}" type="parTrans" cxnId="{02E9D69C-B85C-487B-A4A9-9317BF89AB71}">
      <dgm:prSet/>
      <dgm:spPr/>
      <dgm:t>
        <a:bodyPr/>
        <a:lstStyle/>
        <a:p>
          <a:endParaRPr lang="en-GB"/>
        </a:p>
      </dgm:t>
    </dgm:pt>
    <dgm:pt modelId="{AD91B855-8F1B-41A9-A11D-60A78D024537}" type="sibTrans" cxnId="{02E9D69C-B85C-487B-A4A9-9317BF89AB71}">
      <dgm:prSet/>
      <dgm:spPr/>
      <dgm:t>
        <a:bodyPr/>
        <a:lstStyle/>
        <a:p>
          <a:endParaRPr lang="en-GB"/>
        </a:p>
      </dgm:t>
    </dgm:pt>
    <dgm:pt modelId="{C1C92583-5ED7-4DE1-8E70-0DD8CE75EDC8}">
      <dgm:prSet phldrT="[Text]" custT="1"/>
      <dgm:spPr/>
      <dgm:t>
        <a:bodyPr/>
        <a:lstStyle/>
        <a:p>
          <a:endParaRPr lang="en-GB" sz="1800" dirty="0"/>
        </a:p>
      </dgm:t>
    </dgm:pt>
    <dgm:pt modelId="{16F1A9D4-9FA2-4E22-9630-067C636C4EE4}" type="parTrans" cxnId="{0D01A1E1-D184-4750-9BC9-12EE2FAF1692}">
      <dgm:prSet/>
      <dgm:spPr/>
      <dgm:t>
        <a:bodyPr/>
        <a:lstStyle/>
        <a:p>
          <a:endParaRPr lang="en-GB"/>
        </a:p>
      </dgm:t>
    </dgm:pt>
    <dgm:pt modelId="{4393F5D2-DA50-4022-933D-77D1FC6EE1BB}" type="sibTrans" cxnId="{0D01A1E1-D184-4750-9BC9-12EE2FAF1692}">
      <dgm:prSet/>
      <dgm:spPr/>
      <dgm:t>
        <a:bodyPr/>
        <a:lstStyle/>
        <a:p>
          <a:endParaRPr lang="en-GB"/>
        </a:p>
      </dgm:t>
    </dgm:pt>
    <dgm:pt modelId="{17302F61-E0FD-47EB-9C79-22261B950415}">
      <dgm:prSet phldrT="[Text]" custT="1"/>
      <dgm:spPr/>
      <dgm:t>
        <a:bodyPr/>
        <a:lstStyle/>
        <a:p>
          <a:r>
            <a:rPr lang="en-US" sz="1800" dirty="0"/>
            <a:t>Certification of the matter as constitutional</a:t>
          </a:r>
          <a:endParaRPr lang="en-GB" sz="1800" dirty="0"/>
        </a:p>
      </dgm:t>
    </dgm:pt>
    <dgm:pt modelId="{FB93A664-6426-4A4C-8500-4C1BFE0CFA1D}" type="parTrans" cxnId="{7ED4159B-8495-4C54-8DDD-029211562ADC}">
      <dgm:prSet/>
      <dgm:spPr/>
      <dgm:t>
        <a:bodyPr/>
        <a:lstStyle/>
        <a:p>
          <a:endParaRPr lang="en-GB"/>
        </a:p>
      </dgm:t>
    </dgm:pt>
    <dgm:pt modelId="{E4543C3B-F37D-4212-B132-0F4831309A4E}" type="sibTrans" cxnId="{7ED4159B-8495-4C54-8DDD-029211562ADC}">
      <dgm:prSet/>
      <dgm:spPr/>
      <dgm:t>
        <a:bodyPr/>
        <a:lstStyle/>
        <a:p>
          <a:endParaRPr lang="en-GB"/>
        </a:p>
      </dgm:t>
    </dgm:pt>
    <dgm:pt modelId="{6A62F91F-C200-4511-BCA7-E197D928AFF1}">
      <dgm:prSet phldrT="[Text]" custT="1"/>
      <dgm:spPr/>
      <dgm:t>
        <a:bodyPr/>
        <a:lstStyle/>
        <a:p>
          <a:r>
            <a:rPr lang="en-US" sz="1800" dirty="0"/>
            <a:t>Appointment of 5 judges</a:t>
          </a:r>
          <a:endParaRPr lang="en-GB" sz="1800" dirty="0"/>
        </a:p>
      </dgm:t>
    </dgm:pt>
    <dgm:pt modelId="{F9C75E93-0608-47DB-A2CC-1493C1DF9093}" type="parTrans" cxnId="{361D0AFC-DA39-45B8-AD17-8CE624B71471}">
      <dgm:prSet/>
      <dgm:spPr/>
      <dgm:t>
        <a:bodyPr/>
        <a:lstStyle/>
        <a:p>
          <a:endParaRPr lang="en-GB"/>
        </a:p>
      </dgm:t>
    </dgm:pt>
    <dgm:pt modelId="{979E648F-6063-42A8-809E-296194014727}" type="sibTrans" cxnId="{361D0AFC-DA39-45B8-AD17-8CE624B71471}">
      <dgm:prSet/>
      <dgm:spPr/>
      <dgm:t>
        <a:bodyPr/>
        <a:lstStyle/>
        <a:p>
          <a:endParaRPr lang="en-GB"/>
        </a:p>
      </dgm:t>
    </dgm:pt>
    <dgm:pt modelId="{AC14507A-772E-4F7F-AA58-3A6BC6A837CC}">
      <dgm:prSet phldrT="[Text]" custT="1"/>
      <dgm:spPr/>
      <dgm:t>
        <a:bodyPr/>
        <a:lstStyle/>
        <a:p>
          <a:r>
            <a:rPr lang="en-US" sz="1800" dirty="0"/>
            <a:t>Consolidation of two cases</a:t>
          </a:r>
          <a:endParaRPr lang="en-GB" sz="1800" dirty="0"/>
        </a:p>
      </dgm:t>
    </dgm:pt>
    <dgm:pt modelId="{89FD300D-8D31-447F-B0BA-0607C559C8F7}" type="parTrans" cxnId="{84F9AA53-67FD-4C49-8588-E612F1E285A8}">
      <dgm:prSet/>
      <dgm:spPr/>
      <dgm:t>
        <a:bodyPr/>
        <a:lstStyle/>
        <a:p>
          <a:endParaRPr lang="en-GB"/>
        </a:p>
      </dgm:t>
    </dgm:pt>
    <dgm:pt modelId="{13305658-8F13-47DE-9F11-3473CD764503}" type="sibTrans" cxnId="{84F9AA53-67FD-4C49-8588-E612F1E285A8}">
      <dgm:prSet/>
      <dgm:spPr/>
      <dgm:t>
        <a:bodyPr/>
        <a:lstStyle/>
        <a:p>
          <a:endParaRPr lang="en-GB"/>
        </a:p>
      </dgm:t>
    </dgm:pt>
    <dgm:pt modelId="{57905A71-7396-4F88-87D0-869BB034AAF3}">
      <dgm:prSet phldrT="[Text]" custT="1"/>
      <dgm:spPr/>
      <dgm:t>
        <a:bodyPr/>
        <a:lstStyle/>
        <a:p>
          <a:r>
            <a:rPr lang="en-US" sz="1800" dirty="0"/>
            <a:t>147 complaints</a:t>
          </a:r>
          <a:endParaRPr lang="en-GB" sz="1800" dirty="0"/>
        </a:p>
      </dgm:t>
    </dgm:pt>
    <dgm:pt modelId="{6367F37D-A914-4E83-9AE6-AFB2DB29F033}" type="parTrans" cxnId="{32357E0A-4241-44B8-8086-9BEEE5A7B4DA}">
      <dgm:prSet/>
      <dgm:spPr/>
      <dgm:t>
        <a:bodyPr/>
        <a:lstStyle/>
        <a:p>
          <a:endParaRPr lang="en-GB"/>
        </a:p>
      </dgm:t>
    </dgm:pt>
    <dgm:pt modelId="{7C40D006-8FAE-4F2D-BDAC-D7C4382C475F}" type="sibTrans" cxnId="{32357E0A-4241-44B8-8086-9BEEE5A7B4DA}">
      <dgm:prSet/>
      <dgm:spPr/>
      <dgm:t>
        <a:bodyPr/>
        <a:lstStyle/>
        <a:p>
          <a:endParaRPr lang="en-GB"/>
        </a:p>
      </dgm:t>
    </dgm:pt>
    <dgm:pt modelId="{73AC8FE4-E326-44A8-A278-B41C629612C8}">
      <dgm:prSet phldrT="[Text]" custT="1"/>
      <dgm:spPr/>
      <dgm:t>
        <a:bodyPr/>
        <a:lstStyle/>
        <a:p>
          <a:r>
            <a:rPr lang="en-GB" sz="1800" dirty="0"/>
            <a:t>The Constitution as demanding accountability (Sections 4, 5, 6, 10, and 12(c)</a:t>
          </a:r>
        </a:p>
      </dgm:t>
    </dgm:pt>
    <dgm:pt modelId="{B8D6066E-AFD1-436B-B902-6B7480E7506F}" type="parTrans" cxnId="{50C91697-D692-4F71-B8BB-8E1BB84DB0F3}">
      <dgm:prSet/>
      <dgm:spPr/>
      <dgm:t>
        <a:bodyPr/>
        <a:lstStyle/>
        <a:p>
          <a:endParaRPr lang="en-GB"/>
        </a:p>
      </dgm:t>
    </dgm:pt>
    <dgm:pt modelId="{0C5842ED-7604-415B-8B86-1F9943DBD119}" type="sibTrans" cxnId="{50C91697-D692-4F71-B8BB-8E1BB84DB0F3}">
      <dgm:prSet/>
      <dgm:spPr/>
      <dgm:t>
        <a:bodyPr/>
        <a:lstStyle/>
        <a:p>
          <a:endParaRPr lang="en-GB"/>
        </a:p>
      </dgm:t>
    </dgm:pt>
    <dgm:pt modelId="{AE098FD2-21B9-4AB5-B25E-09C7946C27EC}">
      <dgm:prSet phldrT="[Text]" custT="1"/>
      <dgm:spPr/>
      <dgm:t>
        <a:bodyPr/>
        <a:lstStyle/>
        <a:p>
          <a:r>
            <a:rPr lang="en-US" sz="1800" dirty="0"/>
            <a:t>The Electoral Commission as a duty bearer (Section 76, 77, 40) </a:t>
          </a:r>
          <a:endParaRPr lang="en-GB" sz="1800" dirty="0"/>
        </a:p>
      </dgm:t>
    </dgm:pt>
    <dgm:pt modelId="{ED462DB2-E2DA-4AD4-B6FA-E65DF0520232}" type="parTrans" cxnId="{A996F012-574D-41FE-8C01-63C47695479B}">
      <dgm:prSet/>
      <dgm:spPr/>
      <dgm:t>
        <a:bodyPr/>
        <a:lstStyle/>
        <a:p>
          <a:endParaRPr lang="en-GB"/>
        </a:p>
      </dgm:t>
    </dgm:pt>
    <dgm:pt modelId="{9BD5BB84-FB96-40D8-AFC5-064160937ACC}" type="sibTrans" cxnId="{A996F012-574D-41FE-8C01-63C47695479B}">
      <dgm:prSet/>
      <dgm:spPr/>
      <dgm:t>
        <a:bodyPr/>
        <a:lstStyle/>
        <a:p>
          <a:endParaRPr lang="en-GB"/>
        </a:p>
      </dgm:t>
    </dgm:pt>
    <dgm:pt modelId="{CFB4C225-A2C7-4416-A4A6-E43F50B1B7AD}">
      <dgm:prSet phldrT="[Text]" custT="1"/>
      <dgm:spPr/>
      <dgm:t>
        <a:bodyPr/>
        <a:lstStyle/>
        <a:p>
          <a:endParaRPr lang="en-GB" sz="1800" dirty="0"/>
        </a:p>
      </dgm:t>
    </dgm:pt>
    <dgm:pt modelId="{BC9C4558-2CF5-40ED-B675-D31F357ADE9D}" type="parTrans" cxnId="{22396870-CAA0-4938-B67C-2FAADEE4C88A}">
      <dgm:prSet/>
      <dgm:spPr/>
      <dgm:t>
        <a:bodyPr/>
        <a:lstStyle/>
        <a:p>
          <a:endParaRPr lang="en-GB"/>
        </a:p>
      </dgm:t>
    </dgm:pt>
    <dgm:pt modelId="{115E452E-2A60-4314-8E21-A1127A35E9FF}" type="sibTrans" cxnId="{22396870-CAA0-4938-B67C-2FAADEE4C88A}">
      <dgm:prSet/>
      <dgm:spPr/>
      <dgm:t>
        <a:bodyPr/>
        <a:lstStyle/>
        <a:p>
          <a:endParaRPr lang="en-GB"/>
        </a:p>
      </dgm:t>
    </dgm:pt>
    <dgm:pt modelId="{37B39485-DF49-484E-B21F-56181BC87AC5}">
      <dgm:prSet phldrT="[Text]" custT="1"/>
      <dgm:spPr/>
      <dgm:t>
        <a:bodyPr/>
        <a:lstStyle/>
        <a:p>
          <a:r>
            <a:rPr lang="en-GB" sz="1800" dirty="0"/>
            <a:t>The binary code of the law in electoral cases should be truth and justice, produced by compliance with the law</a:t>
          </a:r>
        </a:p>
      </dgm:t>
    </dgm:pt>
    <dgm:pt modelId="{3483B311-1FC7-46AA-A0E2-0488569D0B7E}" type="parTrans" cxnId="{85DFBAFC-A926-4C08-B3C8-BD3C90711557}">
      <dgm:prSet/>
      <dgm:spPr/>
      <dgm:t>
        <a:bodyPr/>
        <a:lstStyle/>
        <a:p>
          <a:endParaRPr lang="en-GB"/>
        </a:p>
      </dgm:t>
    </dgm:pt>
    <dgm:pt modelId="{E9F999FA-C852-4AF3-A3E3-AFE761B16CA2}" type="sibTrans" cxnId="{85DFBAFC-A926-4C08-B3C8-BD3C90711557}">
      <dgm:prSet/>
      <dgm:spPr/>
      <dgm:t>
        <a:bodyPr/>
        <a:lstStyle/>
        <a:p>
          <a:endParaRPr lang="en-GB"/>
        </a:p>
      </dgm:t>
    </dgm:pt>
    <dgm:pt modelId="{9BEB8034-6D4F-4B60-852E-BB7A23EE2005}">
      <dgm:prSet phldrT="[Text]" custT="1"/>
      <dgm:spPr/>
      <dgm:t>
        <a:bodyPr/>
        <a:lstStyle/>
        <a:p>
          <a:r>
            <a:rPr lang="en-GB" sz="1800" dirty="0"/>
            <a:t>Accountability and transparency</a:t>
          </a:r>
        </a:p>
      </dgm:t>
    </dgm:pt>
    <dgm:pt modelId="{60841650-237E-49F3-B971-5C7F449AEDC7}" type="parTrans" cxnId="{2981EDAB-F367-4820-97F0-BA081B53CE18}">
      <dgm:prSet/>
      <dgm:spPr/>
      <dgm:t>
        <a:bodyPr/>
        <a:lstStyle/>
        <a:p>
          <a:endParaRPr lang="en-GB"/>
        </a:p>
      </dgm:t>
    </dgm:pt>
    <dgm:pt modelId="{EB7E10F1-49A4-494D-9F49-8CE34244E4F2}" type="sibTrans" cxnId="{2981EDAB-F367-4820-97F0-BA081B53CE18}">
      <dgm:prSet/>
      <dgm:spPr/>
      <dgm:t>
        <a:bodyPr/>
        <a:lstStyle/>
        <a:p>
          <a:endParaRPr lang="en-GB"/>
        </a:p>
      </dgm:t>
    </dgm:pt>
    <dgm:pt modelId="{FBA30864-9906-46BC-AAB1-858028A2FB22}">
      <dgm:prSet phldrT="[Text]" custT="1"/>
      <dgm:spPr/>
      <dgm:t>
        <a:bodyPr/>
        <a:lstStyle/>
        <a:p>
          <a:r>
            <a:rPr lang="en-GB" sz="1800" dirty="0"/>
            <a:t>The law is an instrument to unify popular sovereignty and human rights (Habermas)</a:t>
          </a:r>
        </a:p>
      </dgm:t>
    </dgm:pt>
    <dgm:pt modelId="{E8704548-64AA-4E97-B3DF-B39799922255}" type="parTrans" cxnId="{DA8FBE1A-FBFA-4623-9D44-8FEFD6943A9B}">
      <dgm:prSet/>
      <dgm:spPr/>
      <dgm:t>
        <a:bodyPr/>
        <a:lstStyle/>
        <a:p>
          <a:endParaRPr lang="en-GB"/>
        </a:p>
      </dgm:t>
    </dgm:pt>
    <dgm:pt modelId="{37CE7C22-F03E-4081-BCC0-55D57892385C}" type="sibTrans" cxnId="{DA8FBE1A-FBFA-4623-9D44-8FEFD6943A9B}">
      <dgm:prSet/>
      <dgm:spPr/>
      <dgm:t>
        <a:bodyPr/>
        <a:lstStyle/>
        <a:p>
          <a:endParaRPr lang="en-GB"/>
        </a:p>
      </dgm:t>
    </dgm:pt>
    <dgm:pt modelId="{2A495BB9-B3B3-4674-A270-DD4E23E2FE1F}">
      <dgm:prSet phldrT="[Text]" custT="1"/>
      <dgm:spPr/>
      <dgm:t>
        <a:bodyPr/>
        <a:lstStyle/>
        <a:p>
          <a:r>
            <a:rPr lang="en-GB" sz="1800" dirty="0"/>
            <a:t>Use of Tippex to change numbers</a:t>
          </a:r>
        </a:p>
      </dgm:t>
    </dgm:pt>
    <dgm:pt modelId="{C9C8DF7C-76CA-40D0-AFAC-EEEF3AC8BFE5}" type="parTrans" cxnId="{F459969C-97EC-4301-8E6C-857DF11EFC79}">
      <dgm:prSet/>
      <dgm:spPr/>
    </dgm:pt>
    <dgm:pt modelId="{306D25BB-5708-4063-B7E3-0B235BCC656F}" type="sibTrans" cxnId="{F459969C-97EC-4301-8E6C-857DF11EFC79}">
      <dgm:prSet/>
      <dgm:spPr/>
    </dgm:pt>
    <dgm:pt modelId="{0C68A02E-C36D-4A0F-843F-96C37A494F7F}" type="pres">
      <dgm:prSet presAssocID="{C126BD15-16BC-4494-8713-F7EC41CCD94C}" presName="Name0" presStyleCnt="0">
        <dgm:presLayoutVars>
          <dgm:dir/>
          <dgm:animLvl val="lvl"/>
          <dgm:resizeHandles val="exact"/>
        </dgm:presLayoutVars>
      </dgm:prSet>
      <dgm:spPr/>
    </dgm:pt>
    <dgm:pt modelId="{480CB9F1-1147-4DED-B5EB-05CE3D95E3A0}" type="pres">
      <dgm:prSet presAssocID="{C126BD15-16BC-4494-8713-F7EC41CCD94C}" presName="tSp" presStyleCnt="0"/>
      <dgm:spPr/>
    </dgm:pt>
    <dgm:pt modelId="{0F7CB6B6-11C6-48C3-8C38-BE93A5209C5A}" type="pres">
      <dgm:prSet presAssocID="{C126BD15-16BC-4494-8713-F7EC41CCD94C}" presName="bSp" presStyleCnt="0"/>
      <dgm:spPr/>
    </dgm:pt>
    <dgm:pt modelId="{70DC0D95-E6FE-4390-AD7F-EC9A1C0AC207}" type="pres">
      <dgm:prSet presAssocID="{C126BD15-16BC-4494-8713-F7EC41CCD94C}" presName="process" presStyleCnt="0"/>
      <dgm:spPr/>
    </dgm:pt>
    <dgm:pt modelId="{EA4A0980-114B-4B50-9490-5F10BF947885}" type="pres">
      <dgm:prSet presAssocID="{43FE531B-9622-4304-ACE3-4000507F5AB9}" presName="composite1" presStyleCnt="0"/>
      <dgm:spPr/>
    </dgm:pt>
    <dgm:pt modelId="{DA25618E-E081-4A7A-A535-9C622AFF6C66}" type="pres">
      <dgm:prSet presAssocID="{43FE531B-9622-4304-ACE3-4000507F5AB9}" presName="dummyNode1" presStyleLbl="node1" presStyleIdx="0" presStyleCnt="3"/>
      <dgm:spPr/>
    </dgm:pt>
    <dgm:pt modelId="{8BE3656F-10A0-403F-9AFA-D18F03DF7CCB}" type="pres">
      <dgm:prSet presAssocID="{43FE531B-9622-4304-ACE3-4000507F5AB9}" presName="childNode1" presStyleLbl="bgAcc1" presStyleIdx="0" presStyleCnt="3" custScaleX="276049" custScaleY="340075" custLinFactNeighborX="1747" custLinFactNeighborY="3690">
        <dgm:presLayoutVars>
          <dgm:bulletEnabled val="1"/>
        </dgm:presLayoutVars>
      </dgm:prSet>
      <dgm:spPr/>
    </dgm:pt>
    <dgm:pt modelId="{306354BB-8596-4B65-A416-4CEF2EA4275F}" type="pres">
      <dgm:prSet presAssocID="{43FE531B-9622-4304-ACE3-4000507F5AB9}" presName="childNode1tx" presStyleLbl="bgAcc1" presStyleIdx="0" presStyleCnt="3">
        <dgm:presLayoutVars>
          <dgm:bulletEnabled val="1"/>
        </dgm:presLayoutVars>
      </dgm:prSet>
      <dgm:spPr/>
    </dgm:pt>
    <dgm:pt modelId="{94E9A57E-4C16-4851-B29F-5EB0C7E2FDB2}" type="pres">
      <dgm:prSet presAssocID="{43FE531B-9622-4304-ACE3-4000507F5AB9}" presName="parentNode1" presStyleLbl="node1" presStyleIdx="0" presStyleCnt="3" custScaleX="274177" custScaleY="160877" custLinFactY="200000" custLinFactNeighborX="-6846" custLinFactNeighborY="217335">
        <dgm:presLayoutVars>
          <dgm:chMax val="1"/>
          <dgm:bulletEnabled val="1"/>
        </dgm:presLayoutVars>
      </dgm:prSet>
      <dgm:spPr/>
    </dgm:pt>
    <dgm:pt modelId="{14345DE7-E812-4FB4-A328-6863CE6CA7D3}" type="pres">
      <dgm:prSet presAssocID="{43FE531B-9622-4304-ACE3-4000507F5AB9}" presName="connSite1" presStyleCnt="0"/>
      <dgm:spPr/>
    </dgm:pt>
    <dgm:pt modelId="{6E698075-B06D-452B-A756-9B1458340173}" type="pres">
      <dgm:prSet presAssocID="{CDEE3645-8BB4-45F0-BE43-E52DBB1BA00D}" presName="Name9" presStyleLbl="sibTrans2D1" presStyleIdx="0" presStyleCnt="2"/>
      <dgm:spPr/>
    </dgm:pt>
    <dgm:pt modelId="{708A1AF1-1C13-4C00-B2BB-E94AC7E2752B}" type="pres">
      <dgm:prSet presAssocID="{A20A266D-198C-4E3E-BF22-76B60AD82E6E}" presName="composite2" presStyleCnt="0"/>
      <dgm:spPr/>
    </dgm:pt>
    <dgm:pt modelId="{44254EC8-16C2-484C-B0C5-E2E6EEF11B7D}" type="pres">
      <dgm:prSet presAssocID="{A20A266D-198C-4E3E-BF22-76B60AD82E6E}" presName="dummyNode2" presStyleLbl="node1" presStyleIdx="0" presStyleCnt="3"/>
      <dgm:spPr/>
    </dgm:pt>
    <dgm:pt modelId="{7BC18149-F824-4793-A0E0-4EDBBA849BF3}" type="pres">
      <dgm:prSet presAssocID="{A20A266D-198C-4E3E-BF22-76B60AD82E6E}" presName="childNode2" presStyleLbl="bgAcc1" presStyleIdx="1" presStyleCnt="3" custScaleX="295763" custScaleY="481825" custLinFactNeighborX="2243" custLinFactNeighborY="-4753">
        <dgm:presLayoutVars>
          <dgm:bulletEnabled val="1"/>
        </dgm:presLayoutVars>
      </dgm:prSet>
      <dgm:spPr/>
    </dgm:pt>
    <dgm:pt modelId="{B89C695D-A558-4F18-A957-FF684F844F2F}" type="pres">
      <dgm:prSet presAssocID="{A20A266D-198C-4E3E-BF22-76B60AD82E6E}" presName="childNode2tx" presStyleLbl="bgAcc1" presStyleIdx="1" presStyleCnt="3">
        <dgm:presLayoutVars>
          <dgm:bulletEnabled val="1"/>
        </dgm:presLayoutVars>
      </dgm:prSet>
      <dgm:spPr/>
    </dgm:pt>
    <dgm:pt modelId="{40EA75E1-9F21-49BC-80FA-BBAAD5AF2FEC}" type="pres">
      <dgm:prSet presAssocID="{A20A266D-198C-4E3E-BF22-76B60AD82E6E}" presName="parentNode2" presStyleLbl="node1" presStyleIdx="1" presStyleCnt="3" custScaleX="288644" custScaleY="161470" custLinFactY="-129437" custLinFactNeighborX="-34393" custLinFactNeighborY="-200000">
        <dgm:presLayoutVars>
          <dgm:chMax val="0"/>
          <dgm:bulletEnabled val="1"/>
        </dgm:presLayoutVars>
      </dgm:prSet>
      <dgm:spPr/>
    </dgm:pt>
    <dgm:pt modelId="{07197118-BB02-4882-A469-092522ECC7D8}" type="pres">
      <dgm:prSet presAssocID="{A20A266D-198C-4E3E-BF22-76B60AD82E6E}" presName="connSite2" presStyleCnt="0"/>
      <dgm:spPr/>
    </dgm:pt>
    <dgm:pt modelId="{3139EAB8-CAB9-440A-8A9C-CBF30207E66F}" type="pres">
      <dgm:prSet presAssocID="{B66FDC85-FC9D-4C10-9B83-54467C9D107B}" presName="Name18" presStyleLbl="sibTrans2D1" presStyleIdx="1" presStyleCnt="2"/>
      <dgm:spPr/>
    </dgm:pt>
    <dgm:pt modelId="{F3412C72-AFBD-46BB-9865-9C867CF4B4C6}" type="pres">
      <dgm:prSet presAssocID="{1416A85A-7115-46C7-9861-F57A7561D2EB}" presName="composite1" presStyleCnt="0"/>
      <dgm:spPr/>
    </dgm:pt>
    <dgm:pt modelId="{9833561D-A31A-4295-90D4-96A6C93BDB19}" type="pres">
      <dgm:prSet presAssocID="{1416A85A-7115-46C7-9861-F57A7561D2EB}" presName="dummyNode1" presStyleLbl="node1" presStyleIdx="1" presStyleCnt="3"/>
      <dgm:spPr/>
    </dgm:pt>
    <dgm:pt modelId="{DC9BEA2D-6B6F-4231-A15F-84B910B7665E}" type="pres">
      <dgm:prSet presAssocID="{1416A85A-7115-46C7-9861-F57A7561D2EB}" presName="childNode1" presStyleLbl="bgAcc1" presStyleIdx="2" presStyleCnt="3" custScaleX="345035" custScaleY="341098" custLinFactNeighborX="-2903" custLinFactNeighborY="-36082">
        <dgm:presLayoutVars>
          <dgm:bulletEnabled val="1"/>
        </dgm:presLayoutVars>
      </dgm:prSet>
      <dgm:spPr/>
    </dgm:pt>
    <dgm:pt modelId="{1C8B2234-8602-499D-B64C-8A8DD7F1A13D}" type="pres">
      <dgm:prSet presAssocID="{1416A85A-7115-46C7-9861-F57A7561D2EB}" presName="childNode1tx" presStyleLbl="bgAcc1" presStyleIdx="2" presStyleCnt="3">
        <dgm:presLayoutVars>
          <dgm:bulletEnabled val="1"/>
        </dgm:presLayoutVars>
      </dgm:prSet>
      <dgm:spPr/>
    </dgm:pt>
    <dgm:pt modelId="{DDCA701E-9C44-4F4D-89F1-38E8B3720D92}" type="pres">
      <dgm:prSet presAssocID="{1416A85A-7115-46C7-9861-F57A7561D2EB}" presName="parentNode1" presStyleLbl="node1" presStyleIdx="2" presStyleCnt="3" custScaleX="367094" custScaleY="196909" custLinFactY="100000" custLinFactNeighborX="-14508" custLinFactNeighborY="163997">
        <dgm:presLayoutVars>
          <dgm:chMax val="1"/>
          <dgm:bulletEnabled val="1"/>
        </dgm:presLayoutVars>
      </dgm:prSet>
      <dgm:spPr/>
    </dgm:pt>
    <dgm:pt modelId="{927978C9-85AB-4A41-809F-3C91094F254E}" type="pres">
      <dgm:prSet presAssocID="{1416A85A-7115-46C7-9861-F57A7561D2EB}" presName="connSite1" presStyleCnt="0"/>
      <dgm:spPr/>
    </dgm:pt>
  </dgm:ptLst>
  <dgm:cxnLst>
    <dgm:cxn modelId="{64B5FA02-0833-4773-AC47-142655CC774C}" srcId="{A20A266D-198C-4E3E-BF22-76B60AD82E6E}" destId="{DBC59832-318D-4819-8F00-5F3DE9B944A8}" srcOrd="0" destOrd="0" parTransId="{09150DF7-18D5-40E1-81DB-247B05D2D661}" sibTransId="{3235696B-845F-45D8-A6AD-AEB26A90BB96}"/>
    <dgm:cxn modelId="{90004E08-7E09-4A64-B217-67C161831CC2}" type="presOf" srcId="{2A495BB9-B3B3-4674-A270-DD4E23E2FE1F}" destId="{306354BB-8596-4B65-A416-4CEF2EA4275F}" srcOrd="1" destOrd="0" presId="urn:microsoft.com/office/officeart/2005/8/layout/hProcess4"/>
    <dgm:cxn modelId="{32357E0A-4241-44B8-8086-9BEEE5A7B4DA}" srcId="{43FE531B-9622-4304-ACE3-4000507F5AB9}" destId="{57905A71-7396-4F88-87D0-869BB034AAF3}" srcOrd="1" destOrd="0" parTransId="{6367F37D-A914-4E83-9AE6-AFB2DB29F033}" sibTransId="{7C40D006-8FAE-4F2D-BDAC-D7C4382C475F}"/>
    <dgm:cxn modelId="{FA5B690F-99FD-4640-B1CC-49A05DB7141C}" type="presOf" srcId="{FBA30864-9906-46BC-AAB1-858028A2FB22}" destId="{DC9BEA2D-6B6F-4231-A15F-84B910B7665E}" srcOrd="0" destOrd="1" presId="urn:microsoft.com/office/officeart/2005/8/layout/hProcess4"/>
    <dgm:cxn modelId="{A996F012-574D-41FE-8C01-63C47695479B}" srcId="{A20A266D-198C-4E3E-BF22-76B60AD82E6E}" destId="{AE098FD2-21B9-4AB5-B25E-09C7946C27EC}" srcOrd="1" destOrd="0" parTransId="{ED462DB2-E2DA-4AD4-B6FA-E65DF0520232}" sibTransId="{9BD5BB84-FB96-40D8-AFC5-064160937ACC}"/>
    <dgm:cxn modelId="{A5D8C415-CE39-4AAF-8DA7-4F1F09F402CA}" type="presOf" srcId="{B66FDC85-FC9D-4C10-9B83-54467C9D107B}" destId="{3139EAB8-CAB9-440A-8A9C-CBF30207E66F}" srcOrd="0" destOrd="0" presId="urn:microsoft.com/office/officeart/2005/8/layout/hProcess4"/>
    <dgm:cxn modelId="{B935D519-A4CB-49CD-BDBD-D432CE6F6739}" srcId="{C126BD15-16BC-4494-8713-F7EC41CCD94C}" destId="{A20A266D-198C-4E3E-BF22-76B60AD82E6E}" srcOrd="1" destOrd="0" parTransId="{C56E7E7E-7F87-4176-A62E-A252F430F0E6}" sibTransId="{B66FDC85-FC9D-4C10-9B83-54467C9D107B}"/>
    <dgm:cxn modelId="{DA8FBE1A-FBFA-4623-9D44-8FEFD6943A9B}" srcId="{1416A85A-7115-46C7-9861-F57A7561D2EB}" destId="{FBA30864-9906-46BC-AAB1-858028A2FB22}" srcOrd="1" destOrd="0" parTransId="{E8704548-64AA-4E97-B3DF-B39799922255}" sibTransId="{37CE7C22-F03E-4081-BCC0-55D57892385C}"/>
    <dgm:cxn modelId="{3F504C23-6285-45EB-8D44-4472CD4BA3E1}" type="presOf" srcId="{57905A71-7396-4F88-87D0-869BB034AAF3}" destId="{8BE3656F-10A0-403F-9AFA-D18F03DF7CCB}" srcOrd="0" destOrd="1" presId="urn:microsoft.com/office/officeart/2005/8/layout/hProcess4"/>
    <dgm:cxn modelId="{446B5B27-52F3-442E-9648-704A2D721A9A}" type="presOf" srcId="{57905A71-7396-4F88-87D0-869BB034AAF3}" destId="{306354BB-8596-4B65-A416-4CEF2EA4275F}" srcOrd="1" destOrd="1" presId="urn:microsoft.com/office/officeart/2005/8/layout/hProcess4"/>
    <dgm:cxn modelId="{E22A312B-1FC8-458A-A89D-BF11BC218436}" type="presOf" srcId="{73AC8FE4-E326-44A8-A278-B41C629612C8}" destId="{7BC18149-F824-4793-A0E0-4EDBBA849BF3}" srcOrd="0" destOrd="2" presId="urn:microsoft.com/office/officeart/2005/8/layout/hProcess4"/>
    <dgm:cxn modelId="{5333202C-D69C-48B4-82DA-787E6174CE49}" srcId="{C126BD15-16BC-4494-8713-F7EC41CCD94C}" destId="{1416A85A-7115-46C7-9861-F57A7561D2EB}" srcOrd="2" destOrd="0" parTransId="{ECF42596-C189-4118-A725-9191BC0BED91}" sibTransId="{E4C90A55-FE4F-4069-AA16-0DA3996C5BAA}"/>
    <dgm:cxn modelId="{57CD273F-4A46-408F-898A-B983CC032796}" type="presOf" srcId="{CFB4C225-A2C7-4416-A4A6-E43F50B1B7AD}" destId="{DC9BEA2D-6B6F-4231-A15F-84B910B7665E}" srcOrd="0" destOrd="4" presId="urn:microsoft.com/office/officeart/2005/8/layout/hProcess4"/>
    <dgm:cxn modelId="{A1C5BE5D-0DF8-4C3B-9452-B10C5921CE24}" type="presOf" srcId="{2978CD41-071C-419C-9ABD-5F20A470ABAB}" destId="{306354BB-8596-4B65-A416-4CEF2EA4275F}" srcOrd="1" destOrd="7" presId="urn:microsoft.com/office/officeart/2005/8/layout/hProcess4"/>
    <dgm:cxn modelId="{AF89D061-AA21-4230-9848-55C9067CDEFD}" type="presOf" srcId="{1416A85A-7115-46C7-9861-F57A7561D2EB}" destId="{DDCA701E-9C44-4F4D-89F1-38E8B3720D92}" srcOrd="0" destOrd="0" presId="urn:microsoft.com/office/officeart/2005/8/layout/hProcess4"/>
    <dgm:cxn modelId="{A5607662-FC23-49BE-BA78-246BD1866C40}" type="presOf" srcId="{B2A8F5FE-1EE8-4849-8199-8F3D4AF060EF}" destId="{8BE3656F-10A0-403F-9AFA-D18F03DF7CCB}" srcOrd="0" destOrd="5" presId="urn:microsoft.com/office/officeart/2005/8/layout/hProcess4"/>
    <dgm:cxn modelId="{DD476A43-FB93-42E2-B56B-9CE6B54F4555}" srcId="{1416A85A-7115-46C7-9861-F57A7561D2EB}" destId="{C0C7F761-C17E-4093-B7D1-84492C731C88}" srcOrd="0" destOrd="0" parTransId="{843FEDA6-F3A3-4CB1-96CE-99F6A4732BE1}" sibTransId="{303BCB59-27BA-4778-9D6F-E38D791FADC2}"/>
    <dgm:cxn modelId="{05D11B46-062A-4135-9E54-ACAACBCA4EF2}" type="presOf" srcId="{9BEB8034-6D4F-4B60-852E-BB7A23EE2005}" destId="{1C8B2234-8602-499D-B64C-8A8DD7F1A13D}" srcOrd="1" destOrd="2" presId="urn:microsoft.com/office/officeart/2005/8/layout/hProcess4"/>
    <dgm:cxn modelId="{A2BBA666-8D59-4E20-8378-54EC48A60D14}" type="presOf" srcId="{C126BD15-16BC-4494-8713-F7EC41CCD94C}" destId="{0C68A02E-C36D-4A0F-843F-96C37A494F7F}" srcOrd="0" destOrd="0" presId="urn:microsoft.com/office/officeart/2005/8/layout/hProcess4"/>
    <dgm:cxn modelId="{B1148348-B197-4B48-A447-16F59FC289BF}" type="presOf" srcId="{AC14507A-772E-4F7F-AA58-3A6BC6A837CC}" destId="{8BE3656F-10A0-403F-9AFA-D18F03DF7CCB}" srcOrd="0" destOrd="2" presId="urn:microsoft.com/office/officeart/2005/8/layout/hProcess4"/>
    <dgm:cxn modelId="{41B39D4A-5CD7-4A8F-B439-A5E416A0CC67}" type="presOf" srcId="{AE098FD2-21B9-4AB5-B25E-09C7946C27EC}" destId="{7BC18149-F824-4793-A0E0-4EDBBA849BF3}" srcOrd="0" destOrd="1" presId="urn:microsoft.com/office/officeart/2005/8/layout/hProcess4"/>
    <dgm:cxn modelId="{1FF79A6E-2520-497E-AC04-577B5460BB5F}" type="presOf" srcId="{AE098FD2-21B9-4AB5-B25E-09C7946C27EC}" destId="{B89C695D-A558-4F18-A957-FF684F844F2F}" srcOrd="1" destOrd="1" presId="urn:microsoft.com/office/officeart/2005/8/layout/hProcess4"/>
    <dgm:cxn modelId="{22396870-CAA0-4938-B67C-2FAADEE4C88A}" srcId="{1416A85A-7115-46C7-9861-F57A7561D2EB}" destId="{CFB4C225-A2C7-4416-A4A6-E43F50B1B7AD}" srcOrd="4" destOrd="0" parTransId="{BC9C4558-2CF5-40ED-B675-D31F357ADE9D}" sibTransId="{115E452E-2A60-4314-8E21-A1127A35E9FF}"/>
    <dgm:cxn modelId="{2200CB72-2FC3-414A-A33F-ABC2B74C8D7B}" type="presOf" srcId="{9BEB8034-6D4F-4B60-852E-BB7A23EE2005}" destId="{DC9BEA2D-6B6F-4231-A15F-84B910B7665E}" srcOrd="0" destOrd="2" presId="urn:microsoft.com/office/officeart/2005/8/layout/hProcess4"/>
    <dgm:cxn modelId="{84F9AA53-67FD-4C49-8588-E612F1E285A8}" srcId="{43FE531B-9622-4304-ACE3-4000507F5AB9}" destId="{AC14507A-772E-4F7F-AA58-3A6BC6A837CC}" srcOrd="2" destOrd="0" parTransId="{89FD300D-8D31-447F-B0BA-0607C559C8F7}" sibTransId="{13305658-8F13-47DE-9F11-3473CD764503}"/>
    <dgm:cxn modelId="{3B0CA756-3208-4C49-A2F3-A3B45B75DD80}" type="presOf" srcId="{CFB4C225-A2C7-4416-A4A6-E43F50B1B7AD}" destId="{1C8B2234-8602-499D-B64C-8A8DD7F1A13D}" srcOrd="1" destOrd="4" presId="urn:microsoft.com/office/officeart/2005/8/layout/hProcess4"/>
    <dgm:cxn modelId="{EB022258-C0ED-49F1-96A7-D4A37C5FBBA9}" type="presOf" srcId="{73AC8FE4-E326-44A8-A278-B41C629612C8}" destId="{B89C695D-A558-4F18-A957-FF684F844F2F}" srcOrd="1" destOrd="2" presId="urn:microsoft.com/office/officeart/2005/8/layout/hProcess4"/>
    <dgm:cxn modelId="{52A65358-CA56-4A6C-A185-61DA48DD8108}" type="presOf" srcId="{B2A8F5FE-1EE8-4849-8199-8F3D4AF060EF}" destId="{306354BB-8596-4B65-A416-4CEF2EA4275F}" srcOrd="1" destOrd="5" presId="urn:microsoft.com/office/officeart/2005/8/layout/hProcess4"/>
    <dgm:cxn modelId="{465B8558-31CA-4204-AC1D-D89B8EC4930C}" srcId="{C126BD15-16BC-4494-8713-F7EC41CCD94C}" destId="{43FE531B-9622-4304-ACE3-4000507F5AB9}" srcOrd="0" destOrd="0" parTransId="{00468604-C852-4644-B91B-2D4A1D531D80}" sibTransId="{CDEE3645-8BB4-45F0-BE43-E52DBB1BA00D}"/>
    <dgm:cxn modelId="{ABD85379-A967-4FFB-99EC-8DEBD0ABC774}" type="presOf" srcId="{C1C92583-5ED7-4DE1-8E70-0DD8CE75EDC8}" destId="{8BE3656F-10A0-403F-9AFA-D18F03DF7CCB}" srcOrd="0" destOrd="6" presId="urn:microsoft.com/office/officeart/2005/8/layout/hProcess4"/>
    <dgm:cxn modelId="{A2258A7A-B342-47A5-81ED-E0F474332AFD}" type="presOf" srcId="{CDEE3645-8BB4-45F0-BE43-E52DBB1BA00D}" destId="{6E698075-B06D-452B-A756-9B1458340173}" srcOrd="0" destOrd="0" presId="urn:microsoft.com/office/officeart/2005/8/layout/hProcess4"/>
    <dgm:cxn modelId="{4672F280-DE0D-4FD8-AE67-E26849C8ADC6}" type="presOf" srcId="{2A495BB9-B3B3-4674-A270-DD4E23E2FE1F}" destId="{8BE3656F-10A0-403F-9AFA-D18F03DF7CCB}" srcOrd="0" destOrd="0" presId="urn:microsoft.com/office/officeart/2005/8/layout/hProcess4"/>
    <dgm:cxn modelId="{72238082-B28A-4D49-B5FA-E2B283E2E32B}" srcId="{43FE531B-9622-4304-ACE3-4000507F5AB9}" destId="{B2A8F5FE-1EE8-4849-8199-8F3D4AF060EF}" srcOrd="5" destOrd="0" parTransId="{41A76F18-8EC1-4FDA-8367-B4ADF516904C}" sibTransId="{A4825E77-1319-41B3-ADDA-8499363D8943}"/>
    <dgm:cxn modelId="{D99F8984-74D9-46F1-A692-0969ADDCF388}" type="presOf" srcId="{C0C7F761-C17E-4093-B7D1-84492C731C88}" destId="{DC9BEA2D-6B6F-4231-A15F-84B910B7665E}" srcOrd="0" destOrd="0" presId="urn:microsoft.com/office/officeart/2005/8/layout/hProcess4"/>
    <dgm:cxn modelId="{67BE518A-A2A3-4EFD-9E6E-75FB874DEBCD}" type="presOf" srcId="{6A62F91F-C200-4511-BCA7-E197D928AFF1}" destId="{8BE3656F-10A0-403F-9AFA-D18F03DF7CCB}" srcOrd="0" destOrd="4" presId="urn:microsoft.com/office/officeart/2005/8/layout/hProcess4"/>
    <dgm:cxn modelId="{DFAE1B8B-7115-4479-96BB-F6E37B56CF6C}" type="presOf" srcId="{2978CD41-071C-419C-9ABD-5F20A470ABAB}" destId="{8BE3656F-10A0-403F-9AFA-D18F03DF7CCB}" srcOrd="0" destOrd="7" presId="urn:microsoft.com/office/officeart/2005/8/layout/hProcess4"/>
    <dgm:cxn modelId="{A33DB796-FC46-4C4C-8283-48F15D65042A}" type="presOf" srcId="{17302F61-E0FD-47EB-9C79-22261B950415}" destId="{306354BB-8596-4B65-A416-4CEF2EA4275F}" srcOrd="1" destOrd="3" presId="urn:microsoft.com/office/officeart/2005/8/layout/hProcess4"/>
    <dgm:cxn modelId="{50C91697-D692-4F71-B8BB-8E1BB84DB0F3}" srcId="{A20A266D-198C-4E3E-BF22-76B60AD82E6E}" destId="{73AC8FE4-E326-44A8-A278-B41C629612C8}" srcOrd="2" destOrd="0" parTransId="{B8D6066E-AFD1-436B-B902-6B7480E7506F}" sibTransId="{0C5842ED-7604-415B-8B86-1F9943DBD119}"/>
    <dgm:cxn modelId="{7ED4159B-8495-4C54-8DDD-029211562ADC}" srcId="{43FE531B-9622-4304-ACE3-4000507F5AB9}" destId="{17302F61-E0FD-47EB-9C79-22261B950415}" srcOrd="3" destOrd="0" parTransId="{FB93A664-6426-4A4C-8500-4C1BFE0CFA1D}" sibTransId="{E4543C3B-F37D-4212-B132-0F4831309A4E}"/>
    <dgm:cxn modelId="{D7143B9B-9441-4AEE-B654-C9AABC929A1A}" type="presOf" srcId="{A20A266D-198C-4E3E-BF22-76B60AD82E6E}" destId="{40EA75E1-9F21-49BC-80FA-BBAAD5AF2FEC}" srcOrd="0" destOrd="0" presId="urn:microsoft.com/office/officeart/2005/8/layout/hProcess4"/>
    <dgm:cxn modelId="{F459969C-97EC-4301-8E6C-857DF11EFC79}" srcId="{43FE531B-9622-4304-ACE3-4000507F5AB9}" destId="{2A495BB9-B3B3-4674-A270-DD4E23E2FE1F}" srcOrd="0" destOrd="0" parTransId="{C9C8DF7C-76CA-40D0-AFAC-EEEF3AC8BFE5}" sibTransId="{306D25BB-5708-4063-B7E3-0B235BCC656F}"/>
    <dgm:cxn modelId="{02E9D69C-B85C-487B-A4A9-9317BF89AB71}" srcId="{43FE531B-9622-4304-ACE3-4000507F5AB9}" destId="{2978CD41-071C-419C-9ABD-5F20A470ABAB}" srcOrd="7" destOrd="0" parTransId="{7908E998-4EEF-496A-9BCE-70605FA8FA45}" sibTransId="{AD91B855-8F1B-41A9-A11D-60A78D024537}"/>
    <dgm:cxn modelId="{5F8487A0-0BDF-46B3-A989-0DDF81B7EDCC}" type="presOf" srcId="{DBC59832-318D-4819-8F00-5F3DE9B944A8}" destId="{B89C695D-A558-4F18-A957-FF684F844F2F}" srcOrd="1" destOrd="0" presId="urn:microsoft.com/office/officeart/2005/8/layout/hProcess4"/>
    <dgm:cxn modelId="{DE3140A9-7C3A-486E-AB3A-A0654191555D}" type="presOf" srcId="{C0C7F761-C17E-4093-B7D1-84492C731C88}" destId="{1C8B2234-8602-499D-B64C-8A8DD7F1A13D}" srcOrd="1" destOrd="0" presId="urn:microsoft.com/office/officeart/2005/8/layout/hProcess4"/>
    <dgm:cxn modelId="{2981EDAB-F367-4820-97F0-BA081B53CE18}" srcId="{1416A85A-7115-46C7-9861-F57A7561D2EB}" destId="{9BEB8034-6D4F-4B60-852E-BB7A23EE2005}" srcOrd="2" destOrd="0" parTransId="{60841650-237E-49F3-B971-5C7F449AEDC7}" sibTransId="{EB7E10F1-49A4-494D-9F49-8CE34244E4F2}"/>
    <dgm:cxn modelId="{D6EE5DAD-EA61-4F29-9147-BF4199B4427D}" type="presOf" srcId="{6A62F91F-C200-4511-BCA7-E197D928AFF1}" destId="{306354BB-8596-4B65-A416-4CEF2EA4275F}" srcOrd="1" destOrd="4" presId="urn:microsoft.com/office/officeart/2005/8/layout/hProcess4"/>
    <dgm:cxn modelId="{EDA15BBC-5F36-4F78-A899-6B90BE79CDEE}" type="presOf" srcId="{37B39485-DF49-484E-B21F-56181BC87AC5}" destId="{1C8B2234-8602-499D-B64C-8A8DD7F1A13D}" srcOrd="1" destOrd="3" presId="urn:microsoft.com/office/officeart/2005/8/layout/hProcess4"/>
    <dgm:cxn modelId="{3150C9BE-422C-41C0-BCDA-A50CB15E12E8}" type="presOf" srcId="{AC14507A-772E-4F7F-AA58-3A6BC6A837CC}" destId="{306354BB-8596-4B65-A416-4CEF2EA4275F}" srcOrd="1" destOrd="2" presId="urn:microsoft.com/office/officeart/2005/8/layout/hProcess4"/>
    <dgm:cxn modelId="{B4A0C8C7-E87C-4203-A4AD-4DCA4CCB30BB}" type="presOf" srcId="{37B39485-DF49-484E-B21F-56181BC87AC5}" destId="{DC9BEA2D-6B6F-4231-A15F-84B910B7665E}" srcOrd="0" destOrd="3" presId="urn:microsoft.com/office/officeart/2005/8/layout/hProcess4"/>
    <dgm:cxn modelId="{BEA401CA-F878-4F29-805E-8BDB3CEBC1B9}" type="presOf" srcId="{FBA30864-9906-46BC-AAB1-858028A2FB22}" destId="{1C8B2234-8602-499D-B64C-8A8DD7F1A13D}" srcOrd="1" destOrd="1" presId="urn:microsoft.com/office/officeart/2005/8/layout/hProcess4"/>
    <dgm:cxn modelId="{9608F2CF-3BD8-4270-8289-2A9573465E4E}" type="presOf" srcId="{43FE531B-9622-4304-ACE3-4000507F5AB9}" destId="{94E9A57E-4C16-4851-B29F-5EB0C7E2FDB2}" srcOrd="0" destOrd="0" presId="urn:microsoft.com/office/officeart/2005/8/layout/hProcess4"/>
    <dgm:cxn modelId="{AFBDA5D1-E574-4482-AF5E-DBE6A6594473}" type="presOf" srcId="{17302F61-E0FD-47EB-9C79-22261B950415}" destId="{8BE3656F-10A0-403F-9AFA-D18F03DF7CCB}" srcOrd="0" destOrd="3" presId="urn:microsoft.com/office/officeart/2005/8/layout/hProcess4"/>
    <dgm:cxn modelId="{0D01A1E1-D184-4750-9BC9-12EE2FAF1692}" srcId="{43FE531B-9622-4304-ACE3-4000507F5AB9}" destId="{C1C92583-5ED7-4DE1-8E70-0DD8CE75EDC8}" srcOrd="6" destOrd="0" parTransId="{16F1A9D4-9FA2-4E22-9630-067C636C4EE4}" sibTransId="{4393F5D2-DA50-4022-933D-77D1FC6EE1BB}"/>
    <dgm:cxn modelId="{34C5B0E3-8D68-4205-9FCC-5E72944EDC61}" type="presOf" srcId="{DBC59832-318D-4819-8F00-5F3DE9B944A8}" destId="{7BC18149-F824-4793-A0E0-4EDBBA849BF3}" srcOrd="0" destOrd="0" presId="urn:microsoft.com/office/officeart/2005/8/layout/hProcess4"/>
    <dgm:cxn modelId="{78AB78F4-8656-4D10-BBB2-B9EACE0176F4}" type="presOf" srcId="{C1C92583-5ED7-4DE1-8E70-0DD8CE75EDC8}" destId="{306354BB-8596-4B65-A416-4CEF2EA4275F}" srcOrd="1" destOrd="6" presId="urn:microsoft.com/office/officeart/2005/8/layout/hProcess4"/>
    <dgm:cxn modelId="{361D0AFC-DA39-45B8-AD17-8CE624B71471}" srcId="{43FE531B-9622-4304-ACE3-4000507F5AB9}" destId="{6A62F91F-C200-4511-BCA7-E197D928AFF1}" srcOrd="4" destOrd="0" parTransId="{F9C75E93-0608-47DB-A2CC-1493C1DF9093}" sibTransId="{979E648F-6063-42A8-809E-296194014727}"/>
    <dgm:cxn modelId="{85DFBAFC-A926-4C08-B3C8-BD3C90711557}" srcId="{1416A85A-7115-46C7-9861-F57A7561D2EB}" destId="{37B39485-DF49-484E-B21F-56181BC87AC5}" srcOrd="3" destOrd="0" parTransId="{3483B311-1FC7-46AA-A0E2-0488569D0B7E}" sibTransId="{E9F999FA-C852-4AF3-A3E3-AFE761B16CA2}"/>
    <dgm:cxn modelId="{A7886304-9574-44F6-8F4C-6D717F0BFC18}" type="presParOf" srcId="{0C68A02E-C36D-4A0F-843F-96C37A494F7F}" destId="{480CB9F1-1147-4DED-B5EB-05CE3D95E3A0}" srcOrd="0" destOrd="0" presId="urn:microsoft.com/office/officeart/2005/8/layout/hProcess4"/>
    <dgm:cxn modelId="{1F9D2D7F-92FE-40C2-8928-A3E607385869}" type="presParOf" srcId="{0C68A02E-C36D-4A0F-843F-96C37A494F7F}" destId="{0F7CB6B6-11C6-48C3-8C38-BE93A5209C5A}" srcOrd="1" destOrd="0" presId="urn:microsoft.com/office/officeart/2005/8/layout/hProcess4"/>
    <dgm:cxn modelId="{5558EF49-A75E-42FB-A9A9-96A705B07BB7}" type="presParOf" srcId="{0C68A02E-C36D-4A0F-843F-96C37A494F7F}" destId="{70DC0D95-E6FE-4390-AD7F-EC9A1C0AC207}" srcOrd="2" destOrd="0" presId="urn:microsoft.com/office/officeart/2005/8/layout/hProcess4"/>
    <dgm:cxn modelId="{E9B180D7-98AC-4635-8583-C54DB9ACB73D}" type="presParOf" srcId="{70DC0D95-E6FE-4390-AD7F-EC9A1C0AC207}" destId="{EA4A0980-114B-4B50-9490-5F10BF947885}" srcOrd="0" destOrd="0" presId="urn:microsoft.com/office/officeart/2005/8/layout/hProcess4"/>
    <dgm:cxn modelId="{EEF57E25-BCAB-4763-8DDD-0E27E1293FDF}" type="presParOf" srcId="{EA4A0980-114B-4B50-9490-5F10BF947885}" destId="{DA25618E-E081-4A7A-A535-9C622AFF6C66}" srcOrd="0" destOrd="0" presId="urn:microsoft.com/office/officeart/2005/8/layout/hProcess4"/>
    <dgm:cxn modelId="{EB55C36B-2150-4E8F-B974-035A069DB80A}" type="presParOf" srcId="{EA4A0980-114B-4B50-9490-5F10BF947885}" destId="{8BE3656F-10A0-403F-9AFA-D18F03DF7CCB}" srcOrd="1" destOrd="0" presId="urn:microsoft.com/office/officeart/2005/8/layout/hProcess4"/>
    <dgm:cxn modelId="{BD9255F2-8CCD-47D9-B53A-C3740EA5BA1E}" type="presParOf" srcId="{EA4A0980-114B-4B50-9490-5F10BF947885}" destId="{306354BB-8596-4B65-A416-4CEF2EA4275F}" srcOrd="2" destOrd="0" presId="urn:microsoft.com/office/officeart/2005/8/layout/hProcess4"/>
    <dgm:cxn modelId="{16115B18-D644-4797-80D7-52E54512CD05}" type="presParOf" srcId="{EA4A0980-114B-4B50-9490-5F10BF947885}" destId="{94E9A57E-4C16-4851-B29F-5EB0C7E2FDB2}" srcOrd="3" destOrd="0" presId="urn:microsoft.com/office/officeart/2005/8/layout/hProcess4"/>
    <dgm:cxn modelId="{1E655230-5E60-48DE-9172-3443A6CECE50}" type="presParOf" srcId="{EA4A0980-114B-4B50-9490-5F10BF947885}" destId="{14345DE7-E812-4FB4-A328-6863CE6CA7D3}" srcOrd="4" destOrd="0" presId="urn:microsoft.com/office/officeart/2005/8/layout/hProcess4"/>
    <dgm:cxn modelId="{62EDAE84-50FC-4A1D-8BA5-6A0209D61977}" type="presParOf" srcId="{70DC0D95-E6FE-4390-AD7F-EC9A1C0AC207}" destId="{6E698075-B06D-452B-A756-9B1458340173}" srcOrd="1" destOrd="0" presId="urn:microsoft.com/office/officeart/2005/8/layout/hProcess4"/>
    <dgm:cxn modelId="{587B6FB5-1079-42DC-AA14-F4B47C3F27F4}" type="presParOf" srcId="{70DC0D95-E6FE-4390-AD7F-EC9A1C0AC207}" destId="{708A1AF1-1C13-4C00-B2BB-E94AC7E2752B}" srcOrd="2" destOrd="0" presId="urn:microsoft.com/office/officeart/2005/8/layout/hProcess4"/>
    <dgm:cxn modelId="{AB52DE6B-FA76-46B3-939A-D14F9CFD941B}" type="presParOf" srcId="{708A1AF1-1C13-4C00-B2BB-E94AC7E2752B}" destId="{44254EC8-16C2-484C-B0C5-E2E6EEF11B7D}" srcOrd="0" destOrd="0" presId="urn:microsoft.com/office/officeart/2005/8/layout/hProcess4"/>
    <dgm:cxn modelId="{5835BF7B-25F9-464B-B1AC-1C3086E2389B}" type="presParOf" srcId="{708A1AF1-1C13-4C00-B2BB-E94AC7E2752B}" destId="{7BC18149-F824-4793-A0E0-4EDBBA849BF3}" srcOrd="1" destOrd="0" presId="urn:microsoft.com/office/officeart/2005/8/layout/hProcess4"/>
    <dgm:cxn modelId="{CD642CB4-D77F-4068-9142-4CFF9832A99C}" type="presParOf" srcId="{708A1AF1-1C13-4C00-B2BB-E94AC7E2752B}" destId="{B89C695D-A558-4F18-A957-FF684F844F2F}" srcOrd="2" destOrd="0" presId="urn:microsoft.com/office/officeart/2005/8/layout/hProcess4"/>
    <dgm:cxn modelId="{08EB3734-F402-401D-806D-11B14021B8BD}" type="presParOf" srcId="{708A1AF1-1C13-4C00-B2BB-E94AC7E2752B}" destId="{40EA75E1-9F21-49BC-80FA-BBAAD5AF2FEC}" srcOrd="3" destOrd="0" presId="urn:microsoft.com/office/officeart/2005/8/layout/hProcess4"/>
    <dgm:cxn modelId="{BF02E714-E093-4C7C-88EB-9071F1B7A4CD}" type="presParOf" srcId="{708A1AF1-1C13-4C00-B2BB-E94AC7E2752B}" destId="{07197118-BB02-4882-A469-092522ECC7D8}" srcOrd="4" destOrd="0" presId="urn:microsoft.com/office/officeart/2005/8/layout/hProcess4"/>
    <dgm:cxn modelId="{2DB7FD2C-97A6-442B-948F-62A64D88D76B}" type="presParOf" srcId="{70DC0D95-E6FE-4390-AD7F-EC9A1C0AC207}" destId="{3139EAB8-CAB9-440A-8A9C-CBF30207E66F}" srcOrd="3" destOrd="0" presId="urn:microsoft.com/office/officeart/2005/8/layout/hProcess4"/>
    <dgm:cxn modelId="{FAEAF155-F5F7-4C64-AE78-961DA3701339}" type="presParOf" srcId="{70DC0D95-E6FE-4390-AD7F-EC9A1C0AC207}" destId="{F3412C72-AFBD-46BB-9865-9C867CF4B4C6}" srcOrd="4" destOrd="0" presId="urn:microsoft.com/office/officeart/2005/8/layout/hProcess4"/>
    <dgm:cxn modelId="{3724211F-743D-43FC-8AD1-10A55B17D51D}" type="presParOf" srcId="{F3412C72-AFBD-46BB-9865-9C867CF4B4C6}" destId="{9833561D-A31A-4295-90D4-96A6C93BDB19}" srcOrd="0" destOrd="0" presId="urn:microsoft.com/office/officeart/2005/8/layout/hProcess4"/>
    <dgm:cxn modelId="{285A8F1F-4E06-4913-9E85-E04EBA6746D4}" type="presParOf" srcId="{F3412C72-AFBD-46BB-9865-9C867CF4B4C6}" destId="{DC9BEA2D-6B6F-4231-A15F-84B910B7665E}" srcOrd="1" destOrd="0" presId="urn:microsoft.com/office/officeart/2005/8/layout/hProcess4"/>
    <dgm:cxn modelId="{F19F3EC8-FC84-4D48-A20E-1D3686AD446C}" type="presParOf" srcId="{F3412C72-AFBD-46BB-9865-9C867CF4B4C6}" destId="{1C8B2234-8602-499D-B64C-8A8DD7F1A13D}" srcOrd="2" destOrd="0" presId="urn:microsoft.com/office/officeart/2005/8/layout/hProcess4"/>
    <dgm:cxn modelId="{E763A276-0342-455A-8573-AFAEC9C45BE4}" type="presParOf" srcId="{F3412C72-AFBD-46BB-9865-9C867CF4B4C6}" destId="{DDCA701E-9C44-4F4D-89F1-38E8B3720D92}" srcOrd="3" destOrd="0" presId="urn:microsoft.com/office/officeart/2005/8/layout/hProcess4"/>
    <dgm:cxn modelId="{1B5B3EBF-8F4B-42CF-8BD1-523E5638B317}" type="presParOf" srcId="{F3412C72-AFBD-46BB-9865-9C867CF4B4C6}" destId="{927978C9-85AB-4A41-809F-3C91094F254E}"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E45164-2CB8-4C68-B317-56B25079AB8C}" type="doc">
      <dgm:prSet loTypeId="urn:microsoft.com/office/officeart/2005/8/layout/vList5" loCatId="list" qsTypeId="urn:microsoft.com/office/officeart/2005/8/quickstyle/3d1" qsCatId="3D" csTypeId="urn:microsoft.com/office/officeart/2005/8/colors/accent1_4" csCatId="accent1" phldr="1"/>
      <dgm:spPr/>
      <dgm:t>
        <a:bodyPr/>
        <a:lstStyle/>
        <a:p>
          <a:endParaRPr lang="en-GB"/>
        </a:p>
      </dgm:t>
    </dgm:pt>
    <dgm:pt modelId="{0DEC1507-3707-4317-A35E-9936C56657B0}">
      <dgm:prSet phldrT="[Text]" custT="1"/>
      <dgm:spPr/>
      <dgm:t>
        <a:bodyPr/>
        <a:lstStyle/>
        <a:p>
          <a:pPr algn="l"/>
          <a:r>
            <a:rPr lang="en-GB" sz="1800" b="0" dirty="0"/>
            <a:t>Expedition versus Attempts to End or Delay the Case</a:t>
          </a:r>
          <a:endParaRPr lang="en-GB" sz="1800" dirty="0"/>
        </a:p>
      </dgm:t>
    </dgm:pt>
    <dgm:pt modelId="{E7FD0E89-B03A-4F19-90B9-F69DAA67744C}" type="parTrans" cxnId="{568848FA-D7A1-4A0A-B137-57EEDC2341A2}">
      <dgm:prSet/>
      <dgm:spPr/>
      <dgm:t>
        <a:bodyPr/>
        <a:lstStyle/>
        <a:p>
          <a:endParaRPr lang="en-GB"/>
        </a:p>
      </dgm:t>
    </dgm:pt>
    <dgm:pt modelId="{669E1362-BA03-4193-A318-2AE330717148}" type="sibTrans" cxnId="{568848FA-D7A1-4A0A-B137-57EEDC2341A2}">
      <dgm:prSet/>
      <dgm:spPr/>
      <dgm:t>
        <a:bodyPr/>
        <a:lstStyle/>
        <a:p>
          <a:endParaRPr lang="en-GB"/>
        </a:p>
      </dgm:t>
    </dgm:pt>
    <dgm:pt modelId="{6643D86C-5690-417B-B517-4A3EA861B47E}">
      <dgm:prSet phldrT="[Text]"/>
      <dgm:spPr/>
      <dgm:t>
        <a:bodyPr/>
        <a:lstStyle/>
        <a:p>
          <a:pPr>
            <a:buFont typeface="+mj-lt"/>
            <a:buAutoNum type="arabicParenR"/>
          </a:pPr>
          <a:r>
            <a:rPr lang="en-US" dirty="0"/>
            <a:t>9 Applications and appeals at preliminary, consolidation, Concourt proceedings, between Concourt and MSCA</a:t>
          </a:r>
          <a:endParaRPr lang="en-GB" dirty="0"/>
        </a:p>
      </dgm:t>
    </dgm:pt>
    <dgm:pt modelId="{65307461-0BE6-487E-AC08-81D81C135D1C}" type="parTrans" cxnId="{72B53A26-BF4D-433B-AF03-36ADE73B0FD8}">
      <dgm:prSet/>
      <dgm:spPr/>
      <dgm:t>
        <a:bodyPr/>
        <a:lstStyle/>
        <a:p>
          <a:endParaRPr lang="en-GB"/>
        </a:p>
      </dgm:t>
    </dgm:pt>
    <dgm:pt modelId="{94678431-ABFC-4AFD-8A1E-9126C691B195}" type="sibTrans" cxnId="{72B53A26-BF4D-433B-AF03-36ADE73B0FD8}">
      <dgm:prSet/>
      <dgm:spPr/>
      <dgm:t>
        <a:bodyPr/>
        <a:lstStyle/>
        <a:p>
          <a:endParaRPr lang="en-GB"/>
        </a:p>
      </dgm:t>
    </dgm:pt>
    <dgm:pt modelId="{ED4FD566-5EB7-42FA-9FAC-47061511947D}">
      <dgm:prSet phldrT="[Text]" custT="1"/>
      <dgm:spPr/>
      <dgm:t>
        <a:bodyPr/>
        <a:lstStyle/>
        <a:p>
          <a:pPr algn="l"/>
          <a:r>
            <a:rPr lang="en-GB" sz="1800" dirty="0"/>
            <a:t>Conventional Burden and Standard of Proof</a:t>
          </a:r>
        </a:p>
      </dgm:t>
    </dgm:pt>
    <dgm:pt modelId="{682191A3-69DF-4640-AF0C-1F760F6A471F}" type="parTrans" cxnId="{CCAA317B-F35F-4C99-B29E-23480ECB16B7}">
      <dgm:prSet/>
      <dgm:spPr/>
      <dgm:t>
        <a:bodyPr/>
        <a:lstStyle/>
        <a:p>
          <a:endParaRPr lang="en-GB"/>
        </a:p>
      </dgm:t>
    </dgm:pt>
    <dgm:pt modelId="{A81F620C-0AB8-4A1B-9592-9C74BD350B2F}" type="sibTrans" cxnId="{CCAA317B-F35F-4C99-B29E-23480ECB16B7}">
      <dgm:prSet/>
      <dgm:spPr/>
      <dgm:t>
        <a:bodyPr/>
        <a:lstStyle/>
        <a:p>
          <a:endParaRPr lang="en-GB"/>
        </a:p>
      </dgm:t>
    </dgm:pt>
    <dgm:pt modelId="{30644314-412A-45D3-823E-EE1E8842BFCD}">
      <dgm:prSet phldrT="[Text]"/>
      <dgm:spPr/>
      <dgm:t>
        <a:bodyPr/>
        <a:lstStyle/>
        <a:p>
          <a:pPr>
            <a:buFont typeface="+mj-lt"/>
            <a:buAutoNum type="arabicParenR"/>
          </a:pPr>
          <a:r>
            <a:rPr lang="en-GB" dirty="0"/>
            <a:t>“She or he </a:t>
          </a:r>
          <a:r>
            <a:rPr lang="en-US" dirty="0"/>
            <a:t>who alleges must prove.”;</a:t>
          </a:r>
          <a:endParaRPr lang="en-GB" dirty="0"/>
        </a:p>
      </dgm:t>
    </dgm:pt>
    <dgm:pt modelId="{88AC265E-9651-4077-90D9-6061131F0B5B}" type="parTrans" cxnId="{BC0D7F0B-BB70-4AF3-9F80-769AEB15AC62}">
      <dgm:prSet/>
      <dgm:spPr/>
      <dgm:t>
        <a:bodyPr/>
        <a:lstStyle/>
        <a:p>
          <a:endParaRPr lang="en-GB"/>
        </a:p>
      </dgm:t>
    </dgm:pt>
    <dgm:pt modelId="{D1064D4D-BF54-463A-B1B5-88229156FB24}" type="sibTrans" cxnId="{BC0D7F0B-BB70-4AF3-9F80-769AEB15AC62}">
      <dgm:prSet/>
      <dgm:spPr/>
      <dgm:t>
        <a:bodyPr/>
        <a:lstStyle/>
        <a:p>
          <a:endParaRPr lang="en-GB"/>
        </a:p>
      </dgm:t>
    </dgm:pt>
    <dgm:pt modelId="{1E1D9E85-C546-40BD-A53C-0242A9389F24}">
      <dgm:prSet custT="1"/>
      <dgm:spPr/>
      <dgm:t>
        <a:bodyPr/>
        <a:lstStyle/>
        <a:p>
          <a:pPr algn="ctr"/>
          <a:r>
            <a:rPr lang="en-US" sz="2000" b="1" dirty="0"/>
            <a:t>Battle Line </a:t>
          </a:r>
          <a:endParaRPr lang="en-GB" sz="2000" b="1" dirty="0"/>
        </a:p>
      </dgm:t>
    </dgm:pt>
    <dgm:pt modelId="{7A4577AE-4F83-47E6-B8A3-75E4BEE96757}" type="parTrans" cxnId="{26AA55B7-C154-42BB-BB0C-4462986C883C}">
      <dgm:prSet/>
      <dgm:spPr/>
      <dgm:t>
        <a:bodyPr/>
        <a:lstStyle/>
        <a:p>
          <a:endParaRPr lang="en-GB"/>
        </a:p>
      </dgm:t>
    </dgm:pt>
    <dgm:pt modelId="{04D4F3CD-2DF6-4823-8646-C3365BA81749}" type="sibTrans" cxnId="{26AA55B7-C154-42BB-BB0C-4462986C883C}">
      <dgm:prSet/>
      <dgm:spPr/>
      <dgm:t>
        <a:bodyPr/>
        <a:lstStyle/>
        <a:p>
          <a:endParaRPr lang="en-GB"/>
        </a:p>
      </dgm:t>
    </dgm:pt>
    <dgm:pt modelId="{6BB7502A-02EA-4D42-A2CA-2DF1375A99BA}">
      <dgm:prSet custT="1"/>
      <dgm:spPr/>
      <dgm:t>
        <a:bodyPr/>
        <a:lstStyle/>
        <a:p>
          <a:pPr algn="ctr">
            <a:buFontTx/>
            <a:buNone/>
          </a:pPr>
          <a:r>
            <a:rPr lang="en-US" sz="2000" b="1" dirty="0"/>
            <a:t>Impunity and Mediocrity Technique or Argument</a:t>
          </a:r>
          <a:endParaRPr lang="en-GB" sz="2000" b="1" dirty="0"/>
        </a:p>
      </dgm:t>
    </dgm:pt>
    <dgm:pt modelId="{B200F25F-3B25-4488-8596-6CB745F42B7E}" type="parTrans" cxnId="{FF3D2E55-87BD-4EFF-855B-F81F94539933}">
      <dgm:prSet/>
      <dgm:spPr/>
      <dgm:t>
        <a:bodyPr/>
        <a:lstStyle/>
        <a:p>
          <a:endParaRPr lang="en-GB"/>
        </a:p>
      </dgm:t>
    </dgm:pt>
    <dgm:pt modelId="{36256E93-B4DE-490C-8AA0-8F0259B34B9E}" type="sibTrans" cxnId="{FF3D2E55-87BD-4EFF-855B-F81F94539933}">
      <dgm:prSet/>
      <dgm:spPr/>
      <dgm:t>
        <a:bodyPr/>
        <a:lstStyle/>
        <a:p>
          <a:endParaRPr lang="en-GB"/>
        </a:p>
      </dgm:t>
    </dgm:pt>
    <dgm:pt modelId="{7F729553-AC76-4026-A428-9B7EEF16FFF6}">
      <dgm:prSet/>
      <dgm:spPr/>
      <dgm:t>
        <a:bodyPr/>
        <a:lstStyle/>
        <a:p>
          <a:pPr>
            <a:buFont typeface="+mj-lt"/>
            <a:buAutoNum type="arabicParenR"/>
          </a:pPr>
          <a:r>
            <a:rPr lang="en-US" dirty="0"/>
            <a:t>Attempts to have numerous witnesses</a:t>
          </a:r>
          <a:endParaRPr lang="en-GB" dirty="0"/>
        </a:p>
      </dgm:t>
    </dgm:pt>
    <dgm:pt modelId="{115958DD-64EC-49C7-950A-3A3A73630BAC}" type="parTrans" cxnId="{25305567-5382-4754-B239-010017860BB0}">
      <dgm:prSet/>
      <dgm:spPr/>
      <dgm:t>
        <a:bodyPr/>
        <a:lstStyle/>
        <a:p>
          <a:endParaRPr lang="en-GB"/>
        </a:p>
      </dgm:t>
    </dgm:pt>
    <dgm:pt modelId="{ADF5743D-F3BB-429D-B867-2365060EF0CF}" type="sibTrans" cxnId="{25305567-5382-4754-B239-010017860BB0}">
      <dgm:prSet/>
      <dgm:spPr/>
      <dgm:t>
        <a:bodyPr/>
        <a:lstStyle/>
        <a:p>
          <a:endParaRPr lang="en-GB"/>
        </a:p>
      </dgm:t>
    </dgm:pt>
    <dgm:pt modelId="{F59353EE-7CAB-4B2F-8811-CBE9C9F50D64}">
      <dgm:prSet/>
      <dgm:spPr/>
      <dgm:t>
        <a:bodyPr/>
        <a:lstStyle/>
        <a:p>
          <a:pPr>
            <a:buFont typeface="+mj-lt"/>
            <a:buAutoNum type="arabicParenR"/>
          </a:pPr>
          <a:r>
            <a:rPr lang="en-GB" dirty="0"/>
            <a:t>A quantitative test in proving whether the election and the result were due</a:t>
          </a:r>
        </a:p>
      </dgm:t>
    </dgm:pt>
    <dgm:pt modelId="{E6597AB6-DA61-4B9B-8F59-C8D2FF3EC639}" type="parTrans" cxnId="{C3B41C68-A92B-4931-9F71-52C8827C5505}">
      <dgm:prSet/>
      <dgm:spPr/>
      <dgm:t>
        <a:bodyPr/>
        <a:lstStyle/>
        <a:p>
          <a:endParaRPr lang="en-GB"/>
        </a:p>
      </dgm:t>
    </dgm:pt>
    <dgm:pt modelId="{6BDCF1D2-3149-42E5-8DB1-FD2F73D7B55E}" type="sibTrans" cxnId="{C3B41C68-A92B-4931-9F71-52C8827C5505}">
      <dgm:prSet/>
      <dgm:spPr/>
      <dgm:t>
        <a:bodyPr/>
        <a:lstStyle/>
        <a:p>
          <a:endParaRPr lang="en-GB"/>
        </a:p>
      </dgm:t>
    </dgm:pt>
    <dgm:pt modelId="{6EDF2EA3-1FAF-4AFF-B612-4963FF498D31}">
      <dgm:prSet/>
      <dgm:spPr/>
      <dgm:t>
        <a:bodyPr/>
        <a:lstStyle/>
        <a:p>
          <a:pPr>
            <a:buFont typeface="+mj-lt"/>
            <a:buAutoNum type="arabicParenR"/>
          </a:pPr>
          <a:r>
            <a:rPr lang="en-US" dirty="0"/>
            <a:t>Higher standard of proof than on a balance of probabilities</a:t>
          </a:r>
          <a:endParaRPr lang="en-GB" dirty="0"/>
        </a:p>
      </dgm:t>
    </dgm:pt>
    <dgm:pt modelId="{F7C7447F-98FC-465D-8DDE-DB8178F7898A}" type="parTrans" cxnId="{78C6E11D-658B-4AF8-A17C-EC93014A4A0B}">
      <dgm:prSet/>
      <dgm:spPr/>
      <dgm:t>
        <a:bodyPr/>
        <a:lstStyle/>
        <a:p>
          <a:endParaRPr lang="en-GB"/>
        </a:p>
      </dgm:t>
    </dgm:pt>
    <dgm:pt modelId="{07ED12FB-F42C-4EFF-A275-BF5FDD5DACC9}" type="sibTrans" cxnId="{78C6E11D-658B-4AF8-A17C-EC93014A4A0B}">
      <dgm:prSet/>
      <dgm:spPr/>
      <dgm:t>
        <a:bodyPr/>
        <a:lstStyle/>
        <a:p>
          <a:endParaRPr lang="en-GB"/>
        </a:p>
      </dgm:t>
    </dgm:pt>
    <dgm:pt modelId="{751E09D0-57A7-4DFE-9D3A-D5A43419D725}" type="pres">
      <dgm:prSet presAssocID="{82E45164-2CB8-4C68-B317-56B25079AB8C}" presName="Name0" presStyleCnt="0">
        <dgm:presLayoutVars>
          <dgm:dir/>
          <dgm:animLvl val="lvl"/>
          <dgm:resizeHandles val="exact"/>
        </dgm:presLayoutVars>
      </dgm:prSet>
      <dgm:spPr/>
    </dgm:pt>
    <dgm:pt modelId="{EE9C9A62-89B5-4C59-B55C-1F093AE46647}" type="pres">
      <dgm:prSet presAssocID="{1E1D9E85-C546-40BD-A53C-0242A9389F24}" presName="linNode" presStyleCnt="0"/>
      <dgm:spPr/>
    </dgm:pt>
    <dgm:pt modelId="{4788647D-62D9-4977-8EEC-D133EE662081}" type="pres">
      <dgm:prSet presAssocID="{1E1D9E85-C546-40BD-A53C-0242A9389F24}" presName="parentText" presStyleLbl="node1" presStyleIdx="0" presStyleCnt="3" custScaleX="77821" custScaleY="42757">
        <dgm:presLayoutVars>
          <dgm:chMax val="1"/>
          <dgm:bulletEnabled val="1"/>
        </dgm:presLayoutVars>
      </dgm:prSet>
      <dgm:spPr/>
    </dgm:pt>
    <dgm:pt modelId="{69E33EAF-78C8-422F-B5BF-E27F92646DF3}" type="pres">
      <dgm:prSet presAssocID="{1E1D9E85-C546-40BD-A53C-0242A9389F24}" presName="descendantText" presStyleLbl="alignAccFollowNode1" presStyleIdx="0" presStyleCnt="3" custScaleX="115203" custScaleY="57459" custLinFactNeighborX="46773" custLinFactNeighborY="-7954">
        <dgm:presLayoutVars>
          <dgm:bulletEnabled val="1"/>
        </dgm:presLayoutVars>
      </dgm:prSet>
      <dgm:spPr/>
    </dgm:pt>
    <dgm:pt modelId="{615C5E77-4636-44FB-A8B9-0B8A0A043CA8}" type="pres">
      <dgm:prSet presAssocID="{04D4F3CD-2DF6-4823-8646-C3365BA81749}" presName="sp" presStyleCnt="0"/>
      <dgm:spPr/>
    </dgm:pt>
    <dgm:pt modelId="{6A91B961-3273-4A8A-9F98-049A8E40472E}" type="pres">
      <dgm:prSet presAssocID="{0DEC1507-3707-4317-A35E-9936C56657B0}" presName="linNode" presStyleCnt="0"/>
      <dgm:spPr/>
    </dgm:pt>
    <dgm:pt modelId="{4C0B78FA-ED32-4044-B25D-E9FC69A8EC0E}" type="pres">
      <dgm:prSet presAssocID="{0DEC1507-3707-4317-A35E-9936C56657B0}" presName="parentText" presStyleLbl="node1" presStyleIdx="1" presStyleCnt="3" custScaleX="140163">
        <dgm:presLayoutVars>
          <dgm:chMax val="1"/>
          <dgm:bulletEnabled val="1"/>
        </dgm:presLayoutVars>
      </dgm:prSet>
      <dgm:spPr/>
    </dgm:pt>
    <dgm:pt modelId="{ACAE0E3F-D51F-47F7-BCDF-1AFF9D894C69}" type="pres">
      <dgm:prSet presAssocID="{0DEC1507-3707-4317-A35E-9936C56657B0}" presName="descendantText" presStyleLbl="alignAccFollowNode1" presStyleIdx="1" presStyleCnt="3" custScaleX="183398">
        <dgm:presLayoutVars>
          <dgm:bulletEnabled val="1"/>
        </dgm:presLayoutVars>
      </dgm:prSet>
      <dgm:spPr/>
    </dgm:pt>
    <dgm:pt modelId="{5AEAE221-85A8-463E-89DC-34DF50BE9D95}" type="pres">
      <dgm:prSet presAssocID="{669E1362-BA03-4193-A318-2AE330717148}" presName="sp" presStyleCnt="0"/>
      <dgm:spPr/>
    </dgm:pt>
    <dgm:pt modelId="{59211AA3-6C62-4B3C-A155-610557AA0CCD}" type="pres">
      <dgm:prSet presAssocID="{ED4FD566-5EB7-42FA-9FAC-47061511947D}" presName="linNode" presStyleCnt="0"/>
      <dgm:spPr/>
    </dgm:pt>
    <dgm:pt modelId="{DE2FC42C-7679-43CB-B105-B6F697506188}" type="pres">
      <dgm:prSet presAssocID="{ED4FD566-5EB7-42FA-9FAC-47061511947D}" presName="parentText" presStyleLbl="node1" presStyleIdx="2" presStyleCnt="3" custScaleX="100486">
        <dgm:presLayoutVars>
          <dgm:chMax val="1"/>
          <dgm:bulletEnabled val="1"/>
        </dgm:presLayoutVars>
      </dgm:prSet>
      <dgm:spPr/>
    </dgm:pt>
    <dgm:pt modelId="{236F760F-D898-4DAF-87CD-6BD25B4B74E0}" type="pres">
      <dgm:prSet presAssocID="{ED4FD566-5EB7-42FA-9FAC-47061511947D}" presName="descendantText" presStyleLbl="alignAccFollowNode1" presStyleIdx="2" presStyleCnt="3" custScaleX="137595" custScaleY="124940">
        <dgm:presLayoutVars>
          <dgm:bulletEnabled val="1"/>
        </dgm:presLayoutVars>
      </dgm:prSet>
      <dgm:spPr/>
    </dgm:pt>
  </dgm:ptLst>
  <dgm:cxnLst>
    <dgm:cxn modelId="{6286DA07-92FD-4FCE-846B-086EFD5E1117}" type="presOf" srcId="{82E45164-2CB8-4C68-B317-56B25079AB8C}" destId="{751E09D0-57A7-4DFE-9D3A-D5A43419D725}" srcOrd="0" destOrd="0" presId="urn:microsoft.com/office/officeart/2005/8/layout/vList5"/>
    <dgm:cxn modelId="{30C78909-24E8-4FBB-992D-F472CBC0E407}" type="presOf" srcId="{7F729553-AC76-4026-A428-9B7EEF16FFF6}" destId="{ACAE0E3F-D51F-47F7-BCDF-1AFF9D894C69}" srcOrd="0" destOrd="1" presId="urn:microsoft.com/office/officeart/2005/8/layout/vList5"/>
    <dgm:cxn modelId="{BC0D7F0B-BB70-4AF3-9F80-769AEB15AC62}" srcId="{ED4FD566-5EB7-42FA-9FAC-47061511947D}" destId="{30644314-412A-45D3-823E-EE1E8842BFCD}" srcOrd="0" destOrd="0" parTransId="{88AC265E-9651-4077-90D9-6061131F0B5B}" sibTransId="{D1064D4D-BF54-463A-B1B5-88229156FB24}"/>
    <dgm:cxn modelId="{53B0BB0B-9AAE-4765-B17E-54FC33BA16F3}" type="presOf" srcId="{F59353EE-7CAB-4B2F-8811-CBE9C9F50D64}" destId="{236F760F-D898-4DAF-87CD-6BD25B4B74E0}" srcOrd="0" destOrd="1" presId="urn:microsoft.com/office/officeart/2005/8/layout/vList5"/>
    <dgm:cxn modelId="{5380C011-91C7-4D35-BC73-CE6BB4C709F7}" type="presOf" srcId="{1E1D9E85-C546-40BD-A53C-0242A9389F24}" destId="{4788647D-62D9-4977-8EEC-D133EE662081}" srcOrd="0" destOrd="0" presId="urn:microsoft.com/office/officeart/2005/8/layout/vList5"/>
    <dgm:cxn modelId="{78C6E11D-658B-4AF8-A17C-EC93014A4A0B}" srcId="{ED4FD566-5EB7-42FA-9FAC-47061511947D}" destId="{6EDF2EA3-1FAF-4AFF-B612-4963FF498D31}" srcOrd="2" destOrd="0" parTransId="{F7C7447F-98FC-465D-8DDE-DB8178F7898A}" sibTransId="{07ED12FB-F42C-4EFF-A275-BF5FDD5DACC9}"/>
    <dgm:cxn modelId="{72B53A26-BF4D-433B-AF03-36ADE73B0FD8}" srcId="{0DEC1507-3707-4317-A35E-9936C56657B0}" destId="{6643D86C-5690-417B-B517-4A3EA861B47E}" srcOrd="0" destOrd="0" parTransId="{65307461-0BE6-487E-AC08-81D81C135D1C}" sibTransId="{94678431-ABFC-4AFD-8A1E-9126C691B195}"/>
    <dgm:cxn modelId="{AAEAC25E-7C6B-48A2-8FD6-6680F14BE5D5}" type="presOf" srcId="{6BB7502A-02EA-4D42-A2CA-2DF1375A99BA}" destId="{69E33EAF-78C8-422F-B5BF-E27F92646DF3}" srcOrd="0" destOrd="0" presId="urn:microsoft.com/office/officeart/2005/8/layout/vList5"/>
    <dgm:cxn modelId="{A0951862-41EF-45F8-BA40-C30E02D5F5FD}" type="presOf" srcId="{6643D86C-5690-417B-B517-4A3EA861B47E}" destId="{ACAE0E3F-D51F-47F7-BCDF-1AFF9D894C69}" srcOrd="0" destOrd="0" presId="urn:microsoft.com/office/officeart/2005/8/layout/vList5"/>
    <dgm:cxn modelId="{25305567-5382-4754-B239-010017860BB0}" srcId="{0DEC1507-3707-4317-A35E-9936C56657B0}" destId="{7F729553-AC76-4026-A428-9B7EEF16FFF6}" srcOrd="1" destOrd="0" parTransId="{115958DD-64EC-49C7-950A-3A3A73630BAC}" sibTransId="{ADF5743D-F3BB-429D-B867-2365060EF0CF}"/>
    <dgm:cxn modelId="{C3B41C68-A92B-4931-9F71-52C8827C5505}" srcId="{ED4FD566-5EB7-42FA-9FAC-47061511947D}" destId="{F59353EE-7CAB-4B2F-8811-CBE9C9F50D64}" srcOrd="1" destOrd="0" parTransId="{E6597AB6-DA61-4B9B-8F59-C8D2FF3EC639}" sibTransId="{6BDCF1D2-3149-42E5-8DB1-FD2F73D7B55E}"/>
    <dgm:cxn modelId="{FF3D2E55-87BD-4EFF-855B-F81F94539933}" srcId="{1E1D9E85-C546-40BD-A53C-0242A9389F24}" destId="{6BB7502A-02EA-4D42-A2CA-2DF1375A99BA}" srcOrd="0" destOrd="0" parTransId="{B200F25F-3B25-4488-8596-6CB745F42B7E}" sibTransId="{36256E93-B4DE-490C-8AA0-8F0259B34B9E}"/>
    <dgm:cxn modelId="{CCAA317B-F35F-4C99-B29E-23480ECB16B7}" srcId="{82E45164-2CB8-4C68-B317-56B25079AB8C}" destId="{ED4FD566-5EB7-42FA-9FAC-47061511947D}" srcOrd="2" destOrd="0" parTransId="{682191A3-69DF-4640-AF0C-1F760F6A471F}" sibTransId="{A81F620C-0AB8-4A1B-9592-9C74BD350B2F}"/>
    <dgm:cxn modelId="{A86C24A6-C3CD-4855-9E53-D05F339BB34B}" type="presOf" srcId="{0DEC1507-3707-4317-A35E-9936C56657B0}" destId="{4C0B78FA-ED32-4044-B25D-E9FC69A8EC0E}" srcOrd="0" destOrd="0" presId="urn:microsoft.com/office/officeart/2005/8/layout/vList5"/>
    <dgm:cxn modelId="{26AA55B7-C154-42BB-BB0C-4462986C883C}" srcId="{82E45164-2CB8-4C68-B317-56B25079AB8C}" destId="{1E1D9E85-C546-40BD-A53C-0242A9389F24}" srcOrd="0" destOrd="0" parTransId="{7A4577AE-4F83-47E6-B8A3-75E4BEE96757}" sibTransId="{04D4F3CD-2DF6-4823-8646-C3365BA81749}"/>
    <dgm:cxn modelId="{65A84DC9-2365-4082-9ED9-7514D96EEBF2}" type="presOf" srcId="{6EDF2EA3-1FAF-4AFF-B612-4963FF498D31}" destId="{236F760F-D898-4DAF-87CD-6BD25B4B74E0}" srcOrd="0" destOrd="2" presId="urn:microsoft.com/office/officeart/2005/8/layout/vList5"/>
    <dgm:cxn modelId="{81797ACC-284C-4C43-9810-C9B279C05764}" type="presOf" srcId="{ED4FD566-5EB7-42FA-9FAC-47061511947D}" destId="{DE2FC42C-7679-43CB-B105-B6F697506188}" srcOrd="0" destOrd="0" presId="urn:microsoft.com/office/officeart/2005/8/layout/vList5"/>
    <dgm:cxn modelId="{B333F9F2-8767-4111-880A-87EC0E8F3DAE}" type="presOf" srcId="{30644314-412A-45D3-823E-EE1E8842BFCD}" destId="{236F760F-D898-4DAF-87CD-6BD25B4B74E0}" srcOrd="0" destOrd="0" presId="urn:microsoft.com/office/officeart/2005/8/layout/vList5"/>
    <dgm:cxn modelId="{568848FA-D7A1-4A0A-B137-57EEDC2341A2}" srcId="{82E45164-2CB8-4C68-B317-56B25079AB8C}" destId="{0DEC1507-3707-4317-A35E-9936C56657B0}" srcOrd="1" destOrd="0" parTransId="{E7FD0E89-B03A-4F19-90B9-F69DAA67744C}" sibTransId="{669E1362-BA03-4193-A318-2AE330717148}"/>
    <dgm:cxn modelId="{71DF561B-2551-4229-8073-0C109F9C6D49}" type="presParOf" srcId="{751E09D0-57A7-4DFE-9D3A-D5A43419D725}" destId="{EE9C9A62-89B5-4C59-B55C-1F093AE46647}" srcOrd="0" destOrd="0" presId="urn:microsoft.com/office/officeart/2005/8/layout/vList5"/>
    <dgm:cxn modelId="{F4969258-5B35-4DD1-8988-0EF88915156A}" type="presParOf" srcId="{EE9C9A62-89B5-4C59-B55C-1F093AE46647}" destId="{4788647D-62D9-4977-8EEC-D133EE662081}" srcOrd="0" destOrd="0" presId="urn:microsoft.com/office/officeart/2005/8/layout/vList5"/>
    <dgm:cxn modelId="{1F62A1FD-F818-46FA-B43F-54E503306D50}" type="presParOf" srcId="{EE9C9A62-89B5-4C59-B55C-1F093AE46647}" destId="{69E33EAF-78C8-422F-B5BF-E27F92646DF3}" srcOrd="1" destOrd="0" presId="urn:microsoft.com/office/officeart/2005/8/layout/vList5"/>
    <dgm:cxn modelId="{AAB503AD-C280-49B5-BECB-E7CB60229ABD}" type="presParOf" srcId="{751E09D0-57A7-4DFE-9D3A-D5A43419D725}" destId="{615C5E77-4636-44FB-A8B9-0B8A0A043CA8}" srcOrd="1" destOrd="0" presId="urn:microsoft.com/office/officeart/2005/8/layout/vList5"/>
    <dgm:cxn modelId="{18B7013C-4352-411D-9573-40FBF8D6861D}" type="presParOf" srcId="{751E09D0-57A7-4DFE-9D3A-D5A43419D725}" destId="{6A91B961-3273-4A8A-9F98-049A8E40472E}" srcOrd="2" destOrd="0" presId="urn:microsoft.com/office/officeart/2005/8/layout/vList5"/>
    <dgm:cxn modelId="{C0035F68-E722-4D72-9BAC-5FC850110475}" type="presParOf" srcId="{6A91B961-3273-4A8A-9F98-049A8E40472E}" destId="{4C0B78FA-ED32-4044-B25D-E9FC69A8EC0E}" srcOrd="0" destOrd="0" presId="urn:microsoft.com/office/officeart/2005/8/layout/vList5"/>
    <dgm:cxn modelId="{1E5896D7-DFE2-4BC9-8363-A832EA3DA9C4}" type="presParOf" srcId="{6A91B961-3273-4A8A-9F98-049A8E40472E}" destId="{ACAE0E3F-D51F-47F7-BCDF-1AFF9D894C69}" srcOrd="1" destOrd="0" presId="urn:microsoft.com/office/officeart/2005/8/layout/vList5"/>
    <dgm:cxn modelId="{9B538C4B-770F-4B0A-BFBC-B3695CFBF4A3}" type="presParOf" srcId="{751E09D0-57A7-4DFE-9D3A-D5A43419D725}" destId="{5AEAE221-85A8-463E-89DC-34DF50BE9D95}" srcOrd="3" destOrd="0" presId="urn:microsoft.com/office/officeart/2005/8/layout/vList5"/>
    <dgm:cxn modelId="{02A76ED8-5CB0-4131-B8A4-E973325E6535}" type="presParOf" srcId="{751E09D0-57A7-4DFE-9D3A-D5A43419D725}" destId="{59211AA3-6C62-4B3C-A155-610557AA0CCD}" srcOrd="4" destOrd="0" presId="urn:microsoft.com/office/officeart/2005/8/layout/vList5"/>
    <dgm:cxn modelId="{8766D436-E3EC-42A3-849B-34EA3E6C242A}" type="presParOf" srcId="{59211AA3-6C62-4B3C-A155-610557AA0CCD}" destId="{DE2FC42C-7679-43CB-B105-B6F697506188}" srcOrd="0" destOrd="0" presId="urn:microsoft.com/office/officeart/2005/8/layout/vList5"/>
    <dgm:cxn modelId="{EA759362-D3A9-44B9-B5DE-197229580D8E}" type="presParOf" srcId="{59211AA3-6C62-4B3C-A155-610557AA0CCD}" destId="{236F760F-D898-4DAF-87CD-6BD25B4B74E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DB68FDA6-0EE7-402C-87BD-40B4CBEF96F6}" type="doc">
      <dgm:prSet loTypeId="urn:microsoft.com/office/officeart/2005/8/layout/hList1" loCatId="list" qsTypeId="urn:microsoft.com/office/officeart/2005/8/quickstyle/3d1" qsCatId="3D" csTypeId="urn:microsoft.com/office/officeart/2005/8/colors/colorful2" csCatId="colorful" phldr="1"/>
      <dgm:spPr/>
      <dgm:t>
        <a:bodyPr/>
        <a:lstStyle/>
        <a:p>
          <a:endParaRPr lang="en-GB"/>
        </a:p>
      </dgm:t>
    </dgm:pt>
    <dgm:pt modelId="{1D3CB325-52BA-45BF-B396-3AB3DCE057BE}">
      <dgm:prSet phldrT="[Text]" custT="1"/>
      <dgm:spPr/>
      <dgm:t>
        <a:bodyPr/>
        <a:lstStyle/>
        <a:p>
          <a:r>
            <a:rPr lang="en-US" sz="2000" dirty="0"/>
            <a:t>Battle Line</a:t>
          </a:r>
          <a:endParaRPr lang="en-GB" sz="2000" dirty="0"/>
        </a:p>
      </dgm:t>
    </dgm:pt>
    <dgm:pt modelId="{1C632081-2DC5-49EE-915A-2B9594A8EEBC}" type="parTrans" cxnId="{D2B3850B-F38B-46BD-B3E1-B4BB72964450}">
      <dgm:prSet/>
      <dgm:spPr/>
      <dgm:t>
        <a:bodyPr/>
        <a:lstStyle/>
        <a:p>
          <a:endParaRPr lang="en-GB"/>
        </a:p>
      </dgm:t>
    </dgm:pt>
    <dgm:pt modelId="{895862FD-84D7-4513-9B74-66549B4FDC42}" type="sibTrans" cxnId="{D2B3850B-F38B-46BD-B3E1-B4BB72964450}">
      <dgm:prSet/>
      <dgm:spPr/>
      <dgm:t>
        <a:bodyPr/>
        <a:lstStyle/>
        <a:p>
          <a:endParaRPr lang="en-GB"/>
        </a:p>
      </dgm:t>
    </dgm:pt>
    <dgm:pt modelId="{1ADDA6B3-C171-41E9-B2EA-C8EB0FD29DAE}">
      <dgm:prSet phldrT="[Text]"/>
      <dgm:spPr/>
      <dgm:t>
        <a:bodyPr/>
        <a:lstStyle/>
        <a:p>
          <a:r>
            <a:rPr lang="en-GB" b="0" dirty="0"/>
            <a:t>Regularity and Substance v Irregularity</a:t>
          </a:r>
          <a:endParaRPr lang="en-GB" dirty="0"/>
        </a:p>
      </dgm:t>
    </dgm:pt>
    <dgm:pt modelId="{1BE0D736-73D8-4E2D-9C8A-5FF7DED262CE}" type="parTrans" cxnId="{C9A40C9F-4640-4443-B071-B002FF4227EB}">
      <dgm:prSet/>
      <dgm:spPr/>
      <dgm:t>
        <a:bodyPr/>
        <a:lstStyle/>
        <a:p>
          <a:endParaRPr lang="en-GB"/>
        </a:p>
      </dgm:t>
    </dgm:pt>
    <dgm:pt modelId="{E964F5D4-9334-4A2F-880A-A61739792334}" type="sibTrans" cxnId="{C9A40C9F-4640-4443-B071-B002FF4227EB}">
      <dgm:prSet/>
      <dgm:spPr/>
      <dgm:t>
        <a:bodyPr/>
        <a:lstStyle/>
        <a:p>
          <a:endParaRPr lang="en-GB"/>
        </a:p>
      </dgm:t>
    </dgm:pt>
    <dgm:pt modelId="{4C4526BE-9A57-4F9A-80FC-A5A784EF0C14}">
      <dgm:prSet phldrT="[Text]" custT="1"/>
      <dgm:spPr/>
      <dgm:t>
        <a:bodyPr/>
        <a:lstStyle/>
        <a:p>
          <a:pPr algn="l">
            <a:buFontTx/>
            <a:buNone/>
          </a:pPr>
          <a:r>
            <a:rPr lang="en-US" sz="2000" b="0" dirty="0"/>
            <a:t>Impunity and Mediocrity Technique or Argument</a:t>
          </a:r>
          <a:endParaRPr lang="en-GB" sz="2000" b="0" dirty="0"/>
        </a:p>
      </dgm:t>
    </dgm:pt>
    <dgm:pt modelId="{1C532CA8-6586-4216-BE69-35F0E37CA46A}" type="parTrans" cxnId="{A6852C9E-FEF6-4040-98B5-41DDC566AB72}">
      <dgm:prSet/>
      <dgm:spPr/>
      <dgm:t>
        <a:bodyPr/>
        <a:lstStyle/>
        <a:p>
          <a:endParaRPr lang="en-GB"/>
        </a:p>
      </dgm:t>
    </dgm:pt>
    <dgm:pt modelId="{584110DC-0C8D-43D3-B1E9-D44C89A06285}" type="sibTrans" cxnId="{A6852C9E-FEF6-4040-98B5-41DDC566AB72}">
      <dgm:prSet/>
      <dgm:spPr/>
      <dgm:t>
        <a:bodyPr/>
        <a:lstStyle/>
        <a:p>
          <a:endParaRPr lang="en-GB"/>
        </a:p>
      </dgm:t>
    </dgm:pt>
    <dgm:pt modelId="{30F4754F-3285-407B-A28C-922B6AA5F7D7}">
      <dgm:prSet phldrT="[Text]"/>
      <dgm:spPr/>
      <dgm:t>
        <a:bodyPr/>
        <a:lstStyle/>
        <a:p>
          <a:pPr>
            <a:buFont typeface="+mj-lt"/>
            <a:buAutoNum type="arabicPeriod"/>
          </a:pPr>
          <a:r>
            <a:rPr lang="en-US" dirty="0"/>
            <a:t> Do not allow non-pleaded matters</a:t>
          </a:r>
          <a:endParaRPr lang="en-GB" dirty="0"/>
        </a:p>
      </dgm:t>
    </dgm:pt>
    <dgm:pt modelId="{14C9375A-B53A-477B-B6F9-D6132A4AB1CD}" type="parTrans" cxnId="{A94E36A6-32AB-4206-9C85-0430D979CC63}">
      <dgm:prSet/>
      <dgm:spPr/>
      <dgm:t>
        <a:bodyPr/>
        <a:lstStyle/>
        <a:p>
          <a:endParaRPr lang="en-GB"/>
        </a:p>
      </dgm:t>
    </dgm:pt>
    <dgm:pt modelId="{9196AFA0-D583-4D52-8EEA-5B6B26352D50}" type="sibTrans" cxnId="{A94E36A6-32AB-4206-9C85-0430D979CC63}">
      <dgm:prSet/>
      <dgm:spPr/>
      <dgm:t>
        <a:bodyPr/>
        <a:lstStyle/>
        <a:p>
          <a:endParaRPr lang="en-GB"/>
        </a:p>
      </dgm:t>
    </dgm:pt>
    <dgm:pt modelId="{1A0D8A70-FF98-4C1A-AE80-FF6A62E409CB}">
      <dgm:prSet phldrT="[Text]" custT="1"/>
      <dgm:spPr/>
      <dgm:t>
        <a:bodyPr/>
        <a:lstStyle/>
        <a:p>
          <a:r>
            <a:rPr lang="en-US" sz="2000" dirty="0"/>
            <a:t>Court’s Response</a:t>
          </a:r>
          <a:endParaRPr lang="en-GB" sz="2000" dirty="0"/>
        </a:p>
      </dgm:t>
    </dgm:pt>
    <dgm:pt modelId="{713E8B40-0EBF-4059-B49B-E013DE9DAFA6}" type="parTrans" cxnId="{7BDCFC2B-7F8F-4DAE-ABD5-C2E3804770E4}">
      <dgm:prSet/>
      <dgm:spPr/>
      <dgm:t>
        <a:bodyPr/>
        <a:lstStyle/>
        <a:p>
          <a:endParaRPr lang="en-GB"/>
        </a:p>
      </dgm:t>
    </dgm:pt>
    <dgm:pt modelId="{1C424FCD-3E05-47BD-9D2D-7DBF86FA2C20}" type="sibTrans" cxnId="{7BDCFC2B-7F8F-4DAE-ABD5-C2E3804770E4}">
      <dgm:prSet/>
      <dgm:spPr/>
      <dgm:t>
        <a:bodyPr/>
        <a:lstStyle/>
        <a:p>
          <a:endParaRPr lang="en-GB"/>
        </a:p>
      </dgm:t>
    </dgm:pt>
    <dgm:pt modelId="{905C3D0B-D6BC-4DF6-B7EE-43FD1664D8DB}">
      <dgm:prSet phldrT="[Text]"/>
      <dgm:spPr/>
      <dgm:t>
        <a:bodyPr/>
        <a:lstStyle/>
        <a:p>
          <a:r>
            <a:rPr lang="en-US" dirty="0"/>
            <a:t>Distinguished general cases based on a petition and a Constitutional referral and do not frame embarrassing grounds</a:t>
          </a:r>
          <a:endParaRPr lang="en-GB" dirty="0"/>
        </a:p>
      </dgm:t>
    </dgm:pt>
    <dgm:pt modelId="{AEA5312F-01A5-4385-BCA6-DC4D3620985B}" type="parTrans" cxnId="{8BF46D20-001C-445F-859A-F58A663DAEAB}">
      <dgm:prSet/>
      <dgm:spPr/>
      <dgm:t>
        <a:bodyPr/>
        <a:lstStyle/>
        <a:p>
          <a:endParaRPr lang="en-GB"/>
        </a:p>
      </dgm:t>
    </dgm:pt>
    <dgm:pt modelId="{C6B963A5-DC46-43D7-B1FA-2E49091016CE}" type="sibTrans" cxnId="{8BF46D20-001C-445F-859A-F58A663DAEAB}">
      <dgm:prSet/>
      <dgm:spPr/>
      <dgm:t>
        <a:bodyPr/>
        <a:lstStyle/>
        <a:p>
          <a:endParaRPr lang="en-GB"/>
        </a:p>
      </dgm:t>
    </dgm:pt>
    <dgm:pt modelId="{2C634660-A433-4826-B918-8F86AB0F9985}">
      <dgm:prSet/>
      <dgm:spPr/>
      <dgm:t>
        <a:bodyPr/>
        <a:lstStyle/>
        <a:p>
          <a:pPr>
            <a:buFont typeface="+mj-lt"/>
            <a:buAutoNum type="arabicPeriod"/>
          </a:pPr>
          <a:r>
            <a:rPr lang="en-US" dirty="0"/>
            <a:t>Lean for the methodological convenience of the Commission</a:t>
          </a:r>
          <a:endParaRPr lang="en-GB" dirty="0"/>
        </a:p>
      </dgm:t>
    </dgm:pt>
    <dgm:pt modelId="{69136870-1E42-4B33-A1EF-AB153FE8BEAE}" type="parTrans" cxnId="{CBA07FDD-0D89-4257-A11F-20A7F488AEF0}">
      <dgm:prSet/>
      <dgm:spPr/>
      <dgm:t>
        <a:bodyPr/>
        <a:lstStyle/>
        <a:p>
          <a:endParaRPr lang="en-GB"/>
        </a:p>
      </dgm:t>
    </dgm:pt>
    <dgm:pt modelId="{1F1F5F2F-147A-436F-8260-921C45A6614F}" type="sibTrans" cxnId="{CBA07FDD-0D89-4257-A11F-20A7F488AEF0}">
      <dgm:prSet/>
      <dgm:spPr/>
      <dgm:t>
        <a:bodyPr/>
        <a:lstStyle/>
        <a:p>
          <a:endParaRPr lang="en-GB"/>
        </a:p>
      </dgm:t>
    </dgm:pt>
    <dgm:pt modelId="{F3B326F7-0419-4D97-8F66-52AD743C63DC}">
      <dgm:prSet/>
      <dgm:spPr/>
      <dgm:t>
        <a:bodyPr/>
        <a:lstStyle/>
        <a:p>
          <a:pPr>
            <a:buFont typeface="+mj-lt"/>
            <a:buAutoNum type="arabicPeriod"/>
          </a:pPr>
          <a:r>
            <a:rPr lang="en-US" dirty="0"/>
            <a:t>Use of materials not prescribed by the law was acceptable as long as they served the purpose</a:t>
          </a:r>
          <a:endParaRPr lang="en-GB" dirty="0"/>
        </a:p>
      </dgm:t>
    </dgm:pt>
    <dgm:pt modelId="{19261285-3B22-4447-A767-62F99E883F76}" type="parTrans" cxnId="{26EE3048-EE9B-4906-84D7-7FA2B2C2EC4A}">
      <dgm:prSet/>
      <dgm:spPr/>
      <dgm:t>
        <a:bodyPr/>
        <a:lstStyle/>
        <a:p>
          <a:endParaRPr lang="en-GB"/>
        </a:p>
      </dgm:t>
    </dgm:pt>
    <dgm:pt modelId="{A2DBA804-B659-4DAD-B5FF-F7A7608CECDE}" type="sibTrans" cxnId="{26EE3048-EE9B-4906-84D7-7FA2B2C2EC4A}">
      <dgm:prSet/>
      <dgm:spPr/>
      <dgm:t>
        <a:bodyPr/>
        <a:lstStyle/>
        <a:p>
          <a:endParaRPr lang="en-GB"/>
        </a:p>
      </dgm:t>
    </dgm:pt>
    <dgm:pt modelId="{DF1AAA72-9B87-4CDF-9A50-63D82FFA519C}">
      <dgm:prSet/>
      <dgm:spPr/>
      <dgm:t>
        <a:bodyPr/>
        <a:lstStyle/>
        <a:p>
          <a:pPr>
            <a:buFont typeface="+mj-lt"/>
            <a:buAutoNum type="arabicPeriod"/>
          </a:pPr>
          <a:r>
            <a:rPr lang="en-US" dirty="0"/>
            <a:t>Acting</a:t>
          </a:r>
          <a:r>
            <a:rPr lang="en-GB" dirty="0"/>
            <a:t> without regard to the propriety of authority is acceptable</a:t>
          </a:r>
        </a:p>
      </dgm:t>
    </dgm:pt>
    <dgm:pt modelId="{D153B8F2-BCBF-4820-A97A-9DC724C817AC}" type="parTrans" cxnId="{692969EE-CA3C-4508-999A-672B7AEECDE6}">
      <dgm:prSet/>
      <dgm:spPr/>
      <dgm:t>
        <a:bodyPr/>
        <a:lstStyle/>
        <a:p>
          <a:endParaRPr lang="en-GB"/>
        </a:p>
      </dgm:t>
    </dgm:pt>
    <dgm:pt modelId="{9E9C5D97-7CF2-4484-B346-C5EC32ED877F}" type="sibTrans" cxnId="{692969EE-CA3C-4508-999A-672B7AEECDE6}">
      <dgm:prSet/>
      <dgm:spPr/>
      <dgm:t>
        <a:bodyPr/>
        <a:lstStyle/>
        <a:p>
          <a:endParaRPr lang="en-GB"/>
        </a:p>
      </dgm:t>
    </dgm:pt>
    <dgm:pt modelId="{FC82D86C-1BFF-4600-97D8-7B736AA8E371}">
      <dgm:prSet/>
      <dgm:spPr/>
      <dgm:t>
        <a:bodyPr/>
        <a:lstStyle/>
        <a:p>
          <a:pPr>
            <a:buFont typeface="+mj-lt"/>
            <a:buAutoNum type="arabicPeriod"/>
          </a:pPr>
          <a:r>
            <a:rPr lang="en-US" dirty="0"/>
            <a:t>Stick with </a:t>
          </a:r>
          <a:r>
            <a:rPr lang="en-GB" dirty="0"/>
            <a:t>precedent despite a previous  judicial error to interpret the requirement of the “majority” of votes</a:t>
          </a:r>
        </a:p>
      </dgm:t>
    </dgm:pt>
    <dgm:pt modelId="{17E4521B-E6CB-48A6-9619-CFA30F0B1584}" type="parTrans" cxnId="{F7D4AA43-4FB1-422D-BC47-EC706165B47E}">
      <dgm:prSet/>
      <dgm:spPr/>
      <dgm:t>
        <a:bodyPr/>
        <a:lstStyle/>
        <a:p>
          <a:endParaRPr lang="en-GB"/>
        </a:p>
      </dgm:t>
    </dgm:pt>
    <dgm:pt modelId="{FD0B5B7A-9C10-4A79-A1D0-20C8C18A675B}" type="sibTrans" cxnId="{F7D4AA43-4FB1-422D-BC47-EC706165B47E}">
      <dgm:prSet/>
      <dgm:spPr/>
      <dgm:t>
        <a:bodyPr/>
        <a:lstStyle/>
        <a:p>
          <a:endParaRPr lang="en-GB"/>
        </a:p>
      </dgm:t>
    </dgm:pt>
    <dgm:pt modelId="{07654B4F-F82D-4D0C-8E99-39A712646549}">
      <dgm:prSet/>
      <dgm:spPr/>
      <dgm:t>
        <a:bodyPr/>
        <a:lstStyle/>
        <a:p>
          <a:r>
            <a:rPr lang="en-US" dirty="0"/>
            <a:t>Provided the rationales of 90 to 94 of the PPE Act: Transparency, and accountability</a:t>
          </a:r>
        </a:p>
      </dgm:t>
    </dgm:pt>
    <dgm:pt modelId="{61979333-18F9-45BE-9B54-30E3343A9617}" type="parTrans" cxnId="{3811C9AE-AE9A-40B6-ABFD-CCA7FD3423A0}">
      <dgm:prSet/>
      <dgm:spPr/>
      <dgm:t>
        <a:bodyPr/>
        <a:lstStyle/>
        <a:p>
          <a:endParaRPr lang="en-GB"/>
        </a:p>
      </dgm:t>
    </dgm:pt>
    <dgm:pt modelId="{EECD3D1A-CFE7-4C91-AE89-47AA4F86BC8A}" type="sibTrans" cxnId="{3811C9AE-AE9A-40B6-ABFD-CCA7FD3423A0}">
      <dgm:prSet/>
      <dgm:spPr/>
      <dgm:t>
        <a:bodyPr/>
        <a:lstStyle/>
        <a:p>
          <a:endParaRPr lang="en-GB"/>
        </a:p>
      </dgm:t>
    </dgm:pt>
    <dgm:pt modelId="{EFE56A68-8CB8-411D-BEAD-8405CC128B92}">
      <dgm:prSet/>
      <dgm:spPr/>
      <dgm:t>
        <a:bodyPr/>
        <a:lstStyle/>
        <a:p>
          <a:r>
            <a:rPr lang="en-US" dirty="0"/>
            <a:t>Held that altering prescribed materials is unlawful , gross irregularity, or irregular</a:t>
          </a:r>
        </a:p>
      </dgm:t>
    </dgm:pt>
    <dgm:pt modelId="{ECFDB5A4-C28D-4FCC-BB9E-1FF16FC73102}" type="parTrans" cxnId="{CC9BA79A-7B1F-43A3-BE07-B8EB49357F59}">
      <dgm:prSet/>
      <dgm:spPr/>
      <dgm:t>
        <a:bodyPr/>
        <a:lstStyle/>
        <a:p>
          <a:endParaRPr lang="en-GB"/>
        </a:p>
      </dgm:t>
    </dgm:pt>
    <dgm:pt modelId="{930D464A-8178-4B23-8E07-16A3B5019012}" type="sibTrans" cxnId="{CC9BA79A-7B1F-43A3-BE07-B8EB49357F59}">
      <dgm:prSet/>
      <dgm:spPr/>
      <dgm:t>
        <a:bodyPr/>
        <a:lstStyle/>
        <a:p>
          <a:endParaRPr lang="en-GB"/>
        </a:p>
      </dgm:t>
    </dgm:pt>
    <dgm:pt modelId="{572B83E0-DD8E-4191-AF99-2BBD1C7A325B}">
      <dgm:prSet/>
      <dgm:spPr/>
      <dgm:t>
        <a:bodyPr/>
        <a:lstStyle/>
        <a:p>
          <a:r>
            <a:rPr lang="en-GB" dirty="0"/>
            <a:t>Stressed that only the Legislature can change the structures in the electoral system</a:t>
          </a:r>
        </a:p>
      </dgm:t>
    </dgm:pt>
    <dgm:pt modelId="{FDDA0FCC-C5F9-48CB-A290-139E1B76D70E}" type="parTrans" cxnId="{DFA4FE95-9D55-4996-9DFE-C08EBBB9C5F2}">
      <dgm:prSet/>
      <dgm:spPr/>
      <dgm:t>
        <a:bodyPr/>
        <a:lstStyle/>
        <a:p>
          <a:endParaRPr lang="en-GB"/>
        </a:p>
      </dgm:t>
    </dgm:pt>
    <dgm:pt modelId="{8D3468D5-1512-41C3-8079-A51DE7CBE218}" type="sibTrans" cxnId="{DFA4FE95-9D55-4996-9DFE-C08EBBB9C5F2}">
      <dgm:prSet/>
      <dgm:spPr/>
      <dgm:t>
        <a:bodyPr/>
        <a:lstStyle/>
        <a:p>
          <a:endParaRPr lang="en-GB"/>
        </a:p>
      </dgm:t>
    </dgm:pt>
    <dgm:pt modelId="{7C0E47DC-1E17-45D8-8DB5-903175CCEB56}">
      <dgm:prSet/>
      <dgm:spPr/>
      <dgm:t>
        <a:bodyPr/>
        <a:lstStyle/>
        <a:p>
          <a:r>
            <a:rPr lang="en-GB" dirty="0"/>
            <a:t>Departed from </a:t>
          </a:r>
          <a:r>
            <a:rPr lang="en-GB" i="1" dirty="0"/>
            <a:t>Gwanda Chakuamba v Attorney General</a:t>
          </a:r>
          <a:r>
            <a:rPr lang="en-GB" dirty="0"/>
            <a:t> to hold that majority should mean  50% + 1 vote</a:t>
          </a:r>
        </a:p>
      </dgm:t>
    </dgm:pt>
    <dgm:pt modelId="{A80867F4-8426-4668-B806-BEBBA6CC9554}" type="parTrans" cxnId="{B89FD043-35A3-4B18-8BEE-0256444CBF3F}">
      <dgm:prSet/>
      <dgm:spPr/>
      <dgm:t>
        <a:bodyPr/>
        <a:lstStyle/>
        <a:p>
          <a:endParaRPr lang="en-GB"/>
        </a:p>
      </dgm:t>
    </dgm:pt>
    <dgm:pt modelId="{78546B77-9658-4C06-9D9B-1C0E95ADA41E}" type="sibTrans" cxnId="{B89FD043-35A3-4B18-8BEE-0256444CBF3F}">
      <dgm:prSet/>
      <dgm:spPr/>
      <dgm:t>
        <a:bodyPr/>
        <a:lstStyle/>
        <a:p>
          <a:endParaRPr lang="en-GB"/>
        </a:p>
      </dgm:t>
    </dgm:pt>
    <dgm:pt modelId="{5C129A64-0BCB-4808-8ED3-933BDF9BBA32}" type="pres">
      <dgm:prSet presAssocID="{DB68FDA6-0EE7-402C-87BD-40B4CBEF96F6}" presName="Name0" presStyleCnt="0">
        <dgm:presLayoutVars>
          <dgm:dir/>
          <dgm:animLvl val="lvl"/>
          <dgm:resizeHandles val="exact"/>
        </dgm:presLayoutVars>
      </dgm:prSet>
      <dgm:spPr/>
    </dgm:pt>
    <dgm:pt modelId="{2347E841-4149-4A41-8B23-BBC93F27E18C}" type="pres">
      <dgm:prSet presAssocID="{1D3CB325-52BA-45BF-B396-3AB3DCE057BE}" presName="composite" presStyleCnt="0"/>
      <dgm:spPr/>
    </dgm:pt>
    <dgm:pt modelId="{4FDF7402-329E-4B25-ACBF-9F6ADAADFE5A}" type="pres">
      <dgm:prSet presAssocID="{1D3CB325-52BA-45BF-B396-3AB3DCE057BE}" presName="parTx" presStyleLbl="alignNode1" presStyleIdx="0" presStyleCnt="3" custScaleX="42899">
        <dgm:presLayoutVars>
          <dgm:chMax val="0"/>
          <dgm:chPref val="0"/>
          <dgm:bulletEnabled val="1"/>
        </dgm:presLayoutVars>
      </dgm:prSet>
      <dgm:spPr/>
    </dgm:pt>
    <dgm:pt modelId="{A363B202-2A16-467A-AEC9-95FE46E570DC}" type="pres">
      <dgm:prSet presAssocID="{1D3CB325-52BA-45BF-B396-3AB3DCE057BE}" presName="desTx" presStyleLbl="alignAccFollowNode1" presStyleIdx="0" presStyleCnt="3" custScaleX="42841" custLinFactNeighborX="-20110" custLinFactNeighborY="-581">
        <dgm:presLayoutVars>
          <dgm:bulletEnabled val="1"/>
        </dgm:presLayoutVars>
      </dgm:prSet>
      <dgm:spPr/>
    </dgm:pt>
    <dgm:pt modelId="{2EE2EE48-7CC5-40BA-B1BD-82135D1AE156}" type="pres">
      <dgm:prSet presAssocID="{895862FD-84D7-4513-9B74-66549B4FDC42}" presName="space" presStyleCnt="0"/>
      <dgm:spPr/>
    </dgm:pt>
    <dgm:pt modelId="{4BA5D322-4405-4185-993C-0CF6E37ABC20}" type="pres">
      <dgm:prSet presAssocID="{4C4526BE-9A57-4F9A-80FC-A5A784EF0C14}" presName="composite" presStyleCnt="0"/>
      <dgm:spPr/>
    </dgm:pt>
    <dgm:pt modelId="{346D488F-501B-406B-99B4-E2972CB8D7BF}" type="pres">
      <dgm:prSet presAssocID="{4C4526BE-9A57-4F9A-80FC-A5A784EF0C14}" presName="parTx" presStyleLbl="alignNode1" presStyleIdx="1" presStyleCnt="3">
        <dgm:presLayoutVars>
          <dgm:chMax val="0"/>
          <dgm:chPref val="0"/>
          <dgm:bulletEnabled val="1"/>
        </dgm:presLayoutVars>
      </dgm:prSet>
      <dgm:spPr/>
    </dgm:pt>
    <dgm:pt modelId="{508D5728-427A-4392-88F3-90AEB7C91550}" type="pres">
      <dgm:prSet presAssocID="{4C4526BE-9A57-4F9A-80FC-A5A784EF0C14}" presName="desTx" presStyleLbl="alignAccFollowNode1" presStyleIdx="1" presStyleCnt="3">
        <dgm:presLayoutVars>
          <dgm:bulletEnabled val="1"/>
        </dgm:presLayoutVars>
      </dgm:prSet>
      <dgm:spPr/>
    </dgm:pt>
    <dgm:pt modelId="{21AFF505-0386-4F8C-91CD-4A6555DB33F4}" type="pres">
      <dgm:prSet presAssocID="{584110DC-0C8D-43D3-B1E9-D44C89A06285}" presName="space" presStyleCnt="0"/>
      <dgm:spPr/>
    </dgm:pt>
    <dgm:pt modelId="{8E5FA41C-7B93-4CB9-80B3-B37270E60ADF}" type="pres">
      <dgm:prSet presAssocID="{1A0D8A70-FF98-4C1A-AE80-FF6A62E409CB}" presName="composite" presStyleCnt="0"/>
      <dgm:spPr/>
    </dgm:pt>
    <dgm:pt modelId="{0D799116-67AE-4453-ABFE-64D1371AF9B1}" type="pres">
      <dgm:prSet presAssocID="{1A0D8A70-FF98-4C1A-AE80-FF6A62E409CB}" presName="parTx" presStyleLbl="alignNode1" presStyleIdx="2" presStyleCnt="3" custScaleX="109635">
        <dgm:presLayoutVars>
          <dgm:chMax val="0"/>
          <dgm:chPref val="0"/>
          <dgm:bulletEnabled val="1"/>
        </dgm:presLayoutVars>
      </dgm:prSet>
      <dgm:spPr/>
    </dgm:pt>
    <dgm:pt modelId="{F73285C0-E92C-4960-865A-7E4E86F8F5A7}" type="pres">
      <dgm:prSet presAssocID="{1A0D8A70-FF98-4C1A-AE80-FF6A62E409CB}" presName="desTx" presStyleLbl="alignAccFollowNode1" presStyleIdx="2" presStyleCnt="3" custScaleX="108581">
        <dgm:presLayoutVars>
          <dgm:bulletEnabled val="1"/>
        </dgm:presLayoutVars>
      </dgm:prSet>
      <dgm:spPr/>
    </dgm:pt>
  </dgm:ptLst>
  <dgm:cxnLst>
    <dgm:cxn modelId="{1A011907-2F78-45BA-80FB-9057D9DA2586}" type="presOf" srcId="{DF1AAA72-9B87-4CDF-9A50-63D82FFA519C}" destId="{508D5728-427A-4392-88F3-90AEB7C91550}" srcOrd="0" destOrd="3" presId="urn:microsoft.com/office/officeart/2005/8/layout/hList1"/>
    <dgm:cxn modelId="{D2B3850B-F38B-46BD-B3E1-B4BB72964450}" srcId="{DB68FDA6-0EE7-402C-87BD-40B4CBEF96F6}" destId="{1D3CB325-52BA-45BF-B396-3AB3DCE057BE}" srcOrd="0" destOrd="0" parTransId="{1C632081-2DC5-49EE-915A-2B9594A8EEBC}" sibTransId="{895862FD-84D7-4513-9B74-66549B4FDC42}"/>
    <dgm:cxn modelId="{8BF46D20-001C-445F-859A-F58A663DAEAB}" srcId="{1A0D8A70-FF98-4C1A-AE80-FF6A62E409CB}" destId="{905C3D0B-D6BC-4DF6-B7EE-43FD1664D8DB}" srcOrd="0" destOrd="0" parTransId="{AEA5312F-01A5-4385-BCA6-DC4D3620985B}" sibTransId="{C6B963A5-DC46-43D7-B1FA-2E49091016CE}"/>
    <dgm:cxn modelId="{DF02DE22-38B3-40FF-88CD-F839F492E708}" type="presOf" srcId="{4C4526BE-9A57-4F9A-80FC-A5A784EF0C14}" destId="{346D488F-501B-406B-99B4-E2972CB8D7BF}" srcOrd="0" destOrd="0" presId="urn:microsoft.com/office/officeart/2005/8/layout/hList1"/>
    <dgm:cxn modelId="{7BDCFC2B-7F8F-4DAE-ABD5-C2E3804770E4}" srcId="{DB68FDA6-0EE7-402C-87BD-40B4CBEF96F6}" destId="{1A0D8A70-FF98-4C1A-AE80-FF6A62E409CB}" srcOrd="2" destOrd="0" parTransId="{713E8B40-0EBF-4059-B49B-E013DE9DAFA6}" sibTransId="{1C424FCD-3E05-47BD-9D2D-7DBF86FA2C20}"/>
    <dgm:cxn modelId="{BA71AB40-7FCA-436A-B354-E0B9B712CF83}" type="presOf" srcId="{30F4754F-3285-407B-A28C-922B6AA5F7D7}" destId="{508D5728-427A-4392-88F3-90AEB7C91550}" srcOrd="0" destOrd="0" presId="urn:microsoft.com/office/officeart/2005/8/layout/hList1"/>
    <dgm:cxn modelId="{336A505B-3A66-48FC-80E6-12A05141A175}" type="presOf" srcId="{F3B326F7-0419-4D97-8F66-52AD743C63DC}" destId="{508D5728-427A-4392-88F3-90AEB7C91550}" srcOrd="0" destOrd="2" presId="urn:microsoft.com/office/officeart/2005/8/layout/hList1"/>
    <dgm:cxn modelId="{F7D4AA43-4FB1-422D-BC47-EC706165B47E}" srcId="{4C4526BE-9A57-4F9A-80FC-A5A784EF0C14}" destId="{FC82D86C-1BFF-4600-97D8-7B736AA8E371}" srcOrd="4" destOrd="0" parTransId="{17E4521B-E6CB-48A6-9619-CFA30F0B1584}" sibTransId="{FD0B5B7A-9C10-4A79-A1D0-20C8C18A675B}"/>
    <dgm:cxn modelId="{B89FD043-35A3-4B18-8BEE-0256444CBF3F}" srcId="{1A0D8A70-FF98-4C1A-AE80-FF6A62E409CB}" destId="{7C0E47DC-1E17-45D8-8DB5-903175CCEB56}" srcOrd="4" destOrd="0" parTransId="{A80867F4-8426-4668-B806-BEBBA6CC9554}" sibTransId="{78546B77-9658-4C06-9D9B-1C0E95ADA41E}"/>
    <dgm:cxn modelId="{26EE3048-EE9B-4906-84D7-7FA2B2C2EC4A}" srcId="{4C4526BE-9A57-4F9A-80FC-A5A784EF0C14}" destId="{F3B326F7-0419-4D97-8F66-52AD743C63DC}" srcOrd="2" destOrd="0" parTransId="{19261285-3B22-4447-A767-62F99E883F76}" sibTransId="{A2DBA804-B659-4DAD-B5FF-F7A7608CECDE}"/>
    <dgm:cxn modelId="{69C00D71-F4D9-45F4-85B5-84B0C1DACD0C}" type="presOf" srcId="{572B83E0-DD8E-4191-AF99-2BBD1C7A325B}" destId="{F73285C0-E92C-4960-865A-7E4E86F8F5A7}" srcOrd="0" destOrd="3" presId="urn:microsoft.com/office/officeart/2005/8/layout/hList1"/>
    <dgm:cxn modelId="{54AD0C85-C0BA-4603-BE3A-38C5B6F7B073}" type="presOf" srcId="{DB68FDA6-0EE7-402C-87BD-40B4CBEF96F6}" destId="{5C129A64-0BCB-4808-8ED3-933BDF9BBA32}" srcOrd="0" destOrd="0" presId="urn:microsoft.com/office/officeart/2005/8/layout/hList1"/>
    <dgm:cxn modelId="{DF74C98C-8C23-4233-8ED9-1825E19D0F97}" type="presOf" srcId="{905C3D0B-D6BC-4DF6-B7EE-43FD1664D8DB}" destId="{F73285C0-E92C-4960-865A-7E4E86F8F5A7}" srcOrd="0" destOrd="0" presId="urn:microsoft.com/office/officeart/2005/8/layout/hList1"/>
    <dgm:cxn modelId="{DFA4FE95-9D55-4996-9DFE-C08EBBB9C5F2}" srcId="{1A0D8A70-FF98-4C1A-AE80-FF6A62E409CB}" destId="{572B83E0-DD8E-4191-AF99-2BBD1C7A325B}" srcOrd="3" destOrd="0" parTransId="{FDDA0FCC-C5F9-48CB-A290-139E1B76D70E}" sibTransId="{8D3468D5-1512-41C3-8079-A51DE7CBE218}"/>
    <dgm:cxn modelId="{C9AE6797-AA43-4C58-987F-5AB4C001F91D}" type="presOf" srcId="{1D3CB325-52BA-45BF-B396-3AB3DCE057BE}" destId="{4FDF7402-329E-4B25-ACBF-9F6ADAADFE5A}" srcOrd="0" destOrd="0" presId="urn:microsoft.com/office/officeart/2005/8/layout/hList1"/>
    <dgm:cxn modelId="{CC9BA79A-7B1F-43A3-BE07-B8EB49357F59}" srcId="{1A0D8A70-FF98-4C1A-AE80-FF6A62E409CB}" destId="{EFE56A68-8CB8-411D-BEAD-8405CC128B92}" srcOrd="2" destOrd="0" parTransId="{ECFDB5A4-C28D-4FCC-BB9E-1FF16FC73102}" sibTransId="{930D464A-8178-4B23-8E07-16A3B5019012}"/>
    <dgm:cxn modelId="{A6852C9E-FEF6-4040-98B5-41DDC566AB72}" srcId="{DB68FDA6-0EE7-402C-87BD-40B4CBEF96F6}" destId="{4C4526BE-9A57-4F9A-80FC-A5A784EF0C14}" srcOrd="1" destOrd="0" parTransId="{1C532CA8-6586-4216-BE69-35F0E37CA46A}" sibTransId="{584110DC-0C8D-43D3-B1E9-D44C89A06285}"/>
    <dgm:cxn modelId="{C9A40C9F-4640-4443-B071-B002FF4227EB}" srcId="{1D3CB325-52BA-45BF-B396-3AB3DCE057BE}" destId="{1ADDA6B3-C171-41E9-B2EA-C8EB0FD29DAE}" srcOrd="0" destOrd="0" parTransId="{1BE0D736-73D8-4E2D-9C8A-5FF7DED262CE}" sibTransId="{E964F5D4-9334-4A2F-880A-A61739792334}"/>
    <dgm:cxn modelId="{A94E36A6-32AB-4206-9C85-0430D979CC63}" srcId="{4C4526BE-9A57-4F9A-80FC-A5A784EF0C14}" destId="{30F4754F-3285-407B-A28C-922B6AA5F7D7}" srcOrd="0" destOrd="0" parTransId="{14C9375A-B53A-477B-B6F9-D6132A4AB1CD}" sibTransId="{9196AFA0-D583-4D52-8EEA-5B6B26352D50}"/>
    <dgm:cxn modelId="{3811C9AE-AE9A-40B6-ABFD-CCA7FD3423A0}" srcId="{1A0D8A70-FF98-4C1A-AE80-FF6A62E409CB}" destId="{07654B4F-F82D-4D0C-8E99-39A712646549}" srcOrd="1" destOrd="0" parTransId="{61979333-18F9-45BE-9B54-30E3343A9617}" sibTransId="{EECD3D1A-CFE7-4C91-AE89-47AA4F86BC8A}"/>
    <dgm:cxn modelId="{B7E508B3-BBAB-410A-A969-06E15F843E1D}" type="presOf" srcId="{7C0E47DC-1E17-45D8-8DB5-903175CCEB56}" destId="{F73285C0-E92C-4960-865A-7E4E86F8F5A7}" srcOrd="0" destOrd="4" presId="urn:microsoft.com/office/officeart/2005/8/layout/hList1"/>
    <dgm:cxn modelId="{2E1C4DBD-FA03-429B-B8FB-55C481EF0E5E}" type="presOf" srcId="{2C634660-A433-4826-B918-8F86AB0F9985}" destId="{508D5728-427A-4392-88F3-90AEB7C91550}" srcOrd="0" destOrd="1" presId="urn:microsoft.com/office/officeart/2005/8/layout/hList1"/>
    <dgm:cxn modelId="{A61715C9-8BD8-4FFD-98BC-84164F8971BB}" type="presOf" srcId="{FC82D86C-1BFF-4600-97D8-7B736AA8E371}" destId="{508D5728-427A-4392-88F3-90AEB7C91550}" srcOrd="0" destOrd="4" presId="urn:microsoft.com/office/officeart/2005/8/layout/hList1"/>
    <dgm:cxn modelId="{44C588D7-D974-4F42-8205-1BDD9D9C820B}" type="presOf" srcId="{07654B4F-F82D-4D0C-8E99-39A712646549}" destId="{F73285C0-E92C-4960-865A-7E4E86F8F5A7}" srcOrd="0" destOrd="1" presId="urn:microsoft.com/office/officeart/2005/8/layout/hList1"/>
    <dgm:cxn modelId="{CBA07FDD-0D89-4257-A11F-20A7F488AEF0}" srcId="{4C4526BE-9A57-4F9A-80FC-A5A784EF0C14}" destId="{2C634660-A433-4826-B918-8F86AB0F9985}" srcOrd="1" destOrd="0" parTransId="{69136870-1E42-4B33-A1EF-AB153FE8BEAE}" sibTransId="{1F1F5F2F-147A-436F-8260-921C45A6614F}"/>
    <dgm:cxn modelId="{A6A943DE-53A3-44E4-BB7E-A9F2C13B0072}" type="presOf" srcId="{1ADDA6B3-C171-41E9-B2EA-C8EB0FD29DAE}" destId="{A363B202-2A16-467A-AEC9-95FE46E570DC}" srcOrd="0" destOrd="0" presId="urn:microsoft.com/office/officeart/2005/8/layout/hList1"/>
    <dgm:cxn modelId="{7A3AFBE3-C8A9-4555-A9FA-55C689280DFD}" type="presOf" srcId="{EFE56A68-8CB8-411D-BEAD-8405CC128B92}" destId="{F73285C0-E92C-4960-865A-7E4E86F8F5A7}" srcOrd="0" destOrd="2" presId="urn:microsoft.com/office/officeart/2005/8/layout/hList1"/>
    <dgm:cxn modelId="{1392A2ED-C032-49EB-94E1-CA120BE294BF}" type="presOf" srcId="{1A0D8A70-FF98-4C1A-AE80-FF6A62E409CB}" destId="{0D799116-67AE-4453-ABFE-64D1371AF9B1}" srcOrd="0" destOrd="0" presId="urn:microsoft.com/office/officeart/2005/8/layout/hList1"/>
    <dgm:cxn modelId="{692969EE-CA3C-4508-999A-672B7AEECDE6}" srcId="{4C4526BE-9A57-4F9A-80FC-A5A784EF0C14}" destId="{DF1AAA72-9B87-4CDF-9A50-63D82FFA519C}" srcOrd="3" destOrd="0" parTransId="{D153B8F2-BCBF-4820-A97A-9DC724C817AC}" sibTransId="{9E9C5D97-7CF2-4484-B346-C5EC32ED877F}"/>
    <dgm:cxn modelId="{7D96A6BA-7059-4E6A-838A-A27179B1F68F}" type="presParOf" srcId="{5C129A64-0BCB-4808-8ED3-933BDF9BBA32}" destId="{2347E841-4149-4A41-8B23-BBC93F27E18C}" srcOrd="0" destOrd="0" presId="urn:microsoft.com/office/officeart/2005/8/layout/hList1"/>
    <dgm:cxn modelId="{BEF7A631-CFBF-49CE-B347-3765349C8749}" type="presParOf" srcId="{2347E841-4149-4A41-8B23-BBC93F27E18C}" destId="{4FDF7402-329E-4B25-ACBF-9F6ADAADFE5A}" srcOrd="0" destOrd="0" presId="urn:microsoft.com/office/officeart/2005/8/layout/hList1"/>
    <dgm:cxn modelId="{69CA3161-EEBB-4992-AEE7-3D24B77C0EC9}" type="presParOf" srcId="{2347E841-4149-4A41-8B23-BBC93F27E18C}" destId="{A363B202-2A16-467A-AEC9-95FE46E570DC}" srcOrd="1" destOrd="0" presId="urn:microsoft.com/office/officeart/2005/8/layout/hList1"/>
    <dgm:cxn modelId="{0A584726-5832-4D95-8CD7-109AB8E8DB3B}" type="presParOf" srcId="{5C129A64-0BCB-4808-8ED3-933BDF9BBA32}" destId="{2EE2EE48-7CC5-40BA-B1BD-82135D1AE156}" srcOrd="1" destOrd="0" presId="urn:microsoft.com/office/officeart/2005/8/layout/hList1"/>
    <dgm:cxn modelId="{EBD55F7C-6F6F-4850-9B76-3285292BBF84}" type="presParOf" srcId="{5C129A64-0BCB-4808-8ED3-933BDF9BBA32}" destId="{4BA5D322-4405-4185-993C-0CF6E37ABC20}" srcOrd="2" destOrd="0" presId="urn:microsoft.com/office/officeart/2005/8/layout/hList1"/>
    <dgm:cxn modelId="{D851BF8C-9076-4825-B302-AA31215C1552}" type="presParOf" srcId="{4BA5D322-4405-4185-993C-0CF6E37ABC20}" destId="{346D488F-501B-406B-99B4-E2972CB8D7BF}" srcOrd="0" destOrd="0" presId="urn:microsoft.com/office/officeart/2005/8/layout/hList1"/>
    <dgm:cxn modelId="{59682E54-8997-4DF7-970A-A0E2FFDBAEAF}" type="presParOf" srcId="{4BA5D322-4405-4185-993C-0CF6E37ABC20}" destId="{508D5728-427A-4392-88F3-90AEB7C91550}" srcOrd="1" destOrd="0" presId="urn:microsoft.com/office/officeart/2005/8/layout/hList1"/>
    <dgm:cxn modelId="{5287DF87-AC74-4D52-9056-8FAC03AD97A2}" type="presParOf" srcId="{5C129A64-0BCB-4808-8ED3-933BDF9BBA32}" destId="{21AFF505-0386-4F8C-91CD-4A6555DB33F4}" srcOrd="3" destOrd="0" presId="urn:microsoft.com/office/officeart/2005/8/layout/hList1"/>
    <dgm:cxn modelId="{E3675A81-6162-4313-A93A-16C4C1E77A49}" type="presParOf" srcId="{5C129A64-0BCB-4808-8ED3-933BDF9BBA32}" destId="{8E5FA41C-7B93-4CB9-80B3-B37270E60ADF}" srcOrd="4" destOrd="0" presId="urn:microsoft.com/office/officeart/2005/8/layout/hList1"/>
    <dgm:cxn modelId="{260B490D-823B-4992-9743-90C7055FC67E}" type="presParOf" srcId="{8E5FA41C-7B93-4CB9-80B3-B37270E60ADF}" destId="{0D799116-67AE-4453-ABFE-64D1371AF9B1}" srcOrd="0" destOrd="0" presId="urn:microsoft.com/office/officeart/2005/8/layout/hList1"/>
    <dgm:cxn modelId="{702371D5-5A52-452A-8685-56B5D613D7A6}" type="presParOf" srcId="{8E5FA41C-7B93-4CB9-80B3-B37270E60ADF}" destId="{F73285C0-E92C-4960-865A-7E4E86F8F5A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2E45164-2CB8-4C68-B317-56B25079AB8C}" type="doc">
      <dgm:prSet loTypeId="urn:microsoft.com/office/officeart/2005/8/layout/vList5" loCatId="list" qsTypeId="urn:microsoft.com/office/officeart/2005/8/quickstyle/3d1" qsCatId="3D" csTypeId="urn:microsoft.com/office/officeart/2005/8/colors/colorful2" csCatId="colorful" phldr="1"/>
      <dgm:spPr/>
      <dgm:t>
        <a:bodyPr/>
        <a:lstStyle/>
        <a:p>
          <a:endParaRPr lang="en-GB"/>
        </a:p>
      </dgm:t>
    </dgm:pt>
    <dgm:pt modelId="{ED4FD566-5EB7-42FA-9FAC-47061511947D}">
      <dgm:prSet phldrT="[Text]" custT="1"/>
      <dgm:spPr/>
      <dgm:t>
        <a:bodyPr/>
        <a:lstStyle/>
        <a:p>
          <a:pPr algn="l">
            <a:buFontTx/>
            <a:buNone/>
          </a:pPr>
          <a:r>
            <a:rPr lang="en-US" sz="2400" b="0" dirty="0"/>
            <a:t>Impunity and Mediocrity Technique or Argument</a:t>
          </a:r>
          <a:endParaRPr lang="en-GB" sz="2400" b="0" dirty="0"/>
        </a:p>
      </dgm:t>
    </dgm:pt>
    <dgm:pt modelId="{682191A3-69DF-4640-AF0C-1F760F6A471F}" type="parTrans" cxnId="{CCAA317B-F35F-4C99-B29E-23480ECB16B7}">
      <dgm:prSet/>
      <dgm:spPr/>
      <dgm:t>
        <a:bodyPr/>
        <a:lstStyle/>
        <a:p>
          <a:endParaRPr lang="en-GB"/>
        </a:p>
      </dgm:t>
    </dgm:pt>
    <dgm:pt modelId="{A81F620C-0AB8-4A1B-9592-9C74BD350B2F}" type="sibTrans" cxnId="{CCAA317B-F35F-4C99-B29E-23480ECB16B7}">
      <dgm:prSet/>
      <dgm:spPr/>
      <dgm:t>
        <a:bodyPr/>
        <a:lstStyle/>
        <a:p>
          <a:endParaRPr lang="en-GB"/>
        </a:p>
      </dgm:t>
    </dgm:pt>
    <dgm:pt modelId="{30644314-412A-45D3-823E-EE1E8842BFCD}">
      <dgm:prSet phldrT="[Text]" custT="1"/>
      <dgm:spPr/>
      <dgm:t>
        <a:bodyPr/>
        <a:lstStyle/>
        <a:p>
          <a:pPr>
            <a:buFont typeface="+mj-lt"/>
            <a:buAutoNum type="arabicParenR"/>
          </a:pPr>
          <a:r>
            <a:rPr lang="en-US" sz="2100" dirty="0"/>
            <a:t> </a:t>
          </a:r>
          <a:r>
            <a:rPr lang="en-US" sz="2200" dirty="0"/>
            <a:t>Electoral commission could act as contestants and protectors of the interests of Mutharika</a:t>
          </a:r>
          <a:endParaRPr lang="en-GB" sz="2200" dirty="0"/>
        </a:p>
      </dgm:t>
    </dgm:pt>
    <dgm:pt modelId="{88AC265E-9651-4077-90D9-6061131F0B5B}" type="parTrans" cxnId="{BC0D7F0B-BB70-4AF3-9F80-769AEB15AC62}">
      <dgm:prSet/>
      <dgm:spPr/>
      <dgm:t>
        <a:bodyPr/>
        <a:lstStyle/>
        <a:p>
          <a:endParaRPr lang="en-GB"/>
        </a:p>
      </dgm:t>
    </dgm:pt>
    <dgm:pt modelId="{D1064D4D-BF54-463A-B1B5-88229156FB24}" type="sibTrans" cxnId="{BC0D7F0B-BB70-4AF3-9F80-769AEB15AC62}">
      <dgm:prSet/>
      <dgm:spPr/>
      <dgm:t>
        <a:bodyPr/>
        <a:lstStyle/>
        <a:p>
          <a:endParaRPr lang="en-GB"/>
        </a:p>
      </dgm:t>
    </dgm:pt>
    <dgm:pt modelId="{1E1D9E85-C546-40BD-A53C-0242A9389F24}">
      <dgm:prSet custT="1"/>
      <dgm:spPr/>
      <dgm:t>
        <a:bodyPr/>
        <a:lstStyle/>
        <a:p>
          <a:pPr algn="ctr"/>
          <a:r>
            <a:rPr lang="en-US" sz="2400" b="1" dirty="0"/>
            <a:t>Battle Line </a:t>
          </a:r>
          <a:endParaRPr lang="en-GB" sz="2400" b="1" dirty="0"/>
        </a:p>
      </dgm:t>
    </dgm:pt>
    <dgm:pt modelId="{7A4577AE-4F83-47E6-B8A3-75E4BEE96757}" type="parTrans" cxnId="{26AA55B7-C154-42BB-BB0C-4462986C883C}">
      <dgm:prSet/>
      <dgm:spPr/>
      <dgm:t>
        <a:bodyPr/>
        <a:lstStyle/>
        <a:p>
          <a:endParaRPr lang="en-GB"/>
        </a:p>
      </dgm:t>
    </dgm:pt>
    <dgm:pt modelId="{04D4F3CD-2DF6-4823-8646-C3365BA81749}" type="sibTrans" cxnId="{26AA55B7-C154-42BB-BB0C-4462986C883C}">
      <dgm:prSet/>
      <dgm:spPr/>
      <dgm:t>
        <a:bodyPr/>
        <a:lstStyle/>
        <a:p>
          <a:endParaRPr lang="en-GB"/>
        </a:p>
      </dgm:t>
    </dgm:pt>
    <dgm:pt modelId="{E2B2A089-40F1-4651-A43E-65A7AA83E309}">
      <dgm:prSet phldrT="[Text]"/>
      <dgm:spPr/>
      <dgm:t>
        <a:bodyPr/>
        <a:lstStyle/>
        <a:p>
          <a:pPr>
            <a:buFont typeface="+mj-lt"/>
            <a:buAutoNum type="arabicParenR"/>
          </a:pPr>
          <a:endParaRPr lang="en-GB" sz="2100" dirty="0"/>
        </a:p>
      </dgm:t>
    </dgm:pt>
    <dgm:pt modelId="{F7882270-23F3-4F4A-AA4B-0675340BF0B0}" type="parTrans" cxnId="{7408BB8F-076E-4F01-9F02-59016C9CE1E9}">
      <dgm:prSet/>
      <dgm:spPr/>
      <dgm:t>
        <a:bodyPr/>
        <a:lstStyle/>
        <a:p>
          <a:endParaRPr lang="en-GB"/>
        </a:p>
      </dgm:t>
    </dgm:pt>
    <dgm:pt modelId="{6BCF72DF-3D53-4B8A-BC36-504FE27DED12}" type="sibTrans" cxnId="{7408BB8F-076E-4F01-9F02-59016C9CE1E9}">
      <dgm:prSet/>
      <dgm:spPr/>
      <dgm:t>
        <a:bodyPr/>
        <a:lstStyle/>
        <a:p>
          <a:endParaRPr lang="en-GB"/>
        </a:p>
      </dgm:t>
    </dgm:pt>
    <dgm:pt modelId="{F0A07D8A-B244-4A08-BF34-25684272B38F}">
      <dgm:prSet phldrT="[Text]" custT="1"/>
      <dgm:spPr/>
      <dgm:t>
        <a:bodyPr/>
        <a:lstStyle/>
        <a:p>
          <a:pPr>
            <a:buFont typeface="+mj-lt"/>
            <a:buAutoNum type="arabicParenR"/>
          </a:pPr>
          <a:r>
            <a:rPr lang="en-US" sz="2200" dirty="0"/>
            <a:t>Attorney General could conflate the roles of legal practitioner for the Electoral Commission, Government principal legal advisor, Head of the Bar</a:t>
          </a:r>
          <a:endParaRPr lang="en-GB" sz="2200" dirty="0"/>
        </a:p>
      </dgm:t>
    </dgm:pt>
    <dgm:pt modelId="{5886C7A7-9C93-496E-A604-97A9394FADDB}" type="parTrans" cxnId="{2F8E22F3-A469-416F-899F-FCA0ADDAF4DE}">
      <dgm:prSet/>
      <dgm:spPr/>
      <dgm:t>
        <a:bodyPr/>
        <a:lstStyle/>
        <a:p>
          <a:endParaRPr lang="en-GB"/>
        </a:p>
      </dgm:t>
    </dgm:pt>
    <dgm:pt modelId="{83EBEF7A-3B44-4E3D-90A6-E0A87C454A53}" type="sibTrans" cxnId="{2F8E22F3-A469-416F-899F-FCA0ADDAF4DE}">
      <dgm:prSet/>
      <dgm:spPr/>
      <dgm:t>
        <a:bodyPr/>
        <a:lstStyle/>
        <a:p>
          <a:endParaRPr lang="en-GB"/>
        </a:p>
      </dgm:t>
    </dgm:pt>
    <dgm:pt modelId="{0A50DD4A-C3BC-4613-B49F-197759F5E91A}">
      <dgm:prSet custT="1"/>
      <dgm:spPr/>
      <dgm:t>
        <a:bodyPr/>
        <a:lstStyle/>
        <a:p>
          <a:pPr marL="0" indent="0" algn="ctr">
            <a:buFontTx/>
            <a:buNone/>
          </a:pPr>
          <a:r>
            <a:rPr lang="en-GB" sz="2400" b="1" dirty="0"/>
            <a:t>Self Interest v Duty-based Civic and Ethical Professionalism</a:t>
          </a:r>
          <a:endParaRPr lang="en-GB" sz="2000" b="1" dirty="0"/>
        </a:p>
      </dgm:t>
    </dgm:pt>
    <dgm:pt modelId="{A0B16FA7-536B-471B-88DD-A0C72AC70B7C}" type="parTrans" cxnId="{6ED52CA0-BFB4-4CFE-A85E-4460729775F0}">
      <dgm:prSet/>
      <dgm:spPr/>
      <dgm:t>
        <a:bodyPr/>
        <a:lstStyle/>
        <a:p>
          <a:endParaRPr lang="en-GB"/>
        </a:p>
      </dgm:t>
    </dgm:pt>
    <dgm:pt modelId="{24B1AA31-9FAA-489B-ABC1-4056C894A552}" type="sibTrans" cxnId="{6ED52CA0-BFB4-4CFE-A85E-4460729775F0}">
      <dgm:prSet/>
      <dgm:spPr/>
      <dgm:t>
        <a:bodyPr/>
        <a:lstStyle/>
        <a:p>
          <a:endParaRPr lang="en-GB"/>
        </a:p>
      </dgm:t>
    </dgm:pt>
    <dgm:pt modelId="{B47CDC6F-101D-42CA-A6CB-58E8E99E60DF}" type="pres">
      <dgm:prSet presAssocID="{82E45164-2CB8-4C68-B317-56B25079AB8C}" presName="Name0" presStyleCnt="0">
        <dgm:presLayoutVars>
          <dgm:dir/>
          <dgm:animLvl val="lvl"/>
          <dgm:resizeHandles val="exact"/>
        </dgm:presLayoutVars>
      </dgm:prSet>
      <dgm:spPr/>
    </dgm:pt>
    <dgm:pt modelId="{899EDBFF-526E-4C0A-ADA1-FF222D699B2A}" type="pres">
      <dgm:prSet presAssocID="{1E1D9E85-C546-40BD-A53C-0242A9389F24}" presName="linNode" presStyleCnt="0"/>
      <dgm:spPr/>
    </dgm:pt>
    <dgm:pt modelId="{47B802A4-3E72-4411-A2A9-10F5FB0C0581}" type="pres">
      <dgm:prSet presAssocID="{1E1D9E85-C546-40BD-A53C-0242A9389F24}" presName="parentText" presStyleLbl="node1" presStyleIdx="0" presStyleCnt="2" custScaleY="34705" custLinFactNeighborY="-22733">
        <dgm:presLayoutVars>
          <dgm:chMax val="1"/>
          <dgm:bulletEnabled val="1"/>
        </dgm:presLayoutVars>
      </dgm:prSet>
      <dgm:spPr/>
    </dgm:pt>
    <dgm:pt modelId="{809CBA08-60D9-4838-9C45-102464E2427C}" type="pres">
      <dgm:prSet presAssocID="{1E1D9E85-C546-40BD-A53C-0242A9389F24}" presName="descendantText" presStyleLbl="alignAccFollowNode1" presStyleIdx="0" presStyleCnt="2" custScaleY="43255">
        <dgm:presLayoutVars>
          <dgm:bulletEnabled val="1"/>
        </dgm:presLayoutVars>
      </dgm:prSet>
      <dgm:spPr/>
    </dgm:pt>
    <dgm:pt modelId="{8860A09D-F07A-4FE6-B764-06FF462142B3}" type="pres">
      <dgm:prSet presAssocID="{04D4F3CD-2DF6-4823-8646-C3365BA81749}" presName="sp" presStyleCnt="0"/>
      <dgm:spPr/>
    </dgm:pt>
    <dgm:pt modelId="{8902BD4E-7CA8-4348-83ED-2D475CC55640}" type="pres">
      <dgm:prSet presAssocID="{ED4FD566-5EB7-42FA-9FAC-47061511947D}" presName="linNode" presStyleCnt="0"/>
      <dgm:spPr/>
    </dgm:pt>
    <dgm:pt modelId="{3E163C63-4D94-4B3B-A5AA-055E7A208A79}" type="pres">
      <dgm:prSet presAssocID="{ED4FD566-5EB7-42FA-9FAC-47061511947D}" presName="parentText" presStyleLbl="node1" presStyleIdx="1" presStyleCnt="2">
        <dgm:presLayoutVars>
          <dgm:chMax val="1"/>
          <dgm:bulletEnabled val="1"/>
        </dgm:presLayoutVars>
      </dgm:prSet>
      <dgm:spPr/>
    </dgm:pt>
    <dgm:pt modelId="{C9D04E9C-CDBD-4A1B-8016-F99DDAEE4E9D}" type="pres">
      <dgm:prSet presAssocID="{ED4FD566-5EB7-42FA-9FAC-47061511947D}" presName="descendantText" presStyleLbl="alignAccFollowNode1" presStyleIdx="1" presStyleCnt="2" custScaleY="125404">
        <dgm:presLayoutVars>
          <dgm:bulletEnabled val="1"/>
        </dgm:presLayoutVars>
      </dgm:prSet>
      <dgm:spPr/>
    </dgm:pt>
  </dgm:ptLst>
  <dgm:cxnLst>
    <dgm:cxn modelId="{BC0D7F0B-BB70-4AF3-9F80-769AEB15AC62}" srcId="{ED4FD566-5EB7-42FA-9FAC-47061511947D}" destId="{30644314-412A-45D3-823E-EE1E8842BFCD}" srcOrd="0" destOrd="0" parTransId="{88AC265E-9651-4077-90D9-6061131F0B5B}" sibTransId="{D1064D4D-BF54-463A-B1B5-88229156FB24}"/>
    <dgm:cxn modelId="{99B59E3F-695B-4C8C-893D-F17A561A4F09}" type="presOf" srcId="{0A50DD4A-C3BC-4613-B49F-197759F5E91A}" destId="{809CBA08-60D9-4838-9C45-102464E2427C}" srcOrd="0" destOrd="0" presId="urn:microsoft.com/office/officeart/2005/8/layout/vList5"/>
    <dgm:cxn modelId="{65F8D16A-E898-4AC1-AA09-592664206D21}" type="presOf" srcId="{1E1D9E85-C546-40BD-A53C-0242A9389F24}" destId="{47B802A4-3E72-4411-A2A9-10F5FB0C0581}" srcOrd="0" destOrd="0" presId="urn:microsoft.com/office/officeart/2005/8/layout/vList5"/>
    <dgm:cxn modelId="{CCAA317B-F35F-4C99-B29E-23480ECB16B7}" srcId="{82E45164-2CB8-4C68-B317-56B25079AB8C}" destId="{ED4FD566-5EB7-42FA-9FAC-47061511947D}" srcOrd="1" destOrd="0" parTransId="{682191A3-69DF-4640-AF0C-1F760F6A471F}" sibTransId="{A81F620C-0AB8-4A1B-9592-9C74BD350B2F}"/>
    <dgm:cxn modelId="{7408BB8F-076E-4F01-9F02-59016C9CE1E9}" srcId="{ED4FD566-5EB7-42FA-9FAC-47061511947D}" destId="{E2B2A089-40F1-4651-A43E-65A7AA83E309}" srcOrd="2" destOrd="0" parTransId="{F7882270-23F3-4F4A-AA4B-0675340BF0B0}" sibTransId="{6BCF72DF-3D53-4B8A-BC36-504FE27DED12}"/>
    <dgm:cxn modelId="{6ED52CA0-BFB4-4CFE-A85E-4460729775F0}" srcId="{1E1D9E85-C546-40BD-A53C-0242A9389F24}" destId="{0A50DD4A-C3BC-4613-B49F-197759F5E91A}" srcOrd="0" destOrd="0" parTransId="{A0B16FA7-536B-471B-88DD-A0C72AC70B7C}" sibTransId="{24B1AA31-9FAA-489B-ABC1-4056C894A552}"/>
    <dgm:cxn modelId="{6BB178A7-A09B-477C-87C0-7BAE24DA9F24}" type="presOf" srcId="{ED4FD566-5EB7-42FA-9FAC-47061511947D}" destId="{3E163C63-4D94-4B3B-A5AA-055E7A208A79}" srcOrd="0" destOrd="0" presId="urn:microsoft.com/office/officeart/2005/8/layout/vList5"/>
    <dgm:cxn modelId="{95B2F9B6-C218-4DB1-B520-9D3BCE63C926}" type="presOf" srcId="{F0A07D8A-B244-4A08-BF34-25684272B38F}" destId="{C9D04E9C-CDBD-4A1B-8016-F99DDAEE4E9D}" srcOrd="0" destOrd="1" presId="urn:microsoft.com/office/officeart/2005/8/layout/vList5"/>
    <dgm:cxn modelId="{26AA55B7-C154-42BB-BB0C-4462986C883C}" srcId="{82E45164-2CB8-4C68-B317-56B25079AB8C}" destId="{1E1D9E85-C546-40BD-A53C-0242A9389F24}" srcOrd="0" destOrd="0" parTransId="{7A4577AE-4F83-47E6-B8A3-75E4BEE96757}" sibTransId="{04D4F3CD-2DF6-4823-8646-C3365BA81749}"/>
    <dgm:cxn modelId="{4498DFC0-EC52-43F9-8C27-7A2951D79D2F}" type="presOf" srcId="{E2B2A089-40F1-4651-A43E-65A7AA83E309}" destId="{C9D04E9C-CDBD-4A1B-8016-F99DDAEE4E9D}" srcOrd="0" destOrd="2" presId="urn:microsoft.com/office/officeart/2005/8/layout/vList5"/>
    <dgm:cxn modelId="{67FA89C2-DCDE-48E5-B607-45DF6941CB72}" type="presOf" srcId="{30644314-412A-45D3-823E-EE1E8842BFCD}" destId="{C9D04E9C-CDBD-4A1B-8016-F99DDAEE4E9D}" srcOrd="0" destOrd="0" presId="urn:microsoft.com/office/officeart/2005/8/layout/vList5"/>
    <dgm:cxn modelId="{2BB8E1E7-AEBA-41FC-8CBE-EC334B41A854}" type="presOf" srcId="{82E45164-2CB8-4C68-B317-56B25079AB8C}" destId="{B47CDC6F-101D-42CA-A6CB-58E8E99E60DF}" srcOrd="0" destOrd="0" presId="urn:microsoft.com/office/officeart/2005/8/layout/vList5"/>
    <dgm:cxn modelId="{2F8E22F3-A469-416F-899F-FCA0ADDAF4DE}" srcId="{ED4FD566-5EB7-42FA-9FAC-47061511947D}" destId="{F0A07D8A-B244-4A08-BF34-25684272B38F}" srcOrd="1" destOrd="0" parTransId="{5886C7A7-9C93-496E-A604-97A9394FADDB}" sibTransId="{83EBEF7A-3B44-4E3D-90A6-E0A87C454A53}"/>
    <dgm:cxn modelId="{13B7B000-C3EF-4ABA-A1C7-3D9D357EB4B9}" type="presParOf" srcId="{B47CDC6F-101D-42CA-A6CB-58E8E99E60DF}" destId="{899EDBFF-526E-4C0A-ADA1-FF222D699B2A}" srcOrd="0" destOrd="0" presId="urn:microsoft.com/office/officeart/2005/8/layout/vList5"/>
    <dgm:cxn modelId="{CC930B08-4BF2-4927-8F2F-9D530B8DDCB7}" type="presParOf" srcId="{899EDBFF-526E-4C0A-ADA1-FF222D699B2A}" destId="{47B802A4-3E72-4411-A2A9-10F5FB0C0581}" srcOrd="0" destOrd="0" presId="urn:microsoft.com/office/officeart/2005/8/layout/vList5"/>
    <dgm:cxn modelId="{0224D135-492C-453B-9B7E-E7FC4B8B1006}" type="presParOf" srcId="{899EDBFF-526E-4C0A-ADA1-FF222D699B2A}" destId="{809CBA08-60D9-4838-9C45-102464E2427C}" srcOrd="1" destOrd="0" presId="urn:microsoft.com/office/officeart/2005/8/layout/vList5"/>
    <dgm:cxn modelId="{402BC424-C1E6-4EB8-88C9-F40E3B728ABD}" type="presParOf" srcId="{B47CDC6F-101D-42CA-A6CB-58E8E99E60DF}" destId="{8860A09D-F07A-4FE6-B764-06FF462142B3}" srcOrd="1" destOrd="0" presId="urn:microsoft.com/office/officeart/2005/8/layout/vList5"/>
    <dgm:cxn modelId="{34491B8B-F3A7-46D2-B72C-EA4A9AD9BC48}" type="presParOf" srcId="{B47CDC6F-101D-42CA-A6CB-58E8E99E60DF}" destId="{8902BD4E-7CA8-4348-83ED-2D475CC55640}" srcOrd="2" destOrd="0" presId="urn:microsoft.com/office/officeart/2005/8/layout/vList5"/>
    <dgm:cxn modelId="{61DAD2E2-5EC9-4DDE-9FD5-3C6DF34DC61E}" type="presParOf" srcId="{8902BD4E-7CA8-4348-83ED-2D475CC55640}" destId="{3E163C63-4D94-4B3B-A5AA-055E7A208A79}" srcOrd="0" destOrd="0" presId="urn:microsoft.com/office/officeart/2005/8/layout/vList5"/>
    <dgm:cxn modelId="{3DF9C8C0-EA41-4187-9A9F-9311FCA79301}" type="presParOf" srcId="{8902BD4E-7CA8-4348-83ED-2D475CC55640}" destId="{C9D04E9C-CDBD-4A1B-8016-F99DDAEE4E9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B2E8DB4E-637B-453B-B433-F16C3A49D93C}" type="doc">
      <dgm:prSet loTypeId="urn:microsoft.com/office/officeart/2005/8/layout/hList3" loCatId="list" qsTypeId="urn:microsoft.com/office/officeart/2005/8/quickstyle/3d1" qsCatId="3D" csTypeId="urn:microsoft.com/office/officeart/2005/8/colors/colorful2" csCatId="colorful" phldr="1"/>
      <dgm:spPr/>
      <dgm:t>
        <a:bodyPr/>
        <a:lstStyle/>
        <a:p>
          <a:endParaRPr lang="en-GB"/>
        </a:p>
      </dgm:t>
    </dgm:pt>
    <dgm:pt modelId="{131BD940-73D0-488A-B6A1-31A008013B3D}">
      <dgm:prSet phldrT="[Text]"/>
      <dgm:spPr/>
      <dgm:t>
        <a:bodyPr/>
        <a:lstStyle/>
        <a:p>
          <a:r>
            <a:rPr lang="en-GB" dirty="0"/>
            <a:t>In the end, the two courts nullified and affirmed the nullification of the elections because the irregularities and anomalies were “so widespread, systematic and grave such that the integrity of the results [had] been seriously compromised</a:t>
          </a:r>
        </a:p>
      </dgm:t>
    </dgm:pt>
    <dgm:pt modelId="{0F9180D8-C16A-4D20-BE8F-1323F0B4B056}" type="parTrans" cxnId="{0566463B-3A39-4181-A852-E9756929A5E3}">
      <dgm:prSet/>
      <dgm:spPr/>
      <dgm:t>
        <a:bodyPr/>
        <a:lstStyle/>
        <a:p>
          <a:endParaRPr lang="en-GB"/>
        </a:p>
      </dgm:t>
    </dgm:pt>
    <dgm:pt modelId="{9AD351C5-7C62-4677-A696-BA62A3809D5B}" type="sibTrans" cxnId="{0566463B-3A39-4181-A852-E9756929A5E3}">
      <dgm:prSet/>
      <dgm:spPr/>
      <dgm:t>
        <a:bodyPr/>
        <a:lstStyle/>
        <a:p>
          <a:endParaRPr lang="en-GB"/>
        </a:p>
      </dgm:t>
    </dgm:pt>
    <dgm:pt modelId="{CA898386-487C-41BC-BADB-F9F0C520D5E8}">
      <dgm:prSet phldrT="[Text]"/>
      <dgm:spPr/>
      <dgm:t>
        <a:bodyPr/>
        <a:lstStyle/>
        <a:p>
          <a:pPr algn="l"/>
          <a:r>
            <a:rPr lang="en-GB" dirty="0"/>
            <a:t>The two Courts’ linkage of elections with popular sovereignty towards progressive well-being in a constitutional democracy is novel in Malawi’s legal system</a:t>
          </a:r>
        </a:p>
      </dgm:t>
    </dgm:pt>
    <dgm:pt modelId="{D4305EFB-1B0C-4232-A077-C746012D133C}" type="parTrans" cxnId="{513FBFFF-32D4-4292-8277-C0E31DCD8692}">
      <dgm:prSet/>
      <dgm:spPr/>
      <dgm:t>
        <a:bodyPr/>
        <a:lstStyle/>
        <a:p>
          <a:endParaRPr lang="en-GB"/>
        </a:p>
      </dgm:t>
    </dgm:pt>
    <dgm:pt modelId="{395D01DA-9AF8-4773-9514-4CD8FC075323}" type="sibTrans" cxnId="{513FBFFF-32D4-4292-8277-C0E31DCD8692}">
      <dgm:prSet/>
      <dgm:spPr/>
      <dgm:t>
        <a:bodyPr/>
        <a:lstStyle/>
        <a:p>
          <a:endParaRPr lang="en-GB"/>
        </a:p>
      </dgm:t>
    </dgm:pt>
    <dgm:pt modelId="{601E36B9-90F1-42BE-8018-0A0C31001E3E}">
      <dgm:prSet phldrT="[Text]"/>
      <dgm:spPr/>
      <dgm:t>
        <a:bodyPr/>
        <a:lstStyle/>
        <a:p>
          <a:pPr algn="l"/>
          <a:r>
            <a:rPr lang="en-GB" dirty="0"/>
            <a:t>After 26 years in operation, Malawi’s Constitution assumed potency to help deliver a nation from impunity and mediocrity, because the judges in both courts resisted impunity and mediocrity and demanded strict performance of duties, and accountability.</a:t>
          </a:r>
        </a:p>
      </dgm:t>
    </dgm:pt>
    <dgm:pt modelId="{F8D6C6C1-43DA-4CD3-9737-97D1CFEC0DC3}" type="parTrans" cxnId="{EA311768-C05A-4FBF-97FC-C68A858D203A}">
      <dgm:prSet/>
      <dgm:spPr/>
      <dgm:t>
        <a:bodyPr/>
        <a:lstStyle/>
        <a:p>
          <a:endParaRPr lang="en-GB"/>
        </a:p>
      </dgm:t>
    </dgm:pt>
    <dgm:pt modelId="{8165865F-171D-4821-A88D-28A23B16FC45}" type="sibTrans" cxnId="{EA311768-C05A-4FBF-97FC-C68A858D203A}">
      <dgm:prSet/>
      <dgm:spPr/>
      <dgm:t>
        <a:bodyPr/>
        <a:lstStyle/>
        <a:p>
          <a:endParaRPr lang="en-GB"/>
        </a:p>
      </dgm:t>
    </dgm:pt>
    <dgm:pt modelId="{0AC93F72-83EA-4F76-884E-38887072F55E}">
      <dgm:prSet phldrT="[Text]"/>
      <dgm:spPr/>
      <dgm:t>
        <a:bodyPr/>
        <a:lstStyle/>
        <a:p>
          <a:pPr algn="l"/>
          <a:r>
            <a:rPr lang="en-GB" dirty="0"/>
            <a:t>If constitutional legality continues to challenge impunity and mediocrity, the potential towards progressive well-being or development can go beyond the conduct of elections</a:t>
          </a:r>
        </a:p>
      </dgm:t>
    </dgm:pt>
    <dgm:pt modelId="{CE9DCC36-B9B9-4FF6-977F-A9C54478E846}" type="parTrans" cxnId="{8CFC6052-ECBE-4AE8-8FAD-BF344F1B3F72}">
      <dgm:prSet/>
      <dgm:spPr/>
      <dgm:t>
        <a:bodyPr/>
        <a:lstStyle/>
        <a:p>
          <a:endParaRPr lang="en-GB"/>
        </a:p>
      </dgm:t>
    </dgm:pt>
    <dgm:pt modelId="{3F57AC05-10AC-413A-B187-471D046DCC48}" type="sibTrans" cxnId="{8CFC6052-ECBE-4AE8-8FAD-BF344F1B3F72}">
      <dgm:prSet/>
      <dgm:spPr/>
      <dgm:t>
        <a:bodyPr/>
        <a:lstStyle/>
        <a:p>
          <a:endParaRPr lang="en-GB"/>
        </a:p>
      </dgm:t>
    </dgm:pt>
    <dgm:pt modelId="{EDBB0B7A-BC9E-4A99-AA31-50772CEB77E3}" type="pres">
      <dgm:prSet presAssocID="{B2E8DB4E-637B-453B-B433-F16C3A49D93C}" presName="composite" presStyleCnt="0">
        <dgm:presLayoutVars>
          <dgm:chMax val="1"/>
          <dgm:dir/>
          <dgm:resizeHandles val="exact"/>
        </dgm:presLayoutVars>
      </dgm:prSet>
      <dgm:spPr/>
    </dgm:pt>
    <dgm:pt modelId="{0F3E00E7-692E-46BC-8903-CD03E5DB43F3}" type="pres">
      <dgm:prSet presAssocID="{131BD940-73D0-488A-B6A1-31A008013B3D}" presName="roof" presStyleLbl="dkBgShp" presStyleIdx="0" presStyleCnt="2"/>
      <dgm:spPr/>
    </dgm:pt>
    <dgm:pt modelId="{B1678A4E-4BFF-486E-A257-DBEC89046897}" type="pres">
      <dgm:prSet presAssocID="{131BD940-73D0-488A-B6A1-31A008013B3D}" presName="pillars" presStyleCnt="0"/>
      <dgm:spPr/>
    </dgm:pt>
    <dgm:pt modelId="{40758DB2-77EB-4E67-BCDA-3091694E29EF}" type="pres">
      <dgm:prSet presAssocID="{131BD940-73D0-488A-B6A1-31A008013B3D}" presName="pillar1" presStyleLbl="node1" presStyleIdx="0" presStyleCnt="3">
        <dgm:presLayoutVars>
          <dgm:bulletEnabled val="1"/>
        </dgm:presLayoutVars>
      </dgm:prSet>
      <dgm:spPr/>
    </dgm:pt>
    <dgm:pt modelId="{D7A7F4D3-8387-4228-ADB3-A298A34BE616}" type="pres">
      <dgm:prSet presAssocID="{601E36B9-90F1-42BE-8018-0A0C31001E3E}" presName="pillarX" presStyleLbl="node1" presStyleIdx="1" presStyleCnt="3">
        <dgm:presLayoutVars>
          <dgm:bulletEnabled val="1"/>
        </dgm:presLayoutVars>
      </dgm:prSet>
      <dgm:spPr/>
    </dgm:pt>
    <dgm:pt modelId="{8AEC741A-E120-4630-9759-57232496D189}" type="pres">
      <dgm:prSet presAssocID="{0AC93F72-83EA-4F76-884E-38887072F55E}" presName="pillarX" presStyleLbl="node1" presStyleIdx="2" presStyleCnt="3">
        <dgm:presLayoutVars>
          <dgm:bulletEnabled val="1"/>
        </dgm:presLayoutVars>
      </dgm:prSet>
      <dgm:spPr/>
    </dgm:pt>
    <dgm:pt modelId="{0064292A-812A-4ADC-A909-0CF2D980705D}" type="pres">
      <dgm:prSet presAssocID="{131BD940-73D0-488A-B6A1-31A008013B3D}" presName="base" presStyleLbl="dkBgShp" presStyleIdx="1" presStyleCnt="2"/>
      <dgm:spPr/>
    </dgm:pt>
  </dgm:ptLst>
  <dgm:cxnLst>
    <dgm:cxn modelId="{6D58112A-E946-48B3-886B-2A1535542D12}" type="presOf" srcId="{0AC93F72-83EA-4F76-884E-38887072F55E}" destId="{8AEC741A-E120-4630-9759-57232496D189}" srcOrd="0" destOrd="0" presId="urn:microsoft.com/office/officeart/2005/8/layout/hList3"/>
    <dgm:cxn modelId="{5F5BF034-FBC4-458D-AD68-C5FBB5E56E79}" type="presOf" srcId="{B2E8DB4E-637B-453B-B433-F16C3A49D93C}" destId="{EDBB0B7A-BC9E-4A99-AA31-50772CEB77E3}" srcOrd="0" destOrd="0" presId="urn:microsoft.com/office/officeart/2005/8/layout/hList3"/>
    <dgm:cxn modelId="{0566463B-3A39-4181-A852-E9756929A5E3}" srcId="{B2E8DB4E-637B-453B-B433-F16C3A49D93C}" destId="{131BD940-73D0-488A-B6A1-31A008013B3D}" srcOrd="0" destOrd="0" parTransId="{0F9180D8-C16A-4D20-BE8F-1323F0B4B056}" sibTransId="{9AD351C5-7C62-4677-A696-BA62A3809D5B}"/>
    <dgm:cxn modelId="{EA311768-C05A-4FBF-97FC-C68A858D203A}" srcId="{131BD940-73D0-488A-B6A1-31A008013B3D}" destId="{601E36B9-90F1-42BE-8018-0A0C31001E3E}" srcOrd="1" destOrd="0" parTransId="{F8D6C6C1-43DA-4CD3-9737-97D1CFEC0DC3}" sibTransId="{8165865F-171D-4821-A88D-28A23B16FC45}"/>
    <dgm:cxn modelId="{ACAF476D-C5CF-4F18-98CC-3704B1AC7E7B}" type="presOf" srcId="{601E36B9-90F1-42BE-8018-0A0C31001E3E}" destId="{D7A7F4D3-8387-4228-ADB3-A298A34BE616}" srcOrd="0" destOrd="0" presId="urn:microsoft.com/office/officeart/2005/8/layout/hList3"/>
    <dgm:cxn modelId="{8CFC6052-ECBE-4AE8-8FAD-BF344F1B3F72}" srcId="{131BD940-73D0-488A-B6A1-31A008013B3D}" destId="{0AC93F72-83EA-4F76-884E-38887072F55E}" srcOrd="2" destOrd="0" parTransId="{CE9DCC36-B9B9-4FF6-977F-A9C54478E846}" sibTransId="{3F57AC05-10AC-413A-B187-471D046DCC48}"/>
    <dgm:cxn modelId="{1A319056-32FD-4E6D-A4F8-0C17EBEE683E}" type="presOf" srcId="{131BD940-73D0-488A-B6A1-31A008013B3D}" destId="{0F3E00E7-692E-46BC-8903-CD03E5DB43F3}" srcOrd="0" destOrd="0" presId="urn:microsoft.com/office/officeart/2005/8/layout/hList3"/>
    <dgm:cxn modelId="{5BEC7382-BC0D-4743-8467-465B401292B7}" type="presOf" srcId="{CA898386-487C-41BC-BADB-F9F0C520D5E8}" destId="{40758DB2-77EB-4E67-BCDA-3091694E29EF}" srcOrd="0" destOrd="0" presId="urn:microsoft.com/office/officeart/2005/8/layout/hList3"/>
    <dgm:cxn modelId="{513FBFFF-32D4-4292-8277-C0E31DCD8692}" srcId="{131BD940-73D0-488A-B6A1-31A008013B3D}" destId="{CA898386-487C-41BC-BADB-F9F0C520D5E8}" srcOrd="0" destOrd="0" parTransId="{D4305EFB-1B0C-4232-A077-C746012D133C}" sibTransId="{395D01DA-9AF8-4773-9514-4CD8FC075323}"/>
    <dgm:cxn modelId="{A5106CC2-6D91-4C23-BDDB-984B6C29D207}" type="presParOf" srcId="{EDBB0B7A-BC9E-4A99-AA31-50772CEB77E3}" destId="{0F3E00E7-692E-46BC-8903-CD03E5DB43F3}" srcOrd="0" destOrd="0" presId="urn:microsoft.com/office/officeart/2005/8/layout/hList3"/>
    <dgm:cxn modelId="{7A4E75A9-0357-45E4-BDD2-EB085995BF22}" type="presParOf" srcId="{EDBB0B7A-BC9E-4A99-AA31-50772CEB77E3}" destId="{B1678A4E-4BFF-486E-A257-DBEC89046897}" srcOrd="1" destOrd="0" presId="urn:microsoft.com/office/officeart/2005/8/layout/hList3"/>
    <dgm:cxn modelId="{7B0B4133-0F61-455E-9AEE-03003E46142D}" type="presParOf" srcId="{B1678A4E-4BFF-486E-A257-DBEC89046897}" destId="{40758DB2-77EB-4E67-BCDA-3091694E29EF}" srcOrd="0" destOrd="0" presId="urn:microsoft.com/office/officeart/2005/8/layout/hList3"/>
    <dgm:cxn modelId="{392C54D8-E1CE-4D41-A8A0-3DEDB4E1E8EE}" type="presParOf" srcId="{B1678A4E-4BFF-486E-A257-DBEC89046897}" destId="{D7A7F4D3-8387-4228-ADB3-A298A34BE616}" srcOrd="1" destOrd="0" presId="urn:microsoft.com/office/officeart/2005/8/layout/hList3"/>
    <dgm:cxn modelId="{946C03F0-C589-4264-AC53-516BDBFD186B}" type="presParOf" srcId="{B1678A4E-4BFF-486E-A257-DBEC89046897}" destId="{8AEC741A-E120-4630-9759-57232496D189}" srcOrd="2" destOrd="0" presId="urn:microsoft.com/office/officeart/2005/8/layout/hList3"/>
    <dgm:cxn modelId="{7E2CA569-6D01-47DF-9A15-9D503D16BB4B}" type="presParOf" srcId="{EDBB0B7A-BC9E-4A99-AA31-50772CEB77E3}" destId="{0064292A-812A-4ADC-A909-0CF2D980705D}"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DF2518-A1E6-4102-850F-A6066AFD40D7}">
      <dsp:nvSpPr>
        <dsp:cNvPr id="0" name=""/>
        <dsp:cNvSpPr/>
      </dsp:nvSpPr>
      <dsp:spPr>
        <a:xfrm>
          <a:off x="28280" y="87363"/>
          <a:ext cx="3450642" cy="2018842"/>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l" defTabSz="800100">
            <a:lnSpc>
              <a:spcPct val="90000"/>
            </a:lnSpc>
            <a:spcBef>
              <a:spcPct val="0"/>
            </a:spcBef>
            <a:spcAft>
              <a:spcPct val="35000"/>
            </a:spcAft>
            <a:buNone/>
          </a:pPr>
          <a:r>
            <a:rPr lang="en-US" sz="1800" kern="1200" dirty="0"/>
            <a:t>Wanton decision-making and action taking without respect for the law and its consequences</a:t>
          </a:r>
          <a:endParaRPr lang="en-GB" sz="1800" kern="1200" dirty="0"/>
        </a:p>
      </dsp:txBody>
      <dsp:txXfrm>
        <a:off x="533615" y="383016"/>
        <a:ext cx="2439972" cy="1427536"/>
      </dsp:txXfrm>
    </dsp:sp>
    <dsp:sp modelId="{B3DE5474-F2E4-4404-BBC2-5991AA9549E3}">
      <dsp:nvSpPr>
        <dsp:cNvPr id="0" name=""/>
        <dsp:cNvSpPr/>
      </dsp:nvSpPr>
      <dsp:spPr>
        <a:xfrm>
          <a:off x="1379397" y="2139829"/>
          <a:ext cx="748408" cy="590358"/>
        </a:xfrm>
        <a:prstGeom prst="mathPlus">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dirty="0"/>
        </a:p>
      </dsp:txBody>
      <dsp:txXfrm>
        <a:off x="1478598" y="2365582"/>
        <a:ext cx="550006" cy="138852"/>
      </dsp:txXfrm>
    </dsp:sp>
    <dsp:sp modelId="{2D45A556-DE41-4953-8C83-81240CA20824}">
      <dsp:nvSpPr>
        <dsp:cNvPr id="0" name=""/>
        <dsp:cNvSpPr/>
      </dsp:nvSpPr>
      <dsp:spPr>
        <a:xfrm>
          <a:off x="1055" y="2763811"/>
          <a:ext cx="3505093" cy="1708124"/>
        </a:xfrm>
        <a:prstGeom prst="ellipse">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l" defTabSz="800100">
            <a:lnSpc>
              <a:spcPct val="90000"/>
            </a:lnSpc>
            <a:spcBef>
              <a:spcPct val="0"/>
            </a:spcBef>
            <a:spcAft>
              <a:spcPct val="35000"/>
            </a:spcAft>
            <a:buNone/>
          </a:pPr>
          <a:r>
            <a:rPr lang="en-US" sz="1800" kern="1200" dirty="0"/>
            <a:t>Paying little regard to professional standards or failing to attain average reasonableness in carrying out a duty</a:t>
          </a:r>
          <a:endParaRPr lang="en-GB" sz="1800" kern="1200" dirty="0"/>
        </a:p>
      </dsp:txBody>
      <dsp:txXfrm>
        <a:off x="514364" y="3013960"/>
        <a:ext cx="2478475" cy="1207826"/>
      </dsp:txXfrm>
    </dsp:sp>
    <dsp:sp modelId="{27C7ED00-8051-4225-95D0-5B6F575A76B4}">
      <dsp:nvSpPr>
        <dsp:cNvPr id="0" name=""/>
        <dsp:cNvSpPr/>
      </dsp:nvSpPr>
      <dsp:spPr>
        <a:xfrm>
          <a:off x="3112319" y="1785296"/>
          <a:ext cx="567724" cy="988705"/>
        </a:xfrm>
        <a:prstGeom prst="rightArrow">
          <a:avLst>
            <a:gd name="adj1" fmla="val 60000"/>
            <a:gd name="adj2" fmla="val 50000"/>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3112319" y="1983037"/>
        <a:ext cx="397407" cy="593223"/>
      </dsp:txXfrm>
    </dsp:sp>
    <dsp:sp modelId="{9EC148AE-081E-498E-AF0C-85DD67CDD2EB}">
      <dsp:nvSpPr>
        <dsp:cNvPr id="0" name=""/>
        <dsp:cNvSpPr/>
      </dsp:nvSpPr>
      <dsp:spPr>
        <a:xfrm>
          <a:off x="3754594" y="1181988"/>
          <a:ext cx="2062718" cy="2195321"/>
        </a:xfrm>
        <a:prstGeom prst="ellipse">
          <a:avLst/>
        </a:prstGeom>
        <a:solidFill>
          <a:srgbClr val="FF0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l" defTabSz="889000">
            <a:lnSpc>
              <a:spcPct val="90000"/>
            </a:lnSpc>
            <a:spcBef>
              <a:spcPct val="0"/>
            </a:spcBef>
            <a:spcAft>
              <a:spcPct val="35000"/>
            </a:spcAft>
            <a:buNone/>
          </a:pPr>
          <a:r>
            <a:rPr lang="en-GB" sz="2000" kern="1200" dirty="0"/>
            <a:t>Constitution Illegality (Allopoiesis) (Luhmann and Neves </a:t>
          </a:r>
        </a:p>
      </dsp:txBody>
      <dsp:txXfrm>
        <a:off x="4056672" y="1503485"/>
        <a:ext cx="1458562" cy="1552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1B3B3B-E710-46B2-B9C7-FDA458E681E7}">
      <dsp:nvSpPr>
        <dsp:cNvPr id="0" name=""/>
        <dsp:cNvSpPr/>
      </dsp:nvSpPr>
      <dsp:spPr>
        <a:xfrm>
          <a:off x="0" y="375937"/>
          <a:ext cx="5673725" cy="211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40344" tIns="249936" rIns="440344"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dirty="0"/>
            <a:t>What was at stake conceptually in the electoral case?</a:t>
          </a:r>
        </a:p>
        <a:p>
          <a:pPr marL="171450" lvl="1" indent="-171450" algn="l" defTabSz="800100">
            <a:lnSpc>
              <a:spcPct val="90000"/>
            </a:lnSpc>
            <a:spcBef>
              <a:spcPct val="0"/>
            </a:spcBef>
            <a:spcAft>
              <a:spcPct val="15000"/>
            </a:spcAft>
            <a:buChar char="•"/>
          </a:pPr>
          <a:r>
            <a:rPr lang="en-GB" sz="1800" kern="1200" dirty="0"/>
            <a:t>How did the parties in the case and the two Courts approach the court proceedings?</a:t>
          </a:r>
        </a:p>
        <a:p>
          <a:pPr marL="171450" lvl="1" indent="-171450" algn="l" defTabSz="800100">
            <a:lnSpc>
              <a:spcPct val="90000"/>
            </a:lnSpc>
            <a:spcBef>
              <a:spcPct val="0"/>
            </a:spcBef>
            <a:spcAft>
              <a:spcPct val="15000"/>
            </a:spcAft>
            <a:buChar char="•"/>
          </a:pPr>
          <a:r>
            <a:rPr lang="en-GB" sz="1800" kern="1200" dirty="0"/>
            <a:t>Use of the two respective judgments of the MSCA and the Concourt</a:t>
          </a:r>
        </a:p>
      </dsp:txBody>
      <dsp:txXfrm>
        <a:off x="0" y="375937"/>
        <a:ext cx="5673725" cy="2116800"/>
      </dsp:txXfrm>
    </dsp:sp>
    <dsp:sp modelId="{8CB99FE5-9FF6-4834-BEC2-35EF4C92D7A3}">
      <dsp:nvSpPr>
        <dsp:cNvPr id="0" name=""/>
        <dsp:cNvSpPr/>
      </dsp:nvSpPr>
      <dsp:spPr>
        <a:xfrm>
          <a:off x="283686" y="48042"/>
          <a:ext cx="5127384" cy="505015"/>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0117" tIns="0" rIns="150117" bIns="0" numCol="1" spcCol="1270" anchor="ctr" anchorCtr="0">
          <a:noAutofit/>
        </a:bodyPr>
        <a:lstStyle/>
        <a:p>
          <a:pPr marL="0" lvl="0" indent="0" algn="l" defTabSz="1066800">
            <a:lnSpc>
              <a:spcPct val="90000"/>
            </a:lnSpc>
            <a:spcBef>
              <a:spcPct val="0"/>
            </a:spcBef>
            <a:spcAft>
              <a:spcPct val="35000"/>
            </a:spcAft>
            <a:buNone/>
          </a:pPr>
          <a:r>
            <a:rPr lang="en-US" sz="2400" kern="1200" dirty="0"/>
            <a:t>An Interpretative Inquiry</a:t>
          </a:r>
          <a:endParaRPr lang="en-GB" sz="2400" kern="1200" dirty="0"/>
        </a:p>
      </dsp:txBody>
      <dsp:txXfrm>
        <a:off x="308339" y="72695"/>
        <a:ext cx="5078078" cy="455709"/>
      </dsp:txXfrm>
    </dsp:sp>
    <dsp:sp modelId="{44ECA83C-BBE6-424E-9E60-B45BE24B6583}">
      <dsp:nvSpPr>
        <dsp:cNvPr id="0" name=""/>
        <dsp:cNvSpPr/>
      </dsp:nvSpPr>
      <dsp:spPr>
        <a:xfrm>
          <a:off x="0" y="2734657"/>
          <a:ext cx="5673725" cy="1776600"/>
        </a:xfrm>
        <a:prstGeom prst="rect">
          <a:avLst/>
        </a:prstGeom>
        <a:solidFill>
          <a:schemeClr val="lt1">
            <a:alpha val="90000"/>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40344" tIns="249936" rIns="440344"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The nullification of the results of the Presidential election in 2019 and ordering of fresh elections within 150 days from 3 February 2020 was a unique rejection of impunity and mediocrity.</a:t>
          </a:r>
          <a:endParaRPr lang="en-GB" sz="1800" kern="1200" dirty="0"/>
        </a:p>
      </dsp:txBody>
      <dsp:txXfrm>
        <a:off x="0" y="2734657"/>
        <a:ext cx="5673725" cy="1776600"/>
      </dsp:txXfrm>
    </dsp:sp>
    <dsp:sp modelId="{00BBEEBD-1B85-401E-A1E2-2E30C0936BEA}">
      <dsp:nvSpPr>
        <dsp:cNvPr id="0" name=""/>
        <dsp:cNvSpPr/>
      </dsp:nvSpPr>
      <dsp:spPr>
        <a:xfrm>
          <a:off x="283686" y="2557537"/>
          <a:ext cx="5148672" cy="35424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0117" tIns="0" rIns="150117" bIns="0" numCol="1" spcCol="1270" anchor="ctr" anchorCtr="0">
          <a:noAutofit/>
        </a:bodyPr>
        <a:lstStyle/>
        <a:p>
          <a:pPr marL="0" lvl="0" indent="0" algn="l" defTabSz="1066800">
            <a:lnSpc>
              <a:spcPct val="90000"/>
            </a:lnSpc>
            <a:spcBef>
              <a:spcPct val="0"/>
            </a:spcBef>
            <a:spcAft>
              <a:spcPct val="35000"/>
            </a:spcAft>
            <a:buNone/>
          </a:pPr>
          <a:r>
            <a:rPr lang="en-US" sz="2400" kern="1200" dirty="0"/>
            <a:t>The Argument</a:t>
          </a:r>
          <a:endParaRPr lang="en-GB" sz="2400" kern="1200" dirty="0"/>
        </a:p>
      </dsp:txBody>
      <dsp:txXfrm>
        <a:off x="300979" y="2574830"/>
        <a:ext cx="5114086" cy="3196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3656F-10A0-403F-9AFA-D18F03DF7CCB}">
      <dsp:nvSpPr>
        <dsp:cNvPr id="0" name=""/>
        <dsp:cNvSpPr/>
      </dsp:nvSpPr>
      <dsp:spPr>
        <a:xfrm>
          <a:off x="23941" y="983048"/>
          <a:ext cx="3420493" cy="3475530"/>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n-GB" sz="1800" kern="1200" dirty="0"/>
            <a:t>Use of Tippex to change numbers</a:t>
          </a:r>
        </a:p>
        <a:p>
          <a:pPr marL="171450" lvl="1" indent="-171450" algn="l" defTabSz="800100">
            <a:lnSpc>
              <a:spcPct val="90000"/>
            </a:lnSpc>
            <a:spcBef>
              <a:spcPct val="0"/>
            </a:spcBef>
            <a:spcAft>
              <a:spcPct val="15000"/>
            </a:spcAft>
            <a:buChar char="•"/>
          </a:pPr>
          <a:r>
            <a:rPr lang="en-US" sz="1800" kern="1200" dirty="0"/>
            <a:t>147 complaints</a:t>
          </a:r>
          <a:endParaRPr lang="en-GB" sz="1800" kern="1200" dirty="0"/>
        </a:p>
        <a:p>
          <a:pPr marL="171450" lvl="1" indent="-171450" algn="l" defTabSz="800100">
            <a:lnSpc>
              <a:spcPct val="90000"/>
            </a:lnSpc>
            <a:spcBef>
              <a:spcPct val="0"/>
            </a:spcBef>
            <a:spcAft>
              <a:spcPct val="15000"/>
            </a:spcAft>
            <a:buChar char="•"/>
          </a:pPr>
          <a:r>
            <a:rPr lang="en-US" sz="1800" kern="1200" dirty="0"/>
            <a:t>Consolidation of two cases</a:t>
          </a:r>
          <a:endParaRPr lang="en-GB" sz="1800" kern="1200" dirty="0"/>
        </a:p>
        <a:p>
          <a:pPr marL="171450" lvl="1" indent="-171450" algn="l" defTabSz="800100">
            <a:lnSpc>
              <a:spcPct val="90000"/>
            </a:lnSpc>
            <a:spcBef>
              <a:spcPct val="0"/>
            </a:spcBef>
            <a:spcAft>
              <a:spcPct val="15000"/>
            </a:spcAft>
            <a:buChar char="•"/>
          </a:pPr>
          <a:r>
            <a:rPr lang="en-US" sz="1800" kern="1200" dirty="0"/>
            <a:t>Certification of the matter as constitutional</a:t>
          </a:r>
          <a:endParaRPr lang="en-GB" sz="1800" kern="1200" dirty="0"/>
        </a:p>
        <a:p>
          <a:pPr marL="171450" lvl="1" indent="-171450" algn="l" defTabSz="800100">
            <a:lnSpc>
              <a:spcPct val="90000"/>
            </a:lnSpc>
            <a:spcBef>
              <a:spcPct val="0"/>
            </a:spcBef>
            <a:spcAft>
              <a:spcPct val="15000"/>
            </a:spcAft>
            <a:buChar char="•"/>
          </a:pPr>
          <a:r>
            <a:rPr lang="en-US" sz="1800" kern="1200" dirty="0"/>
            <a:t>Appointment of 5 judges</a:t>
          </a:r>
          <a:endParaRPr lang="en-GB" sz="1800" kern="1200" dirty="0"/>
        </a:p>
        <a:p>
          <a:pPr marL="171450" lvl="1" indent="-171450" algn="l" defTabSz="800100">
            <a:lnSpc>
              <a:spcPct val="90000"/>
            </a:lnSpc>
            <a:spcBef>
              <a:spcPct val="0"/>
            </a:spcBef>
            <a:spcAft>
              <a:spcPct val="15000"/>
            </a:spcAft>
            <a:buChar char="•"/>
          </a:pPr>
          <a:r>
            <a:rPr lang="en-GB" sz="1800" kern="1200" dirty="0"/>
            <a:t>The two courts recognition of the importance of the proceedings</a:t>
          </a:r>
        </a:p>
        <a:p>
          <a:pPr marL="171450" lvl="1" indent="-171450" algn="l" defTabSz="800100">
            <a:lnSpc>
              <a:spcPct val="90000"/>
            </a:lnSpc>
            <a:spcBef>
              <a:spcPct val="0"/>
            </a:spcBef>
            <a:spcAft>
              <a:spcPct val="15000"/>
            </a:spcAft>
            <a:buChar char="•"/>
          </a:pPr>
          <a:endParaRPr lang="en-GB" sz="1800" kern="1200" dirty="0"/>
        </a:p>
        <a:p>
          <a:pPr marL="285750" lvl="1" indent="-285750" algn="l" defTabSz="1600200">
            <a:lnSpc>
              <a:spcPct val="90000"/>
            </a:lnSpc>
            <a:spcBef>
              <a:spcPct val="0"/>
            </a:spcBef>
            <a:spcAft>
              <a:spcPct val="15000"/>
            </a:spcAft>
            <a:buChar char="•"/>
          </a:pPr>
          <a:endParaRPr lang="en-GB" sz="3600" kern="1200" dirty="0"/>
        </a:p>
      </dsp:txBody>
      <dsp:txXfrm>
        <a:off x="103923" y="1063030"/>
        <a:ext cx="3260529" cy="2570809"/>
      </dsp:txXfrm>
    </dsp:sp>
    <dsp:sp modelId="{6E698075-B06D-452B-A756-9B1458340173}">
      <dsp:nvSpPr>
        <dsp:cNvPr id="0" name=""/>
        <dsp:cNvSpPr/>
      </dsp:nvSpPr>
      <dsp:spPr>
        <a:xfrm>
          <a:off x="669940" y="1093749"/>
          <a:ext cx="4635287" cy="4635287"/>
        </a:xfrm>
        <a:prstGeom prst="leftCircularArrow">
          <a:avLst>
            <a:gd name="adj1" fmla="val 1050"/>
            <a:gd name="adj2" fmla="val 123122"/>
            <a:gd name="adj3" fmla="val 94281"/>
            <a:gd name="adj4" fmla="val 7220138"/>
            <a:gd name="adj5" fmla="val 1225"/>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4E9A57E-4C16-4851-B29F-5EB0C7E2FDB2}">
      <dsp:nvSpPr>
        <dsp:cNvPr id="0" name=""/>
        <dsp:cNvSpPr/>
      </dsp:nvSpPr>
      <dsp:spPr>
        <a:xfrm>
          <a:off x="333743" y="4661570"/>
          <a:ext cx="3019819" cy="704633"/>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en-US" sz="2000" kern="1200" dirty="0"/>
            <a:t>1. A Stand Against Impunity and Mediocrity</a:t>
          </a:r>
          <a:endParaRPr lang="en-GB" sz="2000" kern="1200" dirty="0"/>
        </a:p>
      </dsp:txBody>
      <dsp:txXfrm>
        <a:off x="354381" y="4682208"/>
        <a:ext cx="2978543" cy="663357"/>
      </dsp:txXfrm>
    </dsp:sp>
    <dsp:sp modelId="{7BC18149-F824-4793-A0E0-4EDBBA849BF3}">
      <dsp:nvSpPr>
        <dsp:cNvPr id="0" name=""/>
        <dsp:cNvSpPr/>
      </dsp:nvSpPr>
      <dsp:spPr>
        <a:xfrm>
          <a:off x="3688509" y="172426"/>
          <a:ext cx="3664767" cy="4924200"/>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1355300"/>
              <a:satOff val="50000"/>
              <a:lumOff val="-7353"/>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n-GB" sz="1800" kern="1200" dirty="0"/>
            <a:t>The linkage of elections as instrument for “popular sovereignty” and the authority to govern (Adejumoh, Lindberg, UDHR, ACPHR)</a:t>
          </a:r>
        </a:p>
        <a:p>
          <a:pPr marL="171450" lvl="1" indent="-171450" algn="l" defTabSz="800100">
            <a:lnSpc>
              <a:spcPct val="90000"/>
            </a:lnSpc>
            <a:spcBef>
              <a:spcPct val="0"/>
            </a:spcBef>
            <a:spcAft>
              <a:spcPct val="15000"/>
            </a:spcAft>
            <a:buChar char="•"/>
          </a:pPr>
          <a:r>
            <a:rPr lang="en-US" sz="1800" kern="1200" dirty="0"/>
            <a:t>The Electoral Commission as a duty bearer (Section 76, 77, 40) </a:t>
          </a:r>
          <a:endParaRPr lang="en-GB" sz="1800" kern="1200" dirty="0"/>
        </a:p>
        <a:p>
          <a:pPr marL="171450" lvl="1" indent="-171450" algn="l" defTabSz="800100">
            <a:lnSpc>
              <a:spcPct val="90000"/>
            </a:lnSpc>
            <a:spcBef>
              <a:spcPct val="0"/>
            </a:spcBef>
            <a:spcAft>
              <a:spcPct val="15000"/>
            </a:spcAft>
            <a:buChar char="•"/>
          </a:pPr>
          <a:r>
            <a:rPr lang="en-GB" sz="1800" kern="1200" dirty="0"/>
            <a:t>The Constitution as demanding accountability (Sections 4, 5, 6, 10, and 12(c)</a:t>
          </a:r>
        </a:p>
      </dsp:txBody>
      <dsp:txXfrm>
        <a:off x="3795846" y="1334949"/>
        <a:ext cx="3450093" cy="3654340"/>
      </dsp:txXfrm>
    </dsp:sp>
    <dsp:sp modelId="{3139EAB8-CAB9-440A-8A9C-CBF30207E66F}">
      <dsp:nvSpPr>
        <dsp:cNvPr id="0" name=""/>
        <dsp:cNvSpPr/>
      </dsp:nvSpPr>
      <dsp:spPr>
        <a:xfrm>
          <a:off x="4519213" y="-401207"/>
          <a:ext cx="5134035" cy="5134035"/>
        </a:xfrm>
        <a:prstGeom prst="circularArrow">
          <a:avLst>
            <a:gd name="adj1" fmla="val 948"/>
            <a:gd name="adj2" fmla="val 110909"/>
            <a:gd name="adj3" fmla="val 20662060"/>
            <a:gd name="adj4" fmla="val 13523990"/>
            <a:gd name="adj5" fmla="val 1106"/>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0EA75E1-9F21-49BC-80FA-BBAAD5AF2FEC}">
      <dsp:nvSpPr>
        <dsp:cNvPr id="0" name=""/>
        <dsp:cNvSpPr/>
      </dsp:nvSpPr>
      <dsp:spPr>
        <a:xfrm>
          <a:off x="3731226" y="375572"/>
          <a:ext cx="3179161" cy="707231"/>
        </a:xfrm>
        <a:prstGeom prst="roundRect">
          <a:avLst>
            <a:gd name="adj" fmla="val 10000"/>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en-GB" sz="2000" kern="1200" dirty="0"/>
            <a:t>2. A Stand for Constitutional Legality </a:t>
          </a:r>
        </a:p>
      </dsp:txBody>
      <dsp:txXfrm>
        <a:off x="3751940" y="396286"/>
        <a:ext cx="3137733" cy="665803"/>
      </dsp:txXfrm>
    </dsp:sp>
    <dsp:sp modelId="{DC9BEA2D-6B6F-4231-A15F-84B910B7665E}">
      <dsp:nvSpPr>
        <dsp:cNvPr id="0" name=""/>
        <dsp:cNvSpPr/>
      </dsp:nvSpPr>
      <dsp:spPr>
        <a:xfrm>
          <a:off x="7521264" y="571355"/>
          <a:ext cx="4275291" cy="3485985"/>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2710599"/>
              <a:satOff val="100000"/>
              <a:lumOff val="-14706"/>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n-US" sz="1800" kern="1200" dirty="0"/>
            <a:t>The Constitution as an ideological site (Baxi, Ackerman, Hartdt and Negri, Hutchinson and Colon-Rios))</a:t>
          </a:r>
          <a:endParaRPr lang="en-GB" sz="1800" kern="1200" dirty="0"/>
        </a:p>
        <a:p>
          <a:pPr marL="171450" lvl="1" indent="-171450" algn="l" defTabSz="800100">
            <a:lnSpc>
              <a:spcPct val="90000"/>
            </a:lnSpc>
            <a:spcBef>
              <a:spcPct val="0"/>
            </a:spcBef>
            <a:spcAft>
              <a:spcPct val="15000"/>
            </a:spcAft>
            <a:buChar char="•"/>
          </a:pPr>
          <a:r>
            <a:rPr lang="en-GB" sz="1800" kern="1200" dirty="0"/>
            <a:t>The law is an instrument to unify popular sovereignty and human rights (Habermas)</a:t>
          </a:r>
        </a:p>
        <a:p>
          <a:pPr marL="171450" lvl="1" indent="-171450" algn="l" defTabSz="800100">
            <a:lnSpc>
              <a:spcPct val="90000"/>
            </a:lnSpc>
            <a:spcBef>
              <a:spcPct val="0"/>
            </a:spcBef>
            <a:spcAft>
              <a:spcPct val="15000"/>
            </a:spcAft>
            <a:buChar char="•"/>
          </a:pPr>
          <a:r>
            <a:rPr lang="en-GB" sz="1800" kern="1200" dirty="0"/>
            <a:t>Accountability and transparency</a:t>
          </a:r>
        </a:p>
        <a:p>
          <a:pPr marL="171450" lvl="1" indent="-171450" algn="l" defTabSz="800100">
            <a:lnSpc>
              <a:spcPct val="90000"/>
            </a:lnSpc>
            <a:spcBef>
              <a:spcPct val="0"/>
            </a:spcBef>
            <a:spcAft>
              <a:spcPct val="15000"/>
            </a:spcAft>
            <a:buChar char="•"/>
          </a:pPr>
          <a:r>
            <a:rPr lang="en-GB" sz="1800" kern="1200" dirty="0"/>
            <a:t>The binary code of the law in electoral cases should be truth and justice, produced by compliance with the law</a:t>
          </a:r>
        </a:p>
        <a:p>
          <a:pPr marL="171450" lvl="1" indent="-171450" algn="l" defTabSz="800100">
            <a:lnSpc>
              <a:spcPct val="90000"/>
            </a:lnSpc>
            <a:spcBef>
              <a:spcPct val="0"/>
            </a:spcBef>
            <a:spcAft>
              <a:spcPct val="15000"/>
            </a:spcAft>
            <a:buChar char="•"/>
          </a:pPr>
          <a:endParaRPr lang="en-GB" sz="1800" kern="1200" dirty="0"/>
        </a:p>
      </dsp:txBody>
      <dsp:txXfrm>
        <a:off x="7601486" y="651577"/>
        <a:ext cx="4114847" cy="2578544"/>
      </dsp:txXfrm>
    </dsp:sp>
    <dsp:sp modelId="{DDCA701E-9C44-4F4D-89F1-38E8B3720D92}">
      <dsp:nvSpPr>
        <dsp:cNvPr id="0" name=""/>
        <dsp:cNvSpPr/>
      </dsp:nvSpPr>
      <dsp:spPr>
        <a:xfrm>
          <a:off x="7719993" y="3919165"/>
          <a:ext cx="4043219" cy="862452"/>
        </a:xfrm>
        <a:prstGeom prst="roundRect">
          <a:avLst>
            <a:gd name="adj" fmla="val 1000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l" defTabSz="977900">
            <a:lnSpc>
              <a:spcPct val="90000"/>
            </a:lnSpc>
            <a:spcBef>
              <a:spcPct val="0"/>
            </a:spcBef>
            <a:spcAft>
              <a:spcPct val="35000"/>
            </a:spcAft>
            <a:buNone/>
          </a:pPr>
          <a:r>
            <a:rPr lang="en-GB" sz="2200" kern="1200" dirty="0"/>
            <a:t>3. A Stand for Transformational Constitutionalism </a:t>
          </a:r>
        </a:p>
      </dsp:txBody>
      <dsp:txXfrm>
        <a:off x="7745253" y="3944425"/>
        <a:ext cx="3992699" cy="8119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33EAF-78C8-422F-B5BF-E27F92646DF3}">
      <dsp:nvSpPr>
        <dsp:cNvPr id="0" name=""/>
        <dsp:cNvSpPr/>
      </dsp:nvSpPr>
      <dsp:spPr>
        <a:xfrm rot="5400000">
          <a:off x="4078904" y="-2110679"/>
          <a:ext cx="950434" cy="5171793"/>
        </a:xfrm>
        <a:prstGeom prst="round2SameRect">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4300" tIns="57150" rIns="114300" bIns="57150" numCol="1" spcCol="1270" anchor="ctr" anchorCtr="0">
          <a:noAutofit/>
        </a:bodyPr>
        <a:lstStyle/>
        <a:p>
          <a:pPr marL="228600" lvl="1" indent="-228600" algn="ctr" defTabSz="889000">
            <a:lnSpc>
              <a:spcPct val="90000"/>
            </a:lnSpc>
            <a:spcBef>
              <a:spcPct val="0"/>
            </a:spcBef>
            <a:spcAft>
              <a:spcPct val="15000"/>
            </a:spcAft>
            <a:buFontTx/>
            <a:buNone/>
          </a:pPr>
          <a:r>
            <a:rPr lang="en-US" sz="2000" b="1" kern="1200" dirty="0"/>
            <a:t>Impunity and Mediocrity Technique or Argument</a:t>
          </a:r>
          <a:endParaRPr lang="en-GB" sz="2000" b="1" kern="1200" dirty="0"/>
        </a:p>
      </dsp:txBody>
      <dsp:txXfrm rot="-5400000">
        <a:off x="1968225" y="46396"/>
        <a:ext cx="5125397" cy="857642"/>
      </dsp:txXfrm>
    </dsp:sp>
    <dsp:sp modelId="{4788647D-62D9-4977-8EEC-D133EE662081}">
      <dsp:nvSpPr>
        <dsp:cNvPr id="0" name=""/>
        <dsp:cNvSpPr/>
      </dsp:nvSpPr>
      <dsp:spPr>
        <a:xfrm>
          <a:off x="753" y="33526"/>
          <a:ext cx="1965154" cy="884059"/>
        </a:xfrm>
        <a:prstGeom prst="roundRect">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Battle Line </a:t>
          </a:r>
          <a:endParaRPr lang="en-GB" sz="2000" b="1" kern="1200" dirty="0"/>
        </a:p>
      </dsp:txBody>
      <dsp:txXfrm>
        <a:off x="43909" y="76682"/>
        <a:ext cx="1878842" cy="797747"/>
      </dsp:txXfrm>
    </dsp:sp>
    <dsp:sp modelId="{ACAE0E3F-D51F-47F7-BCDF-1AFF9D894C69}">
      <dsp:nvSpPr>
        <dsp:cNvPr id="0" name=""/>
        <dsp:cNvSpPr/>
      </dsp:nvSpPr>
      <dsp:spPr>
        <a:xfrm rot="5400000">
          <a:off x="3816042" y="-408193"/>
          <a:ext cx="1654109" cy="4992336"/>
        </a:xfrm>
        <a:prstGeom prst="round2SameRect">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Font typeface="+mj-lt"/>
            <a:buAutoNum type="arabicParenR"/>
          </a:pPr>
          <a:r>
            <a:rPr lang="en-US" sz="1900" kern="1200" dirty="0"/>
            <a:t>9 Applications and appeals at preliminary, consolidation, Concourt proceedings, between Concourt and MSCA</a:t>
          </a:r>
          <a:endParaRPr lang="en-GB" sz="1900" kern="1200" dirty="0"/>
        </a:p>
        <a:p>
          <a:pPr marL="171450" lvl="1" indent="-171450" algn="l" defTabSz="844550">
            <a:lnSpc>
              <a:spcPct val="90000"/>
            </a:lnSpc>
            <a:spcBef>
              <a:spcPct val="0"/>
            </a:spcBef>
            <a:spcAft>
              <a:spcPct val="15000"/>
            </a:spcAft>
            <a:buFont typeface="+mj-lt"/>
            <a:buAutoNum type="arabicParenR"/>
          </a:pPr>
          <a:r>
            <a:rPr lang="en-US" sz="1900" kern="1200" dirty="0"/>
            <a:t>Attempts to have numerous witnesses</a:t>
          </a:r>
          <a:endParaRPr lang="en-GB" sz="1900" kern="1200" dirty="0"/>
        </a:p>
      </dsp:txBody>
      <dsp:txXfrm rot="-5400000">
        <a:off x="2146929" y="1341667"/>
        <a:ext cx="4911589" cy="1492615"/>
      </dsp:txXfrm>
    </dsp:sp>
    <dsp:sp modelId="{4C0B78FA-ED32-4044-B25D-E9FC69A8EC0E}">
      <dsp:nvSpPr>
        <dsp:cNvPr id="0" name=""/>
        <dsp:cNvSpPr/>
      </dsp:nvSpPr>
      <dsp:spPr>
        <a:xfrm>
          <a:off x="753" y="1054155"/>
          <a:ext cx="2146174" cy="2067637"/>
        </a:xfrm>
        <a:prstGeom prst="roundRect">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l" defTabSz="800100">
            <a:lnSpc>
              <a:spcPct val="90000"/>
            </a:lnSpc>
            <a:spcBef>
              <a:spcPct val="0"/>
            </a:spcBef>
            <a:spcAft>
              <a:spcPct val="35000"/>
            </a:spcAft>
            <a:buNone/>
          </a:pPr>
          <a:r>
            <a:rPr lang="en-GB" sz="1800" b="0" kern="1200" dirty="0"/>
            <a:t>Expedition versus Attempts to End or Delay the Case</a:t>
          </a:r>
          <a:endParaRPr lang="en-GB" sz="1800" kern="1200" dirty="0"/>
        </a:p>
      </dsp:txBody>
      <dsp:txXfrm>
        <a:off x="101687" y="1155089"/>
        <a:ext cx="1944306" cy="1865769"/>
      </dsp:txXfrm>
    </dsp:sp>
    <dsp:sp modelId="{236F760F-D898-4DAF-87CD-6BD25B4B74E0}">
      <dsp:nvSpPr>
        <dsp:cNvPr id="0" name=""/>
        <dsp:cNvSpPr/>
      </dsp:nvSpPr>
      <dsp:spPr>
        <a:xfrm rot="5400000">
          <a:off x="3575617" y="1729233"/>
          <a:ext cx="2066644" cy="5059519"/>
        </a:xfrm>
        <a:prstGeom prst="round2SameRect">
          <a:avLst/>
        </a:prstGeom>
        <a:solidFill>
          <a:schemeClr val="accent1">
            <a:alpha val="90000"/>
            <a:tint val="55000"/>
            <a:hueOff val="0"/>
            <a:satOff val="0"/>
            <a:lumOff val="0"/>
            <a:alphaOff val="0"/>
          </a:schemeClr>
        </a:solidFill>
        <a:ln w="6350" cap="flat" cmpd="sng" algn="ctr">
          <a:solidFill>
            <a:schemeClr val="accent1">
              <a:alpha val="90000"/>
              <a:tint val="55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Font typeface="+mj-lt"/>
            <a:buAutoNum type="arabicParenR"/>
          </a:pPr>
          <a:r>
            <a:rPr lang="en-GB" sz="1900" kern="1200" dirty="0"/>
            <a:t>“She or he </a:t>
          </a:r>
          <a:r>
            <a:rPr lang="en-US" sz="1900" kern="1200" dirty="0"/>
            <a:t>who alleges must prove.”;</a:t>
          </a:r>
          <a:endParaRPr lang="en-GB" sz="1900" kern="1200" dirty="0"/>
        </a:p>
        <a:p>
          <a:pPr marL="171450" lvl="1" indent="-171450" algn="l" defTabSz="844550">
            <a:lnSpc>
              <a:spcPct val="90000"/>
            </a:lnSpc>
            <a:spcBef>
              <a:spcPct val="0"/>
            </a:spcBef>
            <a:spcAft>
              <a:spcPct val="15000"/>
            </a:spcAft>
            <a:buFont typeface="+mj-lt"/>
            <a:buAutoNum type="arabicParenR"/>
          </a:pPr>
          <a:r>
            <a:rPr lang="en-GB" sz="1900" kern="1200" dirty="0"/>
            <a:t>A quantitative test in proving whether the election and the result were due</a:t>
          </a:r>
        </a:p>
        <a:p>
          <a:pPr marL="171450" lvl="1" indent="-171450" algn="l" defTabSz="844550">
            <a:lnSpc>
              <a:spcPct val="90000"/>
            </a:lnSpc>
            <a:spcBef>
              <a:spcPct val="0"/>
            </a:spcBef>
            <a:spcAft>
              <a:spcPct val="15000"/>
            </a:spcAft>
            <a:buFont typeface="+mj-lt"/>
            <a:buAutoNum type="arabicParenR"/>
          </a:pPr>
          <a:r>
            <a:rPr lang="en-US" sz="1900" kern="1200" dirty="0"/>
            <a:t>Higher standard of proof than on a balance of probabilities</a:t>
          </a:r>
          <a:endParaRPr lang="en-GB" sz="1900" kern="1200" dirty="0"/>
        </a:p>
      </dsp:txBody>
      <dsp:txXfrm rot="-5400000">
        <a:off x="2079180" y="3326556"/>
        <a:ext cx="4958634" cy="1864874"/>
      </dsp:txXfrm>
    </dsp:sp>
    <dsp:sp modelId="{DE2FC42C-7679-43CB-B105-B6F697506188}">
      <dsp:nvSpPr>
        <dsp:cNvPr id="0" name=""/>
        <dsp:cNvSpPr/>
      </dsp:nvSpPr>
      <dsp:spPr>
        <a:xfrm>
          <a:off x="753" y="3225174"/>
          <a:ext cx="2078426" cy="2067637"/>
        </a:xfrm>
        <a:prstGeom prst="roundRect">
          <a:avLst/>
        </a:prstGeom>
        <a:gradFill rotWithShape="0">
          <a:gsLst>
            <a:gs pos="0">
              <a:schemeClr val="accent1">
                <a:shade val="50000"/>
                <a:hueOff val="222839"/>
                <a:satOff val="5970"/>
                <a:lumOff val="26302"/>
                <a:alphaOff val="0"/>
                <a:satMod val="103000"/>
                <a:lumMod val="102000"/>
                <a:tint val="94000"/>
              </a:schemeClr>
            </a:gs>
            <a:gs pos="50000">
              <a:schemeClr val="accent1">
                <a:shade val="50000"/>
                <a:hueOff val="222839"/>
                <a:satOff val="5970"/>
                <a:lumOff val="26302"/>
                <a:alphaOff val="0"/>
                <a:satMod val="110000"/>
                <a:lumMod val="100000"/>
                <a:shade val="100000"/>
              </a:schemeClr>
            </a:gs>
            <a:gs pos="100000">
              <a:schemeClr val="accent1">
                <a:shade val="50000"/>
                <a:hueOff val="222839"/>
                <a:satOff val="5970"/>
                <a:lumOff val="2630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l" defTabSz="800100">
            <a:lnSpc>
              <a:spcPct val="90000"/>
            </a:lnSpc>
            <a:spcBef>
              <a:spcPct val="0"/>
            </a:spcBef>
            <a:spcAft>
              <a:spcPct val="35000"/>
            </a:spcAft>
            <a:buNone/>
          </a:pPr>
          <a:r>
            <a:rPr lang="en-GB" sz="1800" kern="1200" dirty="0"/>
            <a:t>Conventional Burden and Standard of Proof</a:t>
          </a:r>
        </a:p>
      </dsp:txBody>
      <dsp:txXfrm>
        <a:off x="101687" y="3326108"/>
        <a:ext cx="1876558" cy="18657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DF7402-329E-4B25-ACBF-9F6ADAADFE5A}">
      <dsp:nvSpPr>
        <dsp:cNvPr id="0" name=""/>
        <dsp:cNvSpPr/>
      </dsp:nvSpPr>
      <dsp:spPr>
        <a:xfrm>
          <a:off x="296" y="81417"/>
          <a:ext cx="1823455" cy="792257"/>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Battle Line</a:t>
          </a:r>
          <a:endParaRPr lang="en-GB" sz="2000" kern="1200" dirty="0"/>
        </a:p>
      </dsp:txBody>
      <dsp:txXfrm>
        <a:off x="296" y="81417"/>
        <a:ext cx="1823455" cy="792257"/>
      </dsp:txXfrm>
    </dsp:sp>
    <dsp:sp modelId="{A363B202-2A16-467A-AEC9-95FE46E570DC}">
      <dsp:nvSpPr>
        <dsp:cNvPr id="0" name=""/>
        <dsp:cNvSpPr/>
      </dsp:nvSpPr>
      <dsp:spPr>
        <a:xfrm>
          <a:off x="0" y="848087"/>
          <a:ext cx="1820989" cy="4404045"/>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GB" sz="1700" b="0" kern="1200" dirty="0"/>
            <a:t>Regularity and Substance v Irregularity</a:t>
          </a:r>
          <a:endParaRPr lang="en-GB" sz="1700" kern="1200" dirty="0"/>
        </a:p>
      </dsp:txBody>
      <dsp:txXfrm>
        <a:off x="0" y="848087"/>
        <a:ext cx="1820989" cy="4404045"/>
      </dsp:txXfrm>
    </dsp:sp>
    <dsp:sp modelId="{346D488F-501B-406B-99B4-E2972CB8D7BF}">
      <dsp:nvSpPr>
        <dsp:cNvPr id="0" name=""/>
        <dsp:cNvSpPr/>
      </dsp:nvSpPr>
      <dsp:spPr>
        <a:xfrm>
          <a:off x="2418832" y="81417"/>
          <a:ext cx="4250577" cy="792257"/>
        </a:xfrm>
        <a:prstGeom prst="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w="6350" cap="flat" cmpd="sng" algn="ctr">
          <a:solidFill>
            <a:schemeClr val="accent2">
              <a:hueOff val="-727682"/>
              <a:satOff val="-41964"/>
              <a:lumOff val="4314"/>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l" defTabSz="889000">
            <a:lnSpc>
              <a:spcPct val="90000"/>
            </a:lnSpc>
            <a:spcBef>
              <a:spcPct val="0"/>
            </a:spcBef>
            <a:spcAft>
              <a:spcPct val="35000"/>
            </a:spcAft>
            <a:buFontTx/>
            <a:buNone/>
          </a:pPr>
          <a:r>
            <a:rPr lang="en-US" sz="2000" b="0" kern="1200" dirty="0"/>
            <a:t>Impunity and Mediocrity Technique or Argument</a:t>
          </a:r>
          <a:endParaRPr lang="en-GB" sz="2000" b="0" kern="1200" dirty="0"/>
        </a:p>
      </dsp:txBody>
      <dsp:txXfrm>
        <a:off x="2418832" y="81417"/>
        <a:ext cx="4250577" cy="792257"/>
      </dsp:txXfrm>
    </dsp:sp>
    <dsp:sp modelId="{508D5728-427A-4392-88F3-90AEB7C91550}">
      <dsp:nvSpPr>
        <dsp:cNvPr id="0" name=""/>
        <dsp:cNvSpPr/>
      </dsp:nvSpPr>
      <dsp:spPr>
        <a:xfrm>
          <a:off x="2418832" y="873675"/>
          <a:ext cx="4250577" cy="4404045"/>
        </a:xfrm>
        <a:prstGeom prst="rect">
          <a:avLst/>
        </a:prstGeom>
        <a:solidFill>
          <a:schemeClr val="accent2">
            <a:tint val="40000"/>
            <a:alpha val="90000"/>
            <a:hueOff val="-424613"/>
            <a:satOff val="-37673"/>
            <a:lumOff val="-385"/>
            <a:alphaOff val="0"/>
          </a:schemeClr>
        </a:solidFill>
        <a:ln w="6350" cap="flat" cmpd="sng" algn="ctr">
          <a:solidFill>
            <a:schemeClr val="accent2">
              <a:tint val="40000"/>
              <a:alpha val="90000"/>
              <a:hueOff val="-424613"/>
              <a:satOff val="-37673"/>
              <a:lumOff val="-385"/>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Font typeface="+mj-lt"/>
            <a:buAutoNum type="arabicPeriod"/>
          </a:pPr>
          <a:r>
            <a:rPr lang="en-US" sz="1700" kern="1200" dirty="0"/>
            <a:t> Do not allow non-pleaded matters</a:t>
          </a:r>
          <a:endParaRPr lang="en-GB" sz="1700" kern="1200" dirty="0"/>
        </a:p>
        <a:p>
          <a:pPr marL="171450" lvl="1" indent="-171450" algn="l" defTabSz="755650">
            <a:lnSpc>
              <a:spcPct val="90000"/>
            </a:lnSpc>
            <a:spcBef>
              <a:spcPct val="0"/>
            </a:spcBef>
            <a:spcAft>
              <a:spcPct val="15000"/>
            </a:spcAft>
            <a:buFont typeface="+mj-lt"/>
            <a:buAutoNum type="arabicPeriod"/>
          </a:pPr>
          <a:r>
            <a:rPr lang="en-US" sz="1700" kern="1200" dirty="0"/>
            <a:t>Lean for the methodological convenience of the Commission</a:t>
          </a:r>
          <a:endParaRPr lang="en-GB" sz="1700" kern="1200" dirty="0"/>
        </a:p>
        <a:p>
          <a:pPr marL="171450" lvl="1" indent="-171450" algn="l" defTabSz="755650">
            <a:lnSpc>
              <a:spcPct val="90000"/>
            </a:lnSpc>
            <a:spcBef>
              <a:spcPct val="0"/>
            </a:spcBef>
            <a:spcAft>
              <a:spcPct val="15000"/>
            </a:spcAft>
            <a:buFont typeface="+mj-lt"/>
            <a:buAutoNum type="arabicPeriod"/>
          </a:pPr>
          <a:r>
            <a:rPr lang="en-US" sz="1700" kern="1200" dirty="0"/>
            <a:t>Use of materials not prescribed by the law was acceptable as long as they served the purpose</a:t>
          </a:r>
          <a:endParaRPr lang="en-GB" sz="1700" kern="1200" dirty="0"/>
        </a:p>
        <a:p>
          <a:pPr marL="171450" lvl="1" indent="-171450" algn="l" defTabSz="755650">
            <a:lnSpc>
              <a:spcPct val="90000"/>
            </a:lnSpc>
            <a:spcBef>
              <a:spcPct val="0"/>
            </a:spcBef>
            <a:spcAft>
              <a:spcPct val="15000"/>
            </a:spcAft>
            <a:buFont typeface="+mj-lt"/>
            <a:buAutoNum type="arabicPeriod"/>
          </a:pPr>
          <a:r>
            <a:rPr lang="en-US" sz="1700" kern="1200" dirty="0"/>
            <a:t>Acting</a:t>
          </a:r>
          <a:r>
            <a:rPr lang="en-GB" sz="1700" kern="1200" dirty="0"/>
            <a:t> without regard to the propriety of authority is acceptable</a:t>
          </a:r>
        </a:p>
        <a:p>
          <a:pPr marL="171450" lvl="1" indent="-171450" algn="l" defTabSz="755650">
            <a:lnSpc>
              <a:spcPct val="90000"/>
            </a:lnSpc>
            <a:spcBef>
              <a:spcPct val="0"/>
            </a:spcBef>
            <a:spcAft>
              <a:spcPct val="15000"/>
            </a:spcAft>
            <a:buFont typeface="+mj-lt"/>
            <a:buAutoNum type="arabicPeriod"/>
          </a:pPr>
          <a:r>
            <a:rPr lang="en-US" sz="1700" kern="1200" dirty="0"/>
            <a:t>Stick with </a:t>
          </a:r>
          <a:r>
            <a:rPr lang="en-GB" sz="1700" kern="1200" dirty="0"/>
            <a:t>precedent despite a previous  judicial error to interpret the requirement of the “majority” of votes</a:t>
          </a:r>
        </a:p>
      </dsp:txBody>
      <dsp:txXfrm>
        <a:off x="2418832" y="873675"/>
        <a:ext cx="4250577" cy="4404045"/>
      </dsp:txXfrm>
    </dsp:sp>
    <dsp:sp modelId="{0D799116-67AE-4453-ABFE-64D1371AF9B1}">
      <dsp:nvSpPr>
        <dsp:cNvPr id="0" name=""/>
        <dsp:cNvSpPr/>
      </dsp:nvSpPr>
      <dsp:spPr>
        <a:xfrm>
          <a:off x="7264490" y="81417"/>
          <a:ext cx="4660120" cy="792257"/>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Court’s Response</a:t>
          </a:r>
          <a:endParaRPr lang="en-GB" sz="2000" kern="1200" dirty="0"/>
        </a:p>
      </dsp:txBody>
      <dsp:txXfrm>
        <a:off x="7264490" y="81417"/>
        <a:ext cx="4660120" cy="792257"/>
      </dsp:txXfrm>
    </dsp:sp>
    <dsp:sp modelId="{F73285C0-E92C-4960-865A-7E4E86F8F5A7}">
      <dsp:nvSpPr>
        <dsp:cNvPr id="0" name=""/>
        <dsp:cNvSpPr/>
      </dsp:nvSpPr>
      <dsp:spPr>
        <a:xfrm>
          <a:off x="7286890" y="873675"/>
          <a:ext cx="4615319" cy="4404045"/>
        </a:xfrm>
        <a:prstGeom prst="rect">
          <a:avLst/>
        </a:prstGeom>
        <a:solidFill>
          <a:schemeClr val="accent2">
            <a:tint val="40000"/>
            <a:alpha val="90000"/>
            <a:hueOff val="-849226"/>
            <a:satOff val="-75346"/>
            <a:lumOff val="-769"/>
            <a:alphaOff val="0"/>
          </a:schemeClr>
        </a:solidFill>
        <a:ln w="6350" cap="flat" cmpd="sng" algn="ctr">
          <a:solidFill>
            <a:schemeClr val="accent2">
              <a:tint val="40000"/>
              <a:alpha val="90000"/>
              <a:hueOff val="-849226"/>
              <a:satOff val="-75346"/>
              <a:lumOff val="-769"/>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Distinguished general cases based on a petition and a Constitutional referral and do not frame embarrassing grounds</a:t>
          </a:r>
          <a:endParaRPr lang="en-GB" sz="1700" kern="1200" dirty="0"/>
        </a:p>
        <a:p>
          <a:pPr marL="171450" lvl="1" indent="-171450" algn="l" defTabSz="755650">
            <a:lnSpc>
              <a:spcPct val="90000"/>
            </a:lnSpc>
            <a:spcBef>
              <a:spcPct val="0"/>
            </a:spcBef>
            <a:spcAft>
              <a:spcPct val="15000"/>
            </a:spcAft>
            <a:buChar char="•"/>
          </a:pPr>
          <a:r>
            <a:rPr lang="en-US" sz="1700" kern="1200" dirty="0"/>
            <a:t>Provided the rationales of 90 to 94 of the PPE Act: Transparency, and accountability</a:t>
          </a:r>
        </a:p>
        <a:p>
          <a:pPr marL="171450" lvl="1" indent="-171450" algn="l" defTabSz="755650">
            <a:lnSpc>
              <a:spcPct val="90000"/>
            </a:lnSpc>
            <a:spcBef>
              <a:spcPct val="0"/>
            </a:spcBef>
            <a:spcAft>
              <a:spcPct val="15000"/>
            </a:spcAft>
            <a:buChar char="•"/>
          </a:pPr>
          <a:r>
            <a:rPr lang="en-US" sz="1700" kern="1200" dirty="0"/>
            <a:t>Held that altering prescribed materials is unlawful , gross irregularity, or irregular</a:t>
          </a:r>
        </a:p>
        <a:p>
          <a:pPr marL="171450" lvl="1" indent="-171450" algn="l" defTabSz="755650">
            <a:lnSpc>
              <a:spcPct val="90000"/>
            </a:lnSpc>
            <a:spcBef>
              <a:spcPct val="0"/>
            </a:spcBef>
            <a:spcAft>
              <a:spcPct val="15000"/>
            </a:spcAft>
            <a:buChar char="•"/>
          </a:pPr>
          <a:r>
            <a:rPr lang="en-GB" sz="1700" kern="1200" dirty="0"/>
            <a:t>Stressed that only the Legislature can change the structures in the electoral system</a:t>
          </a:r>
        </a:p>
        <a:p>
          <a:pPr marL="171450" lvl="1" indent="-171450" algn="l" defTabSz="755650">
            <a:lnSpc>
              <a:spcPct val="90000"/>
            </a:lnSpc>
            <a:spcBef>
              <a:spcPct val="0"/>
            </a:spcBef>
            <a:spcAft>
              <a:spcPct val="15000"/>
            </a:spcAft>
            <a:buChar char="•"/>
          </a:pPr>
          <a:r>
            <a:rPr lang="en-GB" sz="1700" kern="1200" dirty="0"/>
            <a:t>Departed from </a:t>
          </a:r>
          <a:r>
            <a:rPr lang="en-GB" sz="1700" i="1" kern="1200" dirty="0"/>
            <a:t>Gwanda Chakuamba v Attorney General</a:t>
          </a:r>
          <a:r>
            <a:rPr lang="en-GB" sz="1700" kern="1200" dirty="0"/>
            <a:t> to hold that majority should mean  50% + 1 vote</a:t>
          </a:r>
        </a:p>
      </dsp:txBody>
      <dsp:txXfrm>
        <a:off x="7286890" y="873675"/>
        <a:ext cx="4615319" cy="44040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CBA08-60D9-4838-9C45-102464E2427C}">
      <dsp:nvSpPr>
        <dsp:cNvPr id="0" name=""/>
        <dsp:cNvSpPr/>
      </dsp:nvSpPr>
      <dsp:spPr>
        <a:xfrm rot="5400000">
          <a:off x="4201438" y="-1628105"/>
          <a:ext cx="1307549" cy="4569612"/>
        </a:xfrm>
        <a:prstGeom prst="round2Same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lvl="1" indent="0" algn="ctr" defTabSz="1066800">
            <a:lnSpc>
              <a:spcPct val="90000"/>
            </a:lnSpc>
            <a:spcBef>
              <a:spcPct val="0"/>
            </a:spcBef>
            <a:spcAft>
              <a:spcPct val="15000"/>
            </a:spcAft>
            <a:buFontTx/>
            <a:buNone/>
          </a:pPr>
          <a:r>
            <a:rPr lang="en-GB" sz="2400" b="1" kern="1200" dirty="0"/>
            <a:t>Self Interest v Duty-based Civic and Ethical Professionalism</a:t>
          </a:r>
          <a:endParaRPr lang="en-GB" sz="2000" b="1" kern="1200" dirty="0"/>
        </a:p>
      </dsp:txBody>
      <dsp:txXfrm rot="-5400000">
        <a:off x="2570407" y="66755"/>
        <a:ext cx="4505783" cy="1179891"/>
      </dsp:txXfrm>
    </dsp:sp>
    <dsp:sp modelId="{47B802A4-3E72-4411-A2A9-10F5FB0C0581}">
      <dsp:nvSpPr>
        <dsp:cNvPr id="0" name=""/>
        <dsp:cNvSpPr/>
      </dsp:nvSpPr>
      <dsp:spPr>
        <a:xfrm>
          <a:off x="0" y="0"/>
          <a:ext cx="2570406" cy="1311365"/>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t>Battle Line </a:t>
          </a:r>
          <a:endParaRPr lang="en-GB" sz="2400" b="1" kern="1200" dirty="0"/>
        </a:p>
      </dsp:txBody>
      <dsp:txXfrm>
        <a:off x="64016" y="64016"/>
        <a:ext cx="2442374" cy="1183333"/>
      </dsp:txXfrm>
    </dsp:sp>
    <dsp:sp modelId="{C9D04E9C-CDBD-4A1B-8016-F99DDAEE4E9D}">
      <dsp:nvSpPr>
        <dsp:cNvPr id="0" name=""/>
        <dsp:cNvSpPr/>
      </dsp:nvSpPr>
      <dsp:spPr>
        <a:xfrm rot="5400000">
          <a:off x="2955061" y="1114148"/>
          <a:ext cx="3790819" cy="4565149"/>
        </a:xfrm>
        <a:prstGeom prst="round2SameRect">
          <a:avLst/>
        </a:prstGeom>
        <a:solidFill>
          <a:schemeClr val="accent2">
            <a:tint val="40000"/>
            <a:alpha val="90000"/>
            <a:hueOff val="-849226"/>
            <a:satOff val="-75346"/>
            <a:lumOff val="-769"/>
            <a:alphaOff val="0"/>
          </a:schemeClr>
        </a:solidFill>
        <a:ln w="6350" cap="flat" cmpd="sng" algn="ctr">
          <a:solidFill>
            <a:schemeClr val="accent2">
              <a:tint val="40000"/>
              <a:alpha val="90000"/>
              <a:hueOff val="-849226"/>
              <a:satOff val="-75346"/>
              <a:lumOff val="-769"/>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Font typeface="+mj-lt"/>
            <a:buAutoNum type="arabicParenR"/>
          </a:pPr>
          <a:r>
            <a:rPr lang="en-US" sz="2100" kern="1200" dirty="0"/>
            <a:t> </a:t>
          </a:r>
          <a:r>
            <a:rPr lang="en-US" sz="2200" kern="1200" dirty="0"/>
            <a:t>Electoral commission could act as contestants and protectors of the interests of Mutharika</a:t>
          </a:r>
          <a:endParaRPr lang="en-GB" sz="2200" kern="1200" dirty="0"/>
        </a:p>
        <a:p>
          <a:pPr marL="228600" lvl="1" indent="-228600" algn="l" defTabSz="977900">
            <a:lnSpc>
              <a:spcPct val="90000"/>
            </a:lnSpc>
            <a:spcBef>
              <a:spcPct val="0"/>
            </a:spcBef>
            <a:spcAft>
              <a:spcPct val="15000"/>
            </a:spcAft>
            <a:buFont typeface="+mj-lt"/>
            <a:buAutoNum type="arabicParenR"/>
          </a:pPr>
          <a:r>
            <a:rPr lang="en-US" sz="2200" kern="1200" dirty="0"/>
            <a:t>Attorney General could conflate the roles of legal practitioner for the Electoral Commission, Government principal legal advisor, Head of the Bar</a:t>
          </a:r>
          <a:endParaRPr lang="en-GB" sz="2200" kern="1200" dirty="0"/>
        </a:p>
        <a:p>
          <a:pPr marL="228600" lvl="1" indent="-228600" algn="l" defTabSz="933450">
            <a:lnSpc>
              <a:spcPct val="90000"/>
            </a:lnSpc>
            <a:spcBef>
              <a:spcPct val="0"/>
            </a:spcBef>
            <a:spcAft>
              <a:spcPct val="15000"/>
            </a:spcAft>
            <a:buFont typeface="+mj-lt"/>
            <a:buAutoNum type="arabicParenR"/>
          </a:pPr>
          <a:endParaRPr lang="en-GB" sz="2100" kern="1200" dirty="0"/>
        </a:p>
      </dsp:txBody>
      <dsp:txXfrm rot="-5400000">
        <a:off x="2567897" y="1686366"/>
        <a:ext cx="4380096" cy="3420713"/>
      </dsp:txXfrm>
    </dsp:sp>
    <dsp:sp modelId="{3E163C63-4D94-4B3B-A5AA-055E7A208A79}">
      <dsp:nvSpPr>
        <dsp:cNvPr id="0" name=""/>
        <dsp:cNvSpPr/>
      </dsp:nvSpPr>
      <dsp:spPr>
        <a:xfrm>
          <a:off x="0" y="1507420"/>
          <a:ext cx="2567896" cy="3778606"/>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l" defTabSz="1066800">
            <a:lnSpc>
              <a:spcPct val="90000"/>
            </a:lnSpc>
            <a:spcBef>
              <a:spcPct val="0"/>
            </a:spcBef>
            <a:spcAft>
              <a:spcPct val="35000"/>
            </a:spcAft>
            <a:buFontTx/>
            <a:buNone/>
          </a:pPr>
          <a:r>
            <a:rPr lang="en-US" sz="2400" b="0" kern="1200" dirty="0"/>
            <a:t>Impunity and Mediocrity Technique or Argument</a:t>
          </a:r>
          <a:endParaRPr lang="en-GB" sz="2400" b="0" kern="1200" dirty="0"/>
        </a:p>
      </dsp:txBody>
      <dsp:txXfrm>
        <a:off x="125354" y="1632774"/>
        <a:ext cx="2317188" cy="35278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3E00E7-692E-46BC-8903-CD03E5DB43F3}">
      <dsp:nvSpPr>
        <dsp:cNvPr id="0" name=""/>
        <dsp:cNvSpPr/>
      </dsp:nvSpPr>
      <dsp:spPr>
        <a:xfrm>
          <a:off x="0" y="0"/>
          <a:ext cx="10515600" cy="1444667"/>
        </a:xfrm>
        <a:prstGeom prst="rect">
          <a:avLst/>
        </a:prstGeom>
        <a:gradFill rotWithShape="0">
          <a:gsLst>
            <a:gs pos="0">
              <a:schemeClr val="accent2">
                <a:shade val="90000"/>
                <a:hueOff val="0"/>
                <a:satOff val="0"/>
                <a:lumOff val="0"/>
                <a:alphaOff val="0"/>
                <a:lumMod val="110000"/>
                <a:satMod val="105000"/>
                <a:tint val="67000"/>
              </a:schemeClr>
            </a:gs>
            <a:gs pos="50000">
              <a:schemeClr val="accent2">
                <a:shade val="90000"/>
                <a:hueOff val="0"/>
                <a:satOff val="0"/>
                <a:lumOff val="0"/>
                <a:alphaOff val="0"/>
                <a:lumMod val="105000"/>
                <a:satMod val="103000"/>
                <a:tint val="73000"/>
              </a:schemeClr>
            </a:gs>
            <a:gs pos="100000">
              <a:schemeClr val="accent2">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In the end, the two courts nullified and affirmed the nullification of the elections because the irregularities and anomalies were “so widespread, systematic and grave such that the integrity of the results [had] been seriously compromised</a:t>
          </a:r>
        </a:p>
      </dsp:txBody>
      <dsp:txXfrm>
        <a:off x="0" y="0"/>
        <a:ext cx="10515600" cy="1444667"/>
      </dsp:txXfrm>
    </dsp:sp>
    <dsp:sp modelId="{40758DB2-77EB-4E67-BCDA-3091694E29EF}">
      <dsp:nvSpPr>
        <dsp:cNvPr id="0" name=""/>
        <dsp:cNvSpPr/>
      </dsp:nvSpPr>
      <dsp:spPr>
        <a:xfrm>
          <a:off x="5134" y="1444667"/>
          <a:ext cx="3501776" cy="303380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The two Courts’ linkage of elections with popular sovereignty towards progressive well-being in a constitutional democracy is novel in Malawi’s legal system</a:t>
          </a:r>
        </a:p>
      </dsp:txBody>
      <dsp:txXfrm>
        <a:off x="5134" y="1444667"/>
        <a:ext cx="3501776" cy="3033802"/>
      </dsp:txXfrm>
    </dsp:sp>
    <dsp:sp modelId="{D7A7F4D3-8387-4228-ADB3-A298A34BE616}">
      <dsp:nvSpPr>
        <dsp:cNvPr id="0" name=""/>
        <dsp:cNvSpPr/>
      </dsp:nvSpPr>
      <dsp:spPr>
        <a:xfrm>
          <a:off x="3506911" y="1444667"/>
          <a:ext cx="3501776" cy="3033802"/>
        </a:xfrm>
        <a:prstGeom prst="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After 26 years in operation, Malawi’s Constitution assumed potency to help deliver a nation from impunity and mediocrity, because the judges in both courts resisted impunity and mediocrity and demanded strict performance of duties, and accountability.</a:t>
          </a:r>
        </a:p>
      </dsp:txBody>
      <dsp:txXfrm>
        <a:off x="3506911" y="1444667"/>
        <a:ext cx="3501776" cy="3033802"/>
      </dsp:txXfrm>
    </dsp:sp>
    <dsp:sp modelId="{8AEC741A-E120-4630-9759-57232496D189}">
      <dsp:nvSpPr>
        <dsp:cNvPr id="0" name=""/>
        <dsp:cNvSpPr/>
      </dsp:nvSpPr>
      <dsp:spPr>
        <a:xfrm>
          <a:off x="7008688" y="1444667"/>
          <a:ext cx="3501776" cy="3033802"/>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If constitutional legality continues to challenge impunity and mediocrity, the potential towards progressive well-being or development can go beyond the conduct of elections</a:t>
          </a:r>
        </a:p>
      </dsp:txBody>
      <dsp:txXfrm>
        <a:off x="7008688" y="1444667"/>
        <a:ext cx="3501776" cy="3033802"/>
      </dsp:txXfrm>
    </dsp:sp>
    <dsp:sp modelId="{0064292A-812A-4ADC-A909-0CF2D980705D}">
      <dsp:nvSpPr>
        <dsp:cNvPr id="0" name=""/>
        <dsp:cNvSpPr/>
      </dsp:nvSpPr>
      <dsp:spPr>
        <a:xfrm>
          <a:off x="0" y="4478469"/>
          <a:ext cx="10515600" cy="337089"/>
        </a:xfrm>
        <a:prstGeom prst="rect">
          <a:avLst/>
        </a:prstGeom>
        <a:gradFill rotWithShape="0">
          <a:gsLst>
            <a:gs pos="0">
              <a:schemeClr val="accent2">
                <a:shade val="90000"/>
                <a:hueOff val="0"/>
                <a:satOff val="0"/>
                <a:lumOff val="0"/>
                <a:alphaOff val="0"/>
                <a:lumMod val="110000"/>
                <a:satMod val="105000"/>
                <a:tint val="67000"/>
              </a:schemeClr>
            </a:gs>
            <a:gs pos="50000">
              <a:schemeClr val="accent2">
                <a:shade val="90000"/>
                <a:hueOff val="0"/>
                <a:satOff val="0"/>
                <a:lumOff val="0"/>
                <a:alphaOff val="0"/>
                <a:lumMod val="105000"/>
                <a:satMod val="103000"/>
                <a:tint val="73000"/>
              </a:schemeClr>
            </a:gs>
            <a:gs pos="100000">
              <a:schemeClr val="accent2">
                <a:shade val="90000"/>
                <a:hueOff val="0"/>
                <a:satOff val="0"/>
                <a:lumOff val="0"/>
                <a:alphaOff val="0"/>
                <a:lumMod val="105000"/>
                <a:satMod val="109000"/>
                <a:tint val="81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1/26/2022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61EA0F-A667-4B49-8422-0062BC55E249}" type="slidenum">
              <a:rPr lang="en-US" smtClean="0"/>
              <a:t>2</a:t>
            </a:fld>
            <a:endParaRPr lang="en-US" dirty="0"/>
          </a:p>
        </p:txBody>
      </p:sp>
    </p:spTree>
    <p:extLst>
      <p:ext uri="{BB962C8B-B14F-4D97-AF65-F5344CB8AC3E}">
        <p14:creationId xmlns:p14="http://schemas.microsoft.com/office/powerpoint/2010/main" val="4217060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61EA0F-A667-4B49-8422-0062BC55E24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507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61EA0F-A667-4B49-8422-0062BC55E249}" type="slidenum">
              <a:rPr lang="en-US" smtClean="0"/>
              <a:t>4</a:t>
            </a:fld>
            <a:endParaRPr lang="en-US" dirty="0"/>
          </a:p>
        </p:txBody>
      </p:sp>
    </p:spTree>
    <p:extLst>
      <p:ext uri="{BB962C8B-B14F-4D97-AF65-F5344CB8AC3E}">
        <p14:creationId xmlns:p14="http://schemas.microsoft.com/office/powerpoint/2010/main" val="2361578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61EA0F-A667-4B49-8422-0062BC55E249}"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593729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61EA0F-A667-4B49-8422-0062BC55E249}" type="slidenum">
              <a:rPr lang="en-US" smtClean="0"/>
              <a:t>6</a:t>
            </a:fld>
            <a:endParaRPr lang="en-US" dirty="0"/>
          </a:p>
        </p:txBody>
      </p:sp>
    </p:spTree>
    <p:extLst>
      <p:ext uri="{BB962C8B-B14F-4D97-AF65-F5344CB8AC3E}">
        <p14:creationId xmlns:p14="http://schemas.microsoft.com/office/powerpoint/2010/main" val="159652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132 grounds of appeal, 15 of which are on pleadings, and many of these grounds of appeal are repetitive and argumentative.</a:t>
            </a:r>
            <a:endParaRPr lang="en-GB" dirty="0"/>
          </a:p>
        </p:txBody>
      </p:sp>
      <p:sp>
        <p:nvSpPr>
          <p:cNvPr id="4" name="Slide Number Placeholder 3"/>
          <p:cNvSpPr>
            <a:spLocks noGrp="1"/>
          </p:cNvSpPr>
          <p:nvPr>
            <p:ph type="sldNum" sz="quarter" idx="5"/>
          </p:nvPr>
        </p:nvSpPr>
        <p:spPr/>
        <p:txBody>
          <a:bodyPr/>
          <a:lstStyle/>
          <a:p>
            <a:fld id="{DF61EA0F-A667-4B49-8422-0062BC55E249}" type="slidenum">
              <a:rPr lang="en-US" smtClean="0"/>
              <a:t>9</a:t>
            </a:fld>
            <a:endParaRPr lang="en-US" dirty="0"/>
          </a:p>
        </p:txBody>
      </p:sp>
    </p:spTree>
    <p:extLst>
      <p:ext uri="{BB962C8B-B14F-4D97-AF65-F5344CB8AC3E}">
        <p14:creationId xmlns:p14="http://schemas.microsoft.com/office/powerpoint/2010/main" val="1461305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BEEBAAA-29B5-4AF5-BC5F-7E580C29002D}"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EEBAAA-29B5-4AF5-BC5F-7E580C29002D}"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EEBAAA-29B5-4AF5-BC5F-7E580C29002D}"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dirty="0"/>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5" name="Date Placeholder 4"/>
          <p:cNvSpPr>
            <a:spLocks noGrp="1"/>
          </p:cNvSpPr>
          <p:nvPr>
            <p:ph type="dt" sz="half" idx="10"/>
          </p:nvPr>
        </p:nvSpPr>
        <p:spPr/>
        <p:txBody>
          <a:bodyPr/>
          <a:lstStyle/>
          <a:p>
            <a:fld id="{8BEEBAAA-29B5-4AF5-BC5F-7E580C29002D}"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dirty="0"/>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7" name="Date Placeholder 6"/>
          <p:cNvSpPr>
            <a:spLocks noGrp="1"/>
          </p:cNvSpPr>
          <p:nvPr>
            <p:ph type="dt" sz="half" idx="10"/>
          </p:nvPr>
        </p:nvSpPr>
        <p:spPr/>
        <p:txBody>
          <a:bodyPr/>
          <a:lstStyle/>
          <a:p>
            <a:fld id="{8BEEBAAA-29B5-4AF5-BC5F-7E580C29002D}" type="datetimeFigureOut">
              <a:rPr lang="en-US" smtClean="0"/>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dirty="0"/>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dirty="0"/>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1/26/2022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dirty="0"/>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dirty="0"/>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dirty="0"/>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1/26/2022</a:t>
            </a:fld>
            <a:endParaRPr lang="en-US" dirty="0"/>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pPr defTabSz="457200"/>
            <a:fld id="{96DFF08F-DC6B-4601-B491-B0F83F6DD2DA}" type="datetimeFigureOut">
              <a:rPr lang="en-US" smtClean="0">
                <a:solidFill>
                  <a:prstClr val="black">
                    <a:lumMod val="65000"/>
                    <a:lumOff val="35000"/>
                  </a:prstClr>
                </a:solidFill>
              </a:rPr>
              <a:pPr defTabSz="457200"/>
              <a:t>1/26/2022</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pPr defTabSz="457200"/>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pPr defTabSz="457200"/>
            <a:fld id="{4FAB73BC-B049-4115-A692-8D63A059BFB8}"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3722839664"/>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417" y="2510491"/>
            <a:ext cx="11767166" cy="1550545"/>
          </a:xfrm>
        </p:spPr>
        <p:txBody>
          <a:bodyPr>
            <a:noAutofit/>
          </a:bodyPr>
          <a:lstStyle/>
          <a:p>
            <a:pPr algn="ctr"/>
            <a:r>
              <a:rPr lang="en-US" sz="4000" b="1" cap="none" dirty="0">
                <a:effectLst>
                  <a:outerShdw blurRad="38100" dist="38100" dir="2700000" algn="tl">
                    <a:srgbClr val="000000">
                      <a:alpha val="43137"/>
                    </a:srgbClr>
                  </a:outerShdw>
                </a:effectLst>
              </a:rPr>
              <a:t>Impunity v Constitutional Legality in Malawi’s 2019-20 Presidential Election Case</a:t>
            </a:r>
            <a:endParaRPr lang="en-GB" sz="4000" b="1" cap="none" dirty="0">
              <a:effectLst>
                <a:outerShdw blurRad="38100" dist="38100" dir="2700000" algn="tl">
                  <a:srgbClr val="000000">
                    <a:alpha val="43137"/>
                  </a:srgbClr>
                </a:outerShdw>
              </a:effectLst>
            </a:endParaRPr>
          </a:p>
        </p:txBody>
      </p:sp>
      <p:sp>
        <p:nvSpPr>
          <p:cNvPr id="6" name="Subtitle 5"/>
          <p:cNvSpPr>
            <a:spLocks noGrp="1"/>
          </p:cNvSpPr>
          <p:nvPr>
            <p:ph type="subTitle" idx="1"/>
          </p:nvPr>
        </p:nvSpPr>
        <p:spPr>
          <a:xfrm>
            <a:off x="5301575" y="5880355"/>
            <a:ext cx="6760723" cy="742279"/>
          </a:xfrm>
        </p:spPr>
        <p:txBody>
          <a:bodyPr>
            <a:normAutofit/>
          </a:bodyPr>
          <a:lstStyle/>
          <a:p>
            <a:r>
              <a:rPr lang="en-US" b="1" dirty="0">
                <a:effectLst>
                  <a:outerShdw blurRad="38100" dist="38100" dir="2700000" algn="tl">
                    <a:srgbClr val="000000">
                      <a:alpha val="43137"/>
                    </a:srgbClr>
                  </a:outerShdw>
                </a:effectLst>
              </a:rPr>
              <a:t>Garton Kamchedzera</a:t>
            </a:r>
            <a:r>
              <a:rPr lang="en-GB" b="1" dirty="0">
                <a:effectLst>
                  <a:outerShdw blurRad="38100" dist="38100" dir="2700000" algn="tl">
                    <a:srgbClr val="000000">
                      <a:alpha val="43137"/>
                    </a:srgbClr>
                  </a:outerShdw>
                </a:effectLst>
              </a:rPr>
              <a:t> </a:t>
            </a:r>
            <a:endParaRPr lang="en-GB" b="1" cap="none"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6201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9ADAB-8EDA-4D98-91F8-B588D5FB8C07}"/>
              </a:ext>
            </a:extLst>
          </p:cNvPr>
          <p:cNvSpPr>
            <a:spLocks noGrp="1"/>
          </p:cNvSpPr>
          <p:nvPr>
            <p:ph type="title"/>
          </p:nvPr>
        </p:nvSpPr>
        <p:spPr>
          <a:xfrm>
            <a:off x="604434" y="216816"/>
            <a:ext cx="10749367" cy="992052"/>
          </a:xfrm>
        </p:spPr>
        <p:txBody>
          <a:bodyPr/>
          <a:lstStyle/>
          <a:p>
            <a:pPr algn="ctr"/>
            <a:r>
              <a:rPr lang="en-US" dirty="0"/>
              <a:t>4. Conclusion </a:t>
            </a:r>
            <a:endParaRPr lang="en-GB" dirty="0"/>
          </a:p>
        </p:txBody>
      </p:sp>
      <p:graphicFrame>
        <p:nvGraphicFramePr>
          <p:cNvPr id="4" name="Content Placeholder 3">
            <a:extLst>
              <a:ext uri="{FF2B5EF4-FFF2-40B4-BE49-F238E27FC236}">
                <a16:creationId xmlns:a16="http://schemas.microsoft.com/office/drawing/2014/main" id="{BED5A95A-57A8-4188-8D8B-D582F9BA5BCA}"/>
              </a:ext>
            </a:extLst>
          </p:cNvPr>
          <p:cNvGraphicFramePr>
            <a:graphicFrameLocks noGrp="1"/>
          </p:cNvGraphicFramePr>
          <p:nvPr>
            <p:ph idx="1"/>
            <p:extLst>
              <p:ext uri="{D42A27DB-BD31-4B8C-83A1-F6EECF244321}">
                <p14:modId xmlns:p14="http://schemas.microsoft.com/office/powerpoint/2010/main" val="3456410378"/>
              </p:ext>
            </p:extLst>
          </p:nvPr>
        </p:nvGraphicFramePr>
        <p:xfrm>
          <a:off x="838200" y="1825624"/>
          <a:ext cx="10515600" cy="4815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131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195" y="2026763"/>
            <a:ext cx="4856722" cy="3073137"/>
          </a:xfrm>
          <a:solidFill>
            <a:schemeClr val="accent1">
              <a:lumMod val="20000"/>
              <a:lumOff val="80000"/>
            </a:schemeClr>
          </a:solidFill>
        </p:spPr>
        <p:txBody>
          <a:bodyPr>
            <a:normAutofit/>
          </a:bodyPr>
          <a:lstStyle/>
          <a:p>
            <a:r>
              <a:rPr lang="en-US" sz="4000" b="1" dirty="0">
                <a:effectLst>
                  <a:outerShdw blurRad="38100" dist="38100" dir="2700000" algn="tl">
                    <a:srgbClr val="000000">
                      <a:alpha val="43137"/>
                    </a:srgbClr>
                  </a:outerShdw>
                </a:effectLst>
              </a:rPr>
              <a:t>1. The </a:t>
            </a:r>
            <a:r>
              <a:rPr lang="en-GB" sz="4000" b="1" dirty="0">
                <a:effectLst>
                  <a:outerShdw blurRad="38100" dist="38100" dir="2700000" algn="tl">
                    <a:srgbClr val="000000">
                      <a:alpha val="43137"/>
                    </a:srgbClr>
                  </a:outerShdw>
                </a:effectLst>
              </a:rPr>
              <a:t>Plan</a:t>
            </a:r>
          </a:p>
        </p:txBody>
      </p:sp>
      <p:sp>
        <p:nvSpPr>
          <p:cNvPr id="3" name="Text Placeholder 2"/>
          <p:cNvSpPr>
            <a:spLocks noGrp="1"/>
          </p:cNvSpPr>
          <p:nvPr>
            <p:ph type="body" idx="1"/>
          </p:nvPr>
        </p:nvSpPr>
        <p:spPr>
          <a:xfrm>
            <a:off x="5791200" y="1762126"/>
            <a:ext cx="6400801" cy="3419474"/>
          </a:xfrm>
        </p:spPr>
        <p:txBody>
          <a:bodyPr>
            <a:noAutofit/>
          </a:bodyPr>
          <a:lstStyle/>
          <a:p>
            <a:pPr marL="514350" indent="-514350">
              <a:lnSpc>
                <a:spcPct val="100000"/>
              </a:lnSpc>
              <a:buFont typeface="+mj-lt"/>
              <a:buAutoNum type="arabicParenR"/>
            </a:pPr>
            <a:r>
              <a:rPr lang="en-US" sz="3200" dirty="0"/>
              <a:t>The Concept, Approach and Argument</a:t>
            </a:r>
          </a:p>
          <a:p>
            <a:pPr marL="514350" indent="-514350">
              <a:lnSpc>
                <a:spcPct val="100000"/>
              </a:lnSpc>
              <a:buFont typeface="+mj-lt"/>
              <a:buAutoNum type="arabicParenR"/>
            </a:pPr>
            <a:r>
              <a:rPr lang="en-US" sz="3200" dirty="0"/>
              <a:t>The Conceptual Battle</a:t>
            </a:r>
          </a:p>
          <a:p>
            <a:pPr marL="514350" indent="-514350">
              <a:lnSpc>
                <a:spcPct val="100000"/>
              </a:lnSpc>
              <a:buFont typeface="+mj-lt"/>
              <a:buAutoNum type="arabicParenR"/>
            </a:pPr>
            <a:r>
              <a:rPr lang="en-US" sz="3200" dirty="0"/>
              <a:t>The Approach-Related Battle</a:t>
            </a:r>
          </a:p>
          <a:p>
            <a:pPr marL="514350" indent="-514350">
              <a:lnSpc>
                <a:spcPct val="100000"/>
              </a:lnSpc>
              <a:buFont typeface="+mj-lt"/>
              <a:buAutoNum type="arabicParenR"/>
            </a:pPr>
            <a:r>
              <a:rPr lang="en-US" sz="3200" dirty="0"/>
              <a:t>A Conclusion</a:t>
            </a:r>
            <a:endParaRPr lang="en-GB" sz="3200" dirty="0"/>
          </a:p>
        </p:txBody>
      </p:sp>
    </p:spTree>
    <p:extLst>
      <p:ext uri="{BB962C8B-B14F-4D97-AF65-F5344CB8AC3E}">
        <p14:creationId xmlns:p14="http://schemas.microsoft.com/office/powerpoint/2010/main" val="42529346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19074"/>
            <a:ext cx="10737851" cy="1009361"/>
          </a:xfrm>
        </p:spPr>
        <p:txBody>
          <a:bodyPr>
            <a:normAutofit/>
          </a:bodyPr>
          <a:lstStyle/>
          <a:p>
            <a:pPr algn="ctr"/>
            <a:r>
              <a:rPr lang="en-US" b="1" dirty="0"/>
              <a:t>T</a:t>
            </a:r>
            <a:r>
              <a:rPr lang="en-GB" b="1" dirty="0"/>
              <a:t>he Concept, Approach, and Argument </a:t>
            </a:r>
            <a:endParaRPr lang="en-GB" dirty="0"/>
          </a:p>
        </p:txBody>
      </p:sp>
      <p:sp>
        <p:nvSpPr>
          <p:cNvPr id="2" name="Text Placeholder 1">
            <a:extLst>
              <a:ext uri="{FF2B5EF4-FFF2-40B4-BE49-F238E27FC236}">
                <a16:creationId xmlns:a16="http://schemas.microsoft.com/office/drawing/2014/main" id="{44D0A65E-B7B6-42F5-999B-5D905F10EDE6}"/>
              </a:ext>
            </a:extLst>
          </p:cNvPr>
          <p:cNvSpPr>
            <a:spLocks noGrp="1"/>
          </p:cNvSpPr>
          <p:nvPr>
            <p:ph type="body" idx="1"/>
          </p:nvPr>
        </p:nvSpPr>
        <p:spPr>
          <a:xfrm>
            <a:off x="0" y="1489075"/>
            <a:ext cx="5988051" cy="641350"/>
          </a:xfrm>
        </p:spPr>
        <p:txBody>
          <a:bodyPr>
            <a:normAutofit fontScale="92500" lnSpcReduction="10000"/>
          </a:bodyPr>
          <a:lstStyle/>
          <a:p>
            <a:r>
              <a:rPr lang="en-US" dirty="0"/>
              <a:t>The Concept: Allopoietic (Not Autopoietic) Law Implementation</a:t>
            </a:r>
            <a:endParaRPr lang="en-GB"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539940589"/>
              </p:ext>
            </p:extLst>
          </p:nvPr>
        </p:nvGraphicFramePr>
        <p:xfrm>
          <a:off x="169683" y="2193924"/>
          <a:ext cx="5818368" cy="4559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a:extLst>
              <a:ext uri="{FF2B5EF4-FFF2-40B4-BE49-F238E27FC236}">
                <a16:creationId xmlns:a16="http://schemas.microsoft.com/office/drawing/2014/main" id="{6072F72E-6339-472D-A555-F6F5EE5D32F5}"/>
              </a:ext>
            </a:extLst>
          </p:cNvPr>
          <p:cNvSpPr>
            <a:spLocks noGrp="1"/>
          </p:cNvSpPr>
          <p:nvPr>
            <p:ph type="body" sz="quarter" idx="3"/>
          </p:nvPr>
        </p:nvSpPr>
        <p:spPr/>
        <p:txBody>
          <a:bodyPr>
            <a:normAutofit fontScale="92500" lnSpcReduction="10000"/>
          </a:bodyPr>
          <a:lstStyle/>
          <a:p>
            <a:r>
              <a:rPr lang="en-US" dirty="0"/>
              <a:t>The Approach and Method</a:t>
            </a:r>
            <a:endParaRPr lang="en-GB" dirty="0"/>
          </a:p>
        </p:txBody>
      </p:sp>
      <p:graphicFrame>
        <p:nvGraphicFramePr>
          <p:cNvPr id="13" name="Content Placeholder 12"/>
          <p:cNvGraphicFramePr>
            <a:graphicFrameLocks noGrp="1"/>
          </p:cNvGraphicFramePr>
          <p:nvPr>
            <p:ph sz="quarter" idx="4"/>
            <p:extLst>
              <p:ext uri="{D42A27DB-BD31-4B8C-83A1-F6EECF244321}">
                <p14:modId xmlns:p14="http://schemas.microsoft.com/office/powerpoint/2010/main" val="3903121378"/>
              </p:ext>
            </p:extLst>
          </p:nvPr>
        </p:nvGraphicFramePr>
        <p:xfrm>
          <a:off x="6189663" y="2193925"/>
          <a:ext cx="5673725" cy="45593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41733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195" y="2026763"/>
            <a:ext cx="4856722" cy="3073137"/>
          </a:xfrm>
          <a:solidFill>
            <a:schemeClr val="accent1">
              <a:lumMod val="20000"/>
              <a:lumOff val="80000"/>
            </a:schemeClr>
          </a:solidFill>
        </p:spPr>
        <p:txBody>
          <a:bodyPr>
            <a:normAutofit/>
          </a:bodyPr>
          <a:lstStyle/>
          <a:p>
            <a:r>
              <a:rPr lang="en-US" sz="4000" b="1" dirty="0">
                <a:effectLst>
                  <a:outerShdw blurRad="38100" dist="38100" dir="2700000" algn="tl">
                    <a:srgbClr val="000000">
                      <a:alpha val="43137"/>
                    </a:srgbClr>
                  </a:outerShdw>
                </a:effectLst>
              </a:rPr>
              <a:t>2. The Conceptual Battle</a:t>
            </a:r>
            <a:endParaRPr lang="en-GB" sz="4000" b="1"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5667375" y="1790700"/>
            <a:ext cx="6524625" cy="3428999"/>
          </a:xfrm>
        </p:spPr>
        <p:txBody>
          <a:bodyPr>
            <a:noAutofit/>
          </a:bodyPr>
          <a:lstStyle/>
          <a:p>
            <a:pPr>
              <a:lnSpc>
                <a:spcPct val="100000"/>
              </a:lnSpc>
            </a:pPr>
            <a:r>
              <a:rPr lang="en-US" sz="3200" dirty="0"/>
              <a:t>Impunity + Mediocrity Resisted </a:t>
            </a:r>
          </a:p>
        </p:txBody>
      </p:sp>
    </p:spTree>
    <p:extLst>
      <p:ext uri="{BB962C8B-B14F-4D97-AF65-F5344CB8AC3E}">
        <p14:creationId xmlns:p14="http://schemas.microsoft.com/office/powerpoint/2010/main" val="49655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319314"/>
            <a:ext cx="10749367" cy="802468"/>
          </a:xfrm>
        </p:spPr>
        <p:txBody>
          <a:bodyPr/>
          <a:lstStyle/>
          <a:p>
            <a:r>
              <a:rPr lang="en-GB" dirty="0"/>
              <a:t>The Conceptual Shift from Impunity and Mediocrity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405593"/>
              </p:ext>
            </p:extLst>
          </p:nvPr>
        </p:nvGraphicFramePr>
        <p:xfrm>
          <a:off x="85726" y="1291771"/>
          <a:ext cx="11925300" cy="53662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6364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195" y="2026763"/>
            <a:ext cx="4856722" cy="3073137"/>
          </a:xfrm>
          <a:solidFill>
            <a:schemeClr val="accent1">
              <a:lumMod val="20000"/>
              <a:lumOff val="80000"/>
            </a:schemeClr>
          </a:solidFill>
        </p:spPr>
        <p:txBody>
          <a:bodyPr>
            <a:normAutofit/>
          </a:bodyPr>
          <a:lstStyle/>
          <a:p>
            <a:r>
              <a:rPr lang="en-US" sz="4000" b="1" dirty="0">
                <a:effectLst>
                  <a:outerShdw blurRad="38100" dist="38100" dir="2700000" algn="tl">
                    <a:srgbClr val="000000">
                      <a:alpha val="43137"/>
                    </a:srgbClr>
                  </a:outerShdw>
                </a:effectLst>
              </a:rPr>
              <a:t>3. The Approach-Related Battle</a:t>
            </a:r>
            <a:endParaRPr lang="en-GB" sz="4000" b="1"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5967167" y="1873543"/>
            <a:ext cx="6224833" cy="3226358"/>
          </a:xfrm>
        </p:spPr>
        <p:txBody>
          <a:bodyPr>
            <a:noAutofit/>
          </a:bodyPr>
          <a:lstStyle/>
          <a:p>
            <a:pPr marL="514350" indent="-514350">
              <a:lnSpc>
                <a:spcPct val="100000"/>
              </a:lnSpc>
              <a:buFont typeface="+mj-lt"/>
              <a:buAutoNum type="arabicParenR"/>
            </a:pPr>
            <a:r>
              <a:rPr lang="en-US" sz="3200" dirty="0"/>
              <a:t>Conceptually</a:t>
            </a:r>
          </a:p>
          <a:p>
            <a:pPr marL="514350" indent="-514350">
              <a:lnSpc>
                <a:spcPct val="100000"/>
              </a:lnSpc>
              <a:buFont typeface="+mj-lt"/>
              <a:buAutoNum type="arabicParenR"/>
            </a:pPr>
            <a:r>
              <a:rPr lang="en-US" sz="3200" dirty="0"/>
              <a:t>In Approach</a:t>
            </a:r>
          </a:p>
          <a:p>
            <a:pPr marL="514350" indent="-514350">
              <a:lnSpc>
                <a:spcPct val="100000"/>
              </a:lnSpc>
              <a:buFont typeface="+mj-lt"/>
              <a:buAutoNum type="arabicParenR"/>
            </a:pPr>
            <a:endParaRPr lang="en-GB" sz="3200" dirty="0"/>
          </a:p>
        </p:txBody>
      </p:sp>
    </p:spTree>
    <p:extLst>
      <p:ext uri="{BB962C8B-B14F-4D97-AF65-F5344CB8AC3E}">
        <p14:creationId xmlns:p14="http://schemas.microsoft.com/office/powerpoint/2010/main" val="1771541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E57ED3-1B43-42E5-BD19-542F5D8AB97C}"/>
              </a:ext>
            </a:extLst>
          </p:cNvPr>
          <p:cNvSpPr>
            <a:spLocks noGrp="1"/>
          </p:cNvSpPr>
          <p:nvPr>
            <p:ph type="title"/>
          </p:nvPr>
        </p:nvSpPr>
        <p:spPr>
          <a:xfrm>
            <a:off x="604434" y="216816"/>
            <a:ext cx="10749367" cy="992052"/>
          </a:xfrm>
        </p:spPr>
        <p:txBody>
          <a:bodyPr/>
          <a:lstStyle/>
          <a:p>
            <a:r>
              <a:rPr lang="en-US" dirty="0"/>
              <a:t>The 4 Approach-Related Battle Lines (1-2)</a:t>
            </a:r>
            <a:endParaRPr lang="en-GB" dirty="0"/>
          </a:p>
        </p:txBody>
      </p:sp>
      <p:graphicFrame>
        <p:nvGraphicFramePr>
          <p:cNvPr id="6" name="Content Placeholder 5">
            <a:extLst>
              <a:ext uri="{FF2B5EF4-FFF2-40B4-BE49-F238E27FC236}">
                <a16:creationId xmlns:a16="http://schemas.microsoft.com/office/drawing/2014/main" id="{0BEA96FF-3D5F-4749-890E-EB445A011E62}"/>
              </a:ext>
            </a:extLst>
          </p:cNvPr>
          <p:cNvGraphicFramePr>
            <a:graphicFrameLocks noGrp="1"/>
          </p:cNvGraphicFramePr>
          <p:nvPr>
            <p:ph idx="1"/>
            <p:extLst>
              <p:ext uri="{D42A27DB-BD31-4B8C-83A1-F6EECF244321}">
                <p14:modId xmlns:p14="http://schemas.microsoft.com/office/powerpoint/2010/main" val="1425725339"/>
              </p:ext>
            </p:extLst>
          </p:nvPr>
        </p:nvGraphicFramePr>
        <p:xfrm>
          <a:off x="0" y="1348032"/>
          <a:ext cx="7140019" cy="52931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lowchart: Alternate Process 7">
            <a:extLst>
              <a:ext uri="{FF2B5EF4-FFF2-40B4-BE49-F238E27FC236}">
                <a16:creationId xmlns:a16="http://schemas.microsoft.com/office/drawing/2014/main" id="{0697B126-D839-4EB9-B9F4-A0C9F9D984E3}"/>
              </a:ext>
            </a:extLst>
          </p:cNvPr>
          <p:cNvSpPr/>
          <p:nvPr/>
        </p:nvSpPr>
        <p:spPr>
          <a:xfrm>
            <a:off x="7140018" y="1348032"/>
            <a:ext cx="5051982" cy="881880"/>
          </a:xfrm>
          <a:prstGeom prst="flowChartAlternateProcess">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Courts’ Response</a:t>
            </a:r>
            <a:endParaRPr lang="en-GB" sz="2000" b="1" dirty="0"/>
          </a:p>
        </p:txBody>
      </p:sp>
      <p:sp>
        <p:nvSpPr>
          <p:cNvPr id="9" name="Flowchart: Alternate Process 8">
            <a:extLst>
              <a:ext uri="{FF2B5EF4-FFF2-40B4-BE49-F238E27FC236}">
                <a16:creationId xmlns:a16="http://schemas.microsoft.com/office/drawing/2014/main" id="{BE5F1960-EC58-4F19-ADA7-C6E8897C7287}"/>
              </a:ext>
            </a:extLst>
          </p:cNvPr>
          <p:cNvSpPr/>
          <p:nvPr/>
        </p:nvSpPr>
        <p:spPr>
          <a:xfrm>
            <a:off x="7011974" y="2544765"/>
            <a:ext cx="5180026" cy="1621881"/>
          </a:xfrm>
          <a:prstGeom prst="flowChartAlternateProcess">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arenR"/>
            </a:pPr>
            <a:r>
              <a:rPr lang="en-US" dirty="0"/>
              <a:t>Dismissed certain applications </a:t>
            </a:r>
          </a:p>
          <a:p>
            <a:pPr marL="342900" indent="-342900">
              <a:buFont typeface="+mj-lt"/>
              <a:buAutoNum type="arabicParenR"/>
            </a:pPr>
            <a:r>
              <a:rPr lang="en-US" dirty="0"/>
              <a:t>Allowed appeals as case was continuing</a:t>
            </a:r>
            <a:endParaRPr lang="en-GB" dirty="0"/>
          </a:p>
        </p:txBody>
      </p:sp>
      <p:sp>
        <p:nvSpPr>
          <p:cNvPr id="11" name="Flowchart: Alternate Process 10">
            <a:extLst>
              <a:ext uri="{FF2B5EF4-FFF2-40B4-BE49-F238E27FC236}">
                <a16:creationId xmlns:a16="http://schemas.microsoft.com/office/drawing/2014/main" id="{6E94A66C-3D50-4813-8AB3-400359235977}"/>
              </a:ext>
            </a:extLst>
          </p:cNvPr>
          <p:cNvSpPr/>
          <p:nvPr/>
        </p:nvSpPr>
        <p:spPr>
          <a:xfrm>
            <a:off x="7243714" y="4628088"/>
            <a:ext cx="4948286" cy="2215774"/>
          </a:xfrm>
          <a:prstGeom prst="flowChartAlternateProcess">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Font typeface="+mj-lt"/>
              <a:buAutoNum type="arabicParenR"/>
            </a:pPr>
            <a:r>
              <a:rPr lang="en-US" sz="1600" dirty="0"/>
              <a:t>Raise a prima facie case for the Electoral Commission</a:t>
            </a:r>
            <a:endParaRPr lang="en-GB" sz="1600" dirty="0"/>
          </a:p>
          <a:p>
            <a:pPr marL="342900" lvl="0" indent="-342900">
              <a:buFont typeface="+mj-lt"/>
              <a:buAutoNum type="arabicParenR"/>
            </a:pPr>
            <a:r>
              <a:rPr lang="en-US" sz="1600" dirty="0"/>
              <a:t>If the petition is raising issues of both quality and quantity, then the Court should be able to use both [quantitative and qualitative tests]”</a:t>
            </a:r>
            <a:endParaRPr lang="en-GB" sz="1600" dirty="0"/>
          </a:p>
          <a:p>
            <a:pPr marL="342900" lvl="0" indent="-342900">
              <a:buFont typeface="+mj-lt"/>
              <a:buAutoNum type="arabicParenR"/>
            </a:pPr>
            <a:r>
              <a:rPr lang="en-US" sz="1600" dirty="0"/>
              <a:t>“Setting the standard too  high impinges on the average Malawian’s right to access</a:t>
            </a:r>
            <a:endParaRPr lang="en-GB" dirty="0"/>
          </a:p>
          <a:p>
            <a:endParaRPr lang="en-GB" dirty="0"/>
          </a:p>
        </p:txBody>
      </p:sp>
    </p:spTree>
    <p:extLst>
      <p:ext uri="{BB962C8B-B14F-4D97-AF65-F5344CB8AC3E}">
        <p14:creationId xmlns:p14="http://schemas.microsoft.com/office/powerpoint/2010/main" val="1242871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5A039-23FE-432E-AE0D-6471ECF342FE}"/>
              </a:ext>
            </a:extLst>
          </p:cNvPr>
          <p:cNvSpPr>
            <a:spLocks noGrp="1"/>
          </p:cNvSpPr>
          <p:nvPr>
            <p:ph type="title"/>
          </p:nvPr>
        </p:nvSpPr>
        <p:spPr>
          <a:xfrm>
            <a:off x="604434" y="94268"/>
            <a:ext cx="10749367" cy="1114600"/>
          </a:xfrm>
        </p:spPr>
        <p:txBody>
          <a:bodyPr/>
          <a:lstStyle/>
          <a:p>
            <a:r>
              <a:rPr lang="en-US" dirty="0"/>
              <a:t>The 4 Approach-Related Battle Lines (3 of 4)</a:t>
            </a:r>
            <a:endParaRPr lang="en-GB" dirty="0"/>
          </a:p>
        </p:txBody>
      </p:sp>
      <p:graphicFrame>
        <p:nvGraphicFramePr>
          <p:cNvPr id="4" name="Content Placeholder 3">
            <a:extLst>
              <a:ext uri="{FF2B5EF4-FFF2-40B4-BE49-F238E27FC236}">
                <a16:creationId xmlns:a16="http://schemas.microsoft.com/office/drawing/2014/main" id="{9C547AC5-7E12-4EF4-B0C1-D3812C5F4BEB}"/>
              </a:ext>
            </a:extLst>
          </p:cNvPr>
          <p:cNvGraphicFramePr>
            <a:graphicFrameLocks noGrp="1"/>
          </p:cNvGraphicFramePr>
          <p:nvPr>
            <p:ph idx="1"/>
            <p:extLst>
              <p:ext uri="{D42A27DB-BD31-4B8C-83A1-F6EECF244321}">
                <p14:modId xmlns:p14="http://schemas.microsoft.com/office/powerpoint/2010/main" val="2763320159"/>
              </p:ext>
            </p:extLst>
          </p:nvPr>
        </p:nvGraphicFramePr>
        <p:xfrm>
          <a:off x="103695" y="1404594"/>
          <a:ext cx="11924907" cy="5359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2142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E57ED3-1B43-42E5-BD19-542F5D8AB97C}"/>
              </a:ext>
            </a:extLst>
          </p:cNvPr>
          <p:cNvSpPr>
            <a:spLocks noGrp="1"/>
          </p:cNvSpPr>
          <p:nvPr>
            <p:ph type="title"/>
          </p:nvPr>
        </p:nvSpPr>
        <p:spPr>
          <a:xfrm>
            <a:off x="604434" y="216816"/>
            <a:ext cx="10749367" cy="992052"/>
          </a:xfrm>
        </p:spPr>
        <p:txBody>
          <a:bodyPr/>
          <a:lstStyle/>
          <a:p>
            <a:r>
              <a:rPr lang="en-US" dirty="0"/>
              <a:t>The 4 Approach-Related Battle Lines (4 of 4)</a:t>
            </a:r>
            <a:endParaRPr lang="en-GB" dirty="0"/>
          </a:p>
        </p:txBody>
      </p:sp>
      <p:graphicFrame>
        <p:nvGraphicFramePr>
          <p:cNvPr id="6" name="Content Placeholder 5">
            <a:extLst>
              <a:ext uri="{FF2B5EF4-FFF2-40B4-BE49-F238E27FC236}">
                <a16:creationId xmlns:a16="http://schemas.microsoft.com/office/drawing/2014/main" id="{0BEA96FF-3D5F-4749-890E-EB445A011E62}"/>
              </a:ext>
            </a:extLst>
          </p:cNvPr>
          <p:cNvGraphicFramePr>
            <a:graphicFrameLocks noGrp="1"/>
          </p:cNvGraphicFramePr>
          <p:nvPr>
            <p:ph idx="1"/>
            <p:extLst>
              <p:ext uri="{D42A27DB-BD31-4B8C-83A1-F6EECF244321}">
                <p14:modId xmlns:p14="http://schemas.microsoft.com/office/powerpoint/2010/main" val="2623779219"/>
              </p:ext>
            </p:extLst>
          </p:nvPr>
        </p:nvGraphicFramePr>
        <p:xfrm>
          <a:off x="0" y="1348032"/>
          <a:ext cx="7140019" cy="52931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lowchart: Alternate Process 7">
            <a:extLst>
              <a:ext uri="{FF2B5EF4-FFF2-40B4-BE49-F238E27FC236}">
                <a16:creationId xmlns:a16="http://schemas.microsoft.com/office/drawing/2014/main" id="{0697B126-D839-4EB9-B9F4-A0C9F9D984E3}"/>
              </a:ext>
            </a:extLst>
          </p:cNvPr>
          <p:cNvSpPr/>
          <p:nvPr/>
        </p:nvSpPr>
        <p:spPr>
          <a:xfrm>
            <a:off x="7140018" y="1348032"/>
            <a:ext cx="5051982" cy="1131216"/>
          </a:xfrm>
          <a:prstGeom prst="flowChartAlternateProcess">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Courts’ Response</a:t>
            </a:r>
            <a:endParaRPr lang="en-GB" sz="2400" b="1" dirty="0"/>
          </a:p>
        </p:txBody>
      </p:sp>
      <p:sp>
        <p:nvSpPr>
          <p:cNvPr id="11" name="Flowchart: Alternate Process 10">
            <a:extLst>
              <a:ext uri="{FF2B5EF4-FFF2-40B4-BE49-F238E27FC236}">
                <a16:creationId xmlns:a16="http://schemas.microsoft.com/office/drawing/2014/main" id="{6E94A66C-3D50-4813-8AB3-400359235977}"/>
              </a:ext>
            </a:extLst>
          </p:cNvPr>
          <p:cNvSpPr/>
          <p:nvPr/>
        </p:nvSpPr>
        <p:spPr>
          <a:xfrm>
            <a:off x="7140018" y="2618412"/>
            <a:ext cx="4948286" cy="3838949"/>
          </a:xfrm>
          <a:prstGeom prst="flowChartAlternateProcess">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Font typeface="+mj-lt"/>
              <a:buAutoNum type="arabicParenR"/>
            </a:pPr>
            <a:r>
              <a:rPr lang="en-GB" sz="2200" dirty="0"/>
              <a:t>Warned the Commission  that “any future wasteful and inappropriate conduct would entail that they pay their own costs for proceedings,” </a:t>
            </a:r>
          </a:p>
          <a:p>
            <a:pPr marL="342900" lvl="0" indent="-342900">
              <a:buFont typeface="+mj-lt"/>
              <a:buAutoNum type="arabicParenR"/>
            </a:pPr>
            <a:r>
              <a:rPr lang="en-GB" sz="2200" dirty="0"/>
              <a:t>Reprimanded the Attorney General and eventually prevented him from arguing the appeal in the Malawi Supreme Court of Appeal</a:t>
            </a:r>
          </a:p>
        </p:txBody>
      </p:sp>
    </p:spTree>
    <p:extLst>
      <p:ext uri="{BB962C8B-B14F-4D97-AF65-F5344CB8AC3E}">
        <p14:creationId xmlns:p14="http://schemas.microsoft.com/office/powerpoint/2010/main" val="3230525956"/>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customXml/itemProps2.xml><?xml version="1.0" encoding="utf-8"?>
<ds:datastoreItem xmlns:ds="http://schemas.openxmlformats.org/officeDocument/2006/customXml" ds:itemID="{B970C04F-E7AC-41AB-9C6D-1B1BB88BFF7F}">
  <ds:schemaRefs>
    <ds:schemaRef ds:uri="http://purl.org/dc/elements/1.1/"/>
    <ds:schemaRef ds:uri="http://schemas.microsoft.com/office/2006/documentManagement/types"/>
    <ds:schemaRef ds:uri="http://purl.org/dc/terms/"/>
    <ds:schemaRef ds:uri="4873beb7-5857-4685-be1f-d57550cc96cc"/>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Welcome to PowerPoint 2013</Template>
  <TotalTime>36080</TotalTime>
  <Words>938</Words>
  <Application>Microsoft Office PowerPoint</Application>
  <PresentationFormat>Widescreen</PresentationFormat>
  <Paragraphs>93</Paragraphs>
  <Slides>10</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Calibri Light</vt:lpstr>
      <vt:lpstr>Segoe UI</vt:lpstr>
      <vt:lpstr>Segoe UI Light</vt:lpstr>
      <vt:lpstr>Wingdings 2</vt:lpstr>
      <vt:lpstr>WelcomeDoc</vt:lpstr>
      <vt:lpstr>1_HDOfficeLightV0</vt:lpstr>
      <vt:lpstr>Impunity v Constitutional Legality in Malawi’s 2019-20 Presidential Election Case</vt:lpstr>
      <vt:lpstr>1. The Plan</vt:lpstr>
      <vt:lpstr>The Concept, Approach, and Argument </vt:lpstr>
      <vt:lpstr>2. The Conceptual Battle</vt:lpstr>
      <vt:lpstr>The Conceptual Shift from Impunity and Mediocrity</vt:lpstr>
      <vt:lpstr>3. The Approach-Related Battle</vt:lpstr>
      <vt:lpstr>The 4 Approach-Related Battle Lines (1-2)</vt:lpstr>
      <vt:lpstr>The 4 Approach-Related Battle Lines (3 of 4)</vt:lpstr>
      <vt:lpstr>The 4 Approach-Related Battle Lines (4 of 4)</vt:lpstr>
      <vt:lpstr>4. 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Child Rights</dc:title>
  <dc:creator>Garton Kamchedzera</dc:creator>
  <cp:keywords/>
  <cp:lastModifiedBy>GSK</cp:lastModifiedBy>
  <cp:revision>552</cp:revision>
  <dcterms:created xsi:type="dcterms:W3CDTF">2019-11-21T10:00:38Z</dcterms:created>
  <dcterms:modified xsi:type="dcterms:W3CDTF">2022-01-26T09:04:31Z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